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 id="2147483686" r:id="rId4"/>
    <p:sldMasterId id="2147483699" r:id="rId5"/>
    <p:sldMasterId id="2147483728" r:id="rId6"/>
    <p:sldMasterId id="2147483734" r:id="rId7"/>
    <p:sldMasterId id="2147483750" r:id="rId8"/>
    <p:sldMasterId id="2147483764" r:id="rId9"/>
    <p:sldMasterId id="2147483771" r:id="rId10"/>
    <p:sldMasterId id="2147483776" r:id="rId11"/>
  </p:sldMasterIdLst>
  <p:notesMasterIdLst>
    <p:notesMasterId r:id="rId42"/>
  </p:notesMasterIdLst>
  <p:sldIdLst>
    <p:sldId id="835" r:id="rId12"/>
    <p:sldId id="739" r:id="rId13"/>
    <p:sldId id="292" r:id="rId14"/>
    <p:sldId id="960" r:id="rId15"/>
    <p:sldId id="256" r:id="rId16"/>
    <p:sldId id="276" r:id="rId17"/>
    <p:sldId id="2147473851" r:id="rId18"/>
    <p:sldId id="3198" r:id="rId19"/>
    <p:sldId id="2147473841" r:id="rId20"/>
    <p:sldId id="2147473842" r:id="rId21"/>
    <p:sldId id="2145706898" r:id="rId22"/>
    <p:sldId id="2147473843" r:id="rId23"/>
    <p:sldId id="2147473845" r:id="rId24"/>
    <p:sldId id="274" r:id="rId25"/>
    <p:sldId id="2147473844" r:id="rId26"/>
    <p:sldId id="576" r:id="rId27"/>
    <p:sldId id="2147473846" r:id="rId28"/>
    <p:sldId id="2147473847" r:id="rId29"/>
    <p:sldId id="2145706901" r:id="rId30"/>
    <p:sldId id="279" r:id="rId31"/>
    <p:sldId id="2147473849" r:id="rId32"/>
    <p:sldId id="2147473850" r:id="rId33"/>
    <p:sldId id="846" r:id="rId34"/>
    <p:sldId id="499" r:id="rId35"/>
    <p:sldId id="492" r:id="rId36"/>
    <p:sldId id="493" r:id="rId37"/>
    <p:sldId id="494" r:id="rId38"/>
    <p:sldId id="498" r:id="rId39"/>
    <p:sldId id="2147473848" r:id="rId40"/>
    <p:sldId id="378" r:id="rId4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3D42B5-0B81-44DC-B9DB-C17D4720A9BA}" v="97" dt="2024-10-06T18:24:43.6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84063" autoAdjust="0"/>
  </p:normalViewPr>
  <p:slideViewPr>
    <p:cSldViewPr>
      <p:cViewPr varScale="1">
        <p:scale>
          <a:sx n="62" d="100"/>
          <a:sy n="62" d="100"/>
        </p:scale>
        <p:origin x="648" y="48"/>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iah Genest" userId="b03206a1-f00a-4068-8f66-60cb0962f745" providerId="ADAL" clId="{F43E2920-3C1E-4E43-A5AD-EFAEBF1F7A60}"/>
    <pc:docChg chg="undo redo custSel addSld delSld modSld">
      <pc:chgData name="Jeremiah Genest" userId="b03206a1-f00a-4068-8f66-60cb0962f745" providerId="ADAL" clId="{F43E2920-3C1E-4E43-A5AD-EFAEBF1F7A60}" dt="2024-05-29T18:49:56.466" v="265" actId="20577"/>
      <pc:docMkLst>
        <pc:docMk/>
      </pc:docMkLst>
      <pc:sldChg chg="addSp delSp modSp mod">
        <pc:chgData name="Jeremiah Genest" userId="b03206a1-f00a-4068-8f66-60cb0962f745" providerId="ADAL" clId="{F43E2920-3C1E-4E43-A5AD-EFAEBF1F7A60}" dt="2024-05-29T18:49:56.466" v="265" actId="20577"/>
        <pc:sldMkLst>
          <pc:docMk/>
          <pc:sldMk cId="686416172" sldId="276"/>
        </pc:sldMkLst>
        <pc:spChg chg="mod">
          <ac:chgData name="Jeremiah Genest" userId="b03206a1-f00a-4068-8f66-60cb0962f745" providerId="ADAL" clId="{F43E2920-3C1E-4E43-A5AD-EFAEBF1F7A60}" dt="2024-05-29T18:48:40.026" v="183" actId="1076"/>
          <ac:spMkLst>
            <pc:docMk/>
            <pc:sldMk cId="686416172" sldId="276"/>
            <ac:spMk id="2" creationId="{00000000-0000-0000-0000-000000000000}"/>
          </ac:spMkLst>
        </pc:spChg>
        <pc:spChg chg="mod ord">
          <ac:chgData name="Jeremiah Genest" userId="b03206a1-f00a-4068-8f66-60cb0962f745" providerId="ADAL" clId="{F43E2920-3C1E-4E43-A5AD-EFAEBF1F7A60}" dt="2024-05-29T18:48:35.453" v="182" actId="1076"/>
          <ac:spMkLst>
            <pc:docMk/>
            <pc:sldMk cId="686416172" sldId="276"/>
            <ac:spMk id="3" creationId="{6C3A98CC-8BED-45F1-9B6C-F2235F387780}"/>
          </ac:spMkLst>
        </pc:spChg>
        <pc:spChg chg="mod">
          <ac:chgData name="Jeremiah Genest" userId="b03206a1-f00a-4068-8f66-60cb0962f745" providerId="ADAL" clId="{F43E2920-3C1E-4E43-A5AD-EFAEBF1F7A60}" dt="2024-05-29T18:48:35.453" v="182" actId="1076"/>
          <ac:spMkLst>
            <pc:docMk/>
            <pc:sldMk cId="686416172" sldId="276"/>
            <ac:spMk id="4" creationId="{B9B2E154-521F-4129-A687-7D919F082A31}"/>
          </ac:spMkLst>
        </pc:spChg>
        <pc:spChg chg="mod ord">
          <ac:chgData name="Jeremiah Genest" userId="b03206a1-f00a-4068-8f66-60cb0962f745" providerId="ADAL" clId="{F43E2920-3C1E-4E43-A5AD-EFAEBF1F7A60}" dt="2024-05-29T18:48:35.453" v="182" actId="1076"/>
          <ac:spMkLst>
            <pc:docMk/>
            <pc:sldMk cId="686416172" sldId="276"/>
            <ac:spMk id="5" creationId="{E23F83DE-1DCA-D08C-B05B-1A5F51C5E68C}"/>
          </ac:spMkLst>
        </pc:spChg>
        <pc:spChg chg="mod">
          <ac:chgData name="Jeremiah Genest" userId="b03206a1-f00a-4068-8f66-60cb0962f745" providerId="ADAL" clId="{F43E2920-3C1E-4E43-A5AD-EFAEBF1F7A60}" dt="2024-05-29T18:48:35.453" v="182" actId="1076"/>
          <ac:spMkLst>
            <pc:docMk/>
            <pc:sldMk cId="686416172" sldId="276"/>
            <ac:spMk id="6" creationId="{2CCDCE70-F8EB-40A1-BB7A-38D8AF17B202}"/>
          </ac:spMkLst>
        </pc:spChg>
        <pc:spChg chg="mod">
          <ac:chgData name="Jeremiah Genest" userId="b03206a1-f00a-4068-8f66-60cb0962f745" providerId="ADAL" clId="{F43E2920-3C1E-4E43-A5AD-EFAEBF1F7A60}" dt="2024-05-29T18:48:35.453" v="182" actId="1076"/>
          <ac:spMkLst>
            <pc:docMk/>
            <pc:sldMk cId="686416172" sldId="276"/>
            <ac:spMk id="7" creationId="{61CE9FB8-E673-41C9-8C86-DC200CFC7B70}"/>
          </ac:spMkLst>
        </pc:spChg>
        <pc:spChg chg="mod ord">
          <ac:chgData name="Jeremiah Genest" userId="b03206a1-f00a-4068-8f66-60cb0962f745" providerId="ADAL" clId="{F43E2920-3C1E-4E43-A5AD-EFAEBF1F7A60}" dt="2024-05-29T18:48:35.453" v="182" actId="1076"/>
          <ac:spMkLst>
            <pc:docMk/>
            <pc:sldMk cId="686416172" sldId="276"/>
            <ac:spMk id="8" creationId="{D9A1E948-F492-D513-6C7D-D6672CD92CE4}"/>
          </ac:spMkLst>
        </pc:spChg>
        <pc:spChg chg="mod">
          <ac:chgData name="Jeremiah Genest" userId="b03206a1-f00a-4068-8f66-60cb0962f745" providerId="ADAL" clId="{F43E2920-3C1E-4E43-A5AD-EFAEBF1F7A60}" dt="2024-05-29T18:48:35.453" v="182" actId="1076"/>
          <ac:spMkLst>
            <pc:docMk/>
            <pc:sldMk cId="686416172" sldId="276"/>
            <ac:spMk id="9" creationId="{C1FD2261-9DEF-4529-92CE-07D9E4563313}"/>
          </ac:spMkLst>
        </pc:spChg>
        <pc:spChg chg="mod ord">
          <ac:chgData name="Jeremiah Genest" userId="b03206a1-f00a-4068-8f66-60cb0962f745" providerId="ADAL" clId="{F43E2920-3C1E-4E43-A5AD-EFAEBF1F7A60}" dt="2024-05-29T18:48:35.453" v="182" actId="1076"/>
          <ac:spMkLst>
            <pc:docMk/>
            <pc:sldMk cId="686416172" sldId="276"/>
            <ac:spMk id="10" creationId="{5C8BE003-5CFC-23F1-08A9-95236D894074}"/>
          </ac:spMkLst>
        </pc:spChg>
        <pc:spChg chg="add mod ord">
          <ac:chgData name="Jeremiah Genest" userId="b03206a1-f00a-4068-8f66-60cb0962f745" providerId="ADAL" clId="{F43E2920-3C1E-4E43-A5AD-EFAEBF1F7A60}" dt="2024-05-29T18:48:35.453" v="182" actId="1076"/>
          <ac:spMkLst>
            <pc:docMk/>
            <pc:sldMk cId="686416172" sldId="276"/>
            <ac:spMk id="11" creationId="{A5374A8B-F62F-1BCC-183F-DFC55AA7055A}"/>
          </ac:spMkLst>
        </pc:spChg>
        <pc:spChg chg="add mod">
          <ac:chgData name="Jeremiah Genest" userId="b03206a1-f00a-4068-8f66-60cb0962f745" providerId="ADAL" clId="{F43E2920-3C1E-4E43-A5AD-EFAEBF1F7A60}" dt="2024-05-29T18:49:30.196" v="200" actId="14100"/>
          <ac:spMkLst>
            <pc:docMk/>
            <pc:sldMk cId="686416172" sldId="276"/>
            <ac:spMk id="12" creationId="{CAA9D201-EEE9-20A7-EB14-4D55DACD7F28}"/>
          </ac:spMkLst>
        </pc:spChg>
        <pc:spChg chg="mod">
          <ac:chgData name="Jeremiah Genest" userId="b03206a1-f00a-4068-8f66-60cb0962f745" providerId="ADAL" clId="{F43E2920-3C1E-4E43-A5AD-EFAEBF1F7A60}" dt="2024-05-29T18:48:35.453" v="182" actId="1076"/>
          <ac:spMkLst>
            <pc:docMk/>
            <pc:sldMk cId="686416172" sldId="276"/>
            <ac:spMk id="15" creationId="{F73B8D31-6EDF-4CEA-B1B2-25AF9F98E26A}"/>
          </ac:spMkLst>
        </pc:spChg>
        <pc:spChg chg="mod">
          <ac:chgData name="Jeremiah Genest" userId="b03206a1-f00a-4068-8f66-60cb0962f745" providerId="ADAL" clId="{F43E2920-3C1E-4E43-A5AD-EFAEBF1F7A60}" dt="2024-05-29T18:48:35.453" v="182" actId="1076"/>
          <ac:spMkLst>
            <pc:docMk/>
            <pc:sldMk cId="686416172" sldId="276"/>
            <ac:spMk id="17" creationId="{7A0E61B7-9C5F-4183-A2DA-22578B863FA2}"/>
          </ac:spMkLst>
        </pc:spChg>
        <pc:spChg chg="mod">
          <ac:chgData name="Jeremiah Genest" userId="b03206a1-f00a-4068-8f66-60cb0962f745" providerId="ADAL" clId="{F43E2920-3C1E-4E43-A5AD-EFAEBF1F7A60}" dt="2024-05-29T18:48:35.453" v="182" actId="1076"/>
          <ac:spMkLst>
            <pc:docMk/>
            <pc:sldMk cId="686416172" sldId="276"/>
            <ac:spMk id="19" creationId="{37D797AE-E2D8-4F12-9CBE-67D43827636B}"/>
          </ac:spMkLst>
        </pc:spChg>
        <pc:spChg chg="add del mod">
          <ac:chgData name="Jeremiah Genest" userId="b03206a1-f00a-4068-8f66-60cb0962f745" providerId="ADAL" clId="{F43E2920-3C1E-4E43-A5AD-EFAEBF1F7A60}" dt="2024-05-29T18:46:49.943" v="101" actId="11529"/>
          <ac:spMkLst>
            <pc:docMk/>
            <pc:sldMk cId="686416172" sldId="276"/>
            <ac:spMk id="20" creationId="{769DBB4E-749D-F1A9-BF08-C35D394EA176}"/>
          </ac:spMkLst>
        </pc:spChg>
        <pc:spChg chg="add del mod">
          <ac:chgData name="Jeremiah Genest" userId="b03206a1-f00a-4068-8f66-60cb0962f745" providerId="ADAL" clId="{F43E2920-3C1E-4E43-A5AD-EFAEBF1F7A60}" dt="2024-05-29T18:47:07.315" v="105" actId="11529"/>
          <ac:spMkLst>
            <pc:docMk/>
            <pc:sldMk cId="686416172" sldId="276"/>
            <ac:spMk id="21" creationId="{78938079-9F62-2C32-7690-301D083B61AB}"/>
          </ac:spMkLst>
        </pc:spChg>
        <pc:spChg chg="add mod">
          <ac:chgData name="Jeremiah Genest" userId="b03206a1-f00a-4068-8f66-60cb0962f745" providerId="ADAL" clId="{F43E2920-3C1E-4E43-A5AD-EFAEBF1F7A60}" dt="2024-05-29T18:48:35.453" v="182" actId="1076"/>
          <ac:spMkLst>
            <pc:docMk/>
            <pc:sldMk cId="686416172" sldId="276"/>
            <ac:spMk id="22" creationId="{5534D8C4-91F0-6887-772D-EC1390321973}"/>
          </ac:spMkLst>
        </pc:spChg>
        <pc:spChg chg="add del mod">
          <ac:chgData name="Jeremiah Genest" userId="b03206a1-f00a-4068-8f66-60cb0962f745" providerId="ADAL" clId="{F43E2920-3C1E-4E43-A5AD-EFAEBF1F7A60}" dt="2024-05-29T18:47:44.223" v="160" actId="478"/>
          <ac:spMkLst>
            <pc:docMk/>
            <pc:sldMk cId="686416172" sldId="276"/>
            <ac:spMk id="28" creationId="{2BDFA183-3F6C-8B7D-121C-7F23DE274B66}"/>
          </ac:spMkLst>
        </pc:spChg>
        <pc:spChg chg="add mod">
          <ac:chgData name="Jeremiah Genest" userId="b03206a1-f00a-4068-8f66-60cb0962f745" providerId="ADAL" clId="{F43E2920-3C1E-4E43-A5AD-EFAEBF1F7A60}" dt="2024-05-29T18:49:33.611" v="201" actId="1076"/>
          <ac:spMkLst>
            <pc:docMk/>
            <pc:sldMk cId="686416172" sldId="276"/>
            <ac:spMk id="29" creationId="{BA2B66C2-4F69-253C-D67A-BEA4C2960A3B}"/>
          </ac:spMkLst>
        </pc:spChg>
        <pc:spChg chg="add mod">
          <ac:chgData name="Jeremiah Genest" userId="b03206a1-f00a-4068-8f66-60cb0962f745" providerId="ADAL" clId="{F43E2920-3C1E-4E43-A5AD-EFAEBF1F7A60}" dt="2024-05-29T18:49:36.066" v="202" actId="1076"/>
          <ac:spMkLst>
            <pc:docMk/>
            <pc:sldMk cId="686416172" sldId="276"/>
            <ac:spMk id="30" creationId="{50EF28C8-BA15-492D-30BB-320B2ECB62D0}"/>
          </ac:spMkLst>
        </pc:spChg>
        <pc:spChg chg="add mod">
          <ac:chgData name="Jeremiah Genest" userId="b03206a1-f00a-4068-8f66-60cb0962f745" providerId="ADAL" clId="{F43E2920-3C1E-4E43-A5AD-EFAEBF1F7A60}" dt="2024-05-29T18:49:56.466" v="265" actId="20577"/>
          <ac:spMkLst>
            <pc:docMk/>
            <pc:sldMk cId="686416172" sldId="276"/>
            <ac:spMk id="31" creationId="{CF43B94D-DC0F-0A38-38CE-281F2682F030}"/>
          </ac:spMkLst>
        </pc:spChg>
      </pc:sldChg>
      <pc:sldChg chg="modSp add del mod">
        <pc:chgData name="Jeremiah Genest" userId="b03206a1-f00a-4068-8f66-60cb0962f745" providerId="ADAL" clId="{F43E2920-3C1E-4E43-A5AD-EFAEBF1F7A60}" dt="2024-05-29T18:46:48.171" v="98"/>
        <pc:sldMkLst>
          <pc:docMk/>
          <pc:sldMk cId="166307357" sldId="2147475372"/>
        </pc:sldMkLst>
        <pc:spChg chg="mod">
          <ac:chgData name="Jeremiah Genest" userId="b03206a1-f00a-4068-8f66-60cb0962f745" providerId="ADAL" clId="{F43E2920-3C1E-4E43-A5AD-EFAEBF1F7A60}" dt="2024-05-29T18:46:48.171" v="98"/>
          <ac:spMkLst>
            <pc:docMk/>
            <pc:sldMk cId="166307357" sldId="2147475372"/>
            <ac:spMk id="3" creationId="{BA8C9CD7-2AF1-4888-9905-2AC91E6BCD2A}"/>
          </ac:spMkLst>
        </pc:spChg>
        <pc:graphicFrameChg chg="mod">
          <ac:chgData name="Jeremiah Genest" userId="b03206a1-f00a-4068-8f66-60cb0962f745" providerId="ADAL" clId="{F43E2920-3C1E-4E43-A5AD-EFAEBF1F7A60}" dt="2024-05-29T18:46:46.388" v="95"/>
          <ac:graphicFrameMkLst>
            <pc:docMk/>
            <pc:sldMk cId="166307357" sldId="2147475372"/>
            <ac:graphicFrameMk id="29" creationId="{13DEE9E8-D89F-F198-5F7B-2F336F83E0CD}"/>
          </ac:graphicFrameMkLst>
        </pc:graphicFrameChg>
      </pc:sldChg>
    </pc:docChg>
  </pc:docChgLst>
  <pc:docChgLst>
    <pc:chgData name="Jeremiah Genest" userId="b03206a1-f00a-4068-8f66-60cb0962f745" providerId="ADAL" clId="{6B3D42B5-0B81-44DC-B9DB-C17D4720A9BA}"/>
    <pc:docChg chg="undo custSel addSld delSld modSld sldOrd">
      <pc:chgData name="Jeremiah Genest" userId="b03206a1-f00a-4068-8f66-60cb0962f745" providerId="ADAL" clId="{6B3D42B5-0B81-44DC-B9DB-C17D4720A9BA}" dt="2024-10-07T13:36:23.700" v="4383" actId="47"/>
      <pc:docMkLst>
        <pc:docMk/>
      </pc:docMkLst>
      <pc:sldChg chg="modSp mod modNotesTx">
        <pc:chgData name="Jeremiah Genest" userId="b03206a1-f00a-4068-8f66-60cb0962f745" providerId="ADAL" clId="{6B3D42B5-0B81-44DC-B9DB-C17D4720A9BA}" dt="2024-10-06T00:17:43.194" v="4251" actId="20577"/>
        <pc:sldMkLst>
          <pc:docMk/>
          <pc:sldMk cId="0" sldId="256"/>
        </pc:sldMkLst>
        <pc:spChg chg="mod">
          <ac:chgData name="Jeremiah Genest" userId="b03206a1-f00a-4068-8f66-60cb0962f745" providerId="ADAL" clId="{6B3D42B5-0B81-44DC-B9DB-C17D4720A9BA}" dt="2024-10-04T14:45:56.546" v="5" actId="1076"/>
          <ac:spMkLst>
            <pc:docMk/>
            <pc:sldMk cId="0" sldId="256"/>
            <ac:spMk id="29" creationId="{00000000-0000-0000-0000-000000000000}"/>
          </ac:spMkLst>
        </pc:spChg>
      </pc:sldChg>
      <pc:sldChg chg="modSp add mod">
        <pc:chgData name="Jeremiah Genest" userId="b03206a1-f00a-4068-8f66-60cb0962f745" providerId="ADAL" clId="{6B3D42B5-0B81-44DC-B9DB-C17D4720A9BA}" dt="2024-10-04T19:11:32.546" v="970" actId="313"/>
        <pc:sldMkLst>
          <pc:docMk/>
          <pc:sldMk cId="2689993010" sldId="274"/>
        </pc:sldMkLst>
        <pc:spChg chg="mod">
          <ac:chgData name="Jeremiah Genest" userId="b03206a1-f00a-4068-8f66-60cb0962f745" providerId="ADAL" clId="{6B3D42B5-0B81-44DC-B9DB-C17D4720A9BA}" dt="2024-10-04T19:07:57.370" v="531" actId="20577"/>
          <ac:spMkLst>
            <pc:docMk/>
            <pc:sldMk cId="2689993010" sldId="274"/>
            <ac:spMk id="3" creationId="{00000000-0000-0000-0000-000000000000}"/>
          </ac:spMkLst>
        </pc:spChg>
        <pc:spChg chg="mod">
          <ac:chgData name="Jeremiah Genest" userId="b03206a1-f00a-4068-8f66-60cb0962f745" providerId="ADAL" clId="{6B3D42B5-0B81-44DC-B9DB-C17D4720A9BA}" dt="2024-10-04T19:11:04.076" v="935" actId="20577"/>
          <ac:spMkLst>
            <pc:docMk/>
            <pc:sldMk cId="2689993010" sldId="274"/>
            <ac:spMk id="44" creationId="{00000000-0000-0000-0000-000000000000}"/>
          </ac:spMkLst>
        </pc:spChg>
        <pc:spChg chg="mod">
          <ac:chgData name="Jeremiah Genest" userId="b03206a1-f00a-4068-8f66-60cb0962f745" providerId="ADAL" clId="{6B3D42B5-0B81-44DC-B9DB-C17D4720A9BA}" dt="2024-10-04T19:10:51.970" v="916" actId="14100"/>
          <ac:spMkLst>
            <pc:docMk/>
            <pc:sldMk cId="2689993010" sldId="274"/>
            <ac:spMk id="45" creationId="{00000000-0000-0000-0000-000000000000}"/>
          </ac:spMkLst>
        </pc:spChg>
        <pc:spChg chg="mod">
          <ac:chgData name="Jeremiah Genest" userId="b03206a1-f00a-4068-8f66-60cb0962f745" providerId="ADAL" clId="{6B3D42B5-0B81-44DC-B9DB-C17D4720A9BA}" dt="2024-10-04T19:10:31.844" v="865" actId="14100"/>
          <ac:spMkLst>
            <pc:docMk/>
            <pc:sldMk cId="2689993010" sldId="274"/>
            <ac:spMk id="46" creationId="{00000000-0000-0000-0000-000000000000}"/>
          </ac:spMkLst>
        </pc:spChg>
        <pc:spChg chg="mod">
          <ac:chgData name="Jeremiah Genest" userId="b03206a1-f00a-4068-8f66-60cb0962f745" providerId="ADAL" clId="{6B3D42B5-0B81-44DC-B9DB-C17D4720A9BA}" dt="2024-10-04T19:08:22.511" v="569" actId="14100"/>
          <ac:spMkLst>
            <pc:docMk/>
            <pc:sldMk cId="2689993010" sldId="274"/>
            <ac:spMk id="47" creationId="{00000000-0000-0000-0000-000000000000}"/>
          </ac:spMkLst>
        </pc:spChg>
        <pc:spChg chg="mod">
          <ac:chgData name="Jeremiah Genest" userId="b03206a1-f00a-4068-8f66-60cb0962f745" providerId="ADAL" clId="{6B3D42B5-0B81-44DC-B9DB-C17D4720A9BA}" dt="2024-10-04T19:08:33.508" v="609" actId="14100"/>
          <ac:spMkLst>
            <pc:docMk/>
            <pc:sldMk cId="2689993010" sldId="274"/>
            <ac:spMk id="48" creationId="{00000000-0000-0000-0000-000000000000}"/>
          </ac:spMkLst>
        </pc:spChg>
        <pc:spChg chg="mod">
          <ac:chgData name="Jeremiah Genest" userId="b03206a1-f00a-4068-8f66-60cb0962f745" providerId="ADAL" clId="{6B3D42B5-0B81-44DC-B9DB-C17D4720A9BA}" dt="2024-10-04T19:09:29.294" v="747" actId="20577"/>
          <ac:spMkLst>
            <pc:docMk/>
            <pc:sldMk cId="2689993010" sldId="274"/>
            <ac:spMk id="49" creationId="{00000000-0000-0000-0000-000000000000}"/>
          </ac:spMkLst>
        </pc:spChg>
        <pc:spChg chg="mod">
          <ac:chgData name="Jeremiah Genest" userId="b03206a1-f00a-4068-8f66-60cb0962f745" providerId="ADAL" clId="{6B3D42B5-0B81-44DC-B9DB-C17D4720A9BA}" dt="2024-10-04T19:09:27.408" v="745" actId="14100"/>
          <ac:spMkLst>
            <pc:docMk/>
            <pc:sldMk cId="2689993010" sldId="274"/>
            <ac:spMk id="50" creationId="{00000000-0000-0000-0000-000000000000}"/>
          </ac:spMkLst>
        </pc:spChg>
        <pc:spChg chg="mod">
          <ac:chgData name="Jeremiah Genest" userId="b03206a1-f00a-4068-8f66-60cb0962f745" providerId="ADAL" clId="{6B3D42B5-0B81-44DC-B9DB-C17D4720A9BA}" dt="2024-10-04T19:11:32.546" v="970" actId="313"/>
          <ac:spMkLst>
            <pc:docMk/>
            <pc:sldMk cId="2689993010" sldId="274"/>
            <ac:spMk id="51" creationId="{00000000-0000-0000-0000-000000000000}"/>
          </ac:spMkLst>
        </pc:spChg>
        <pc:spChg chg="mod">
          <ac:chgData name="Jeremiah Genest" userId="b03206a1-f00a-4068-8f66-60cb0962f745" providerId="ADAL" clId="{6B3D42B5-0B81-44DC-B9DB-C17D4720A9BA}" dt="2024-10-04T19:09:38.987" v="782" actId="20577"/>
          <ac:spMkLst>
            <pc:docMk/>
            <pc:sldMk cId="2689993010" sldId="274"/>
            <ac:spMk id="52" creationId="{00000000-0000-0000-0000-000000000000}"/>
          </ac:spMkLst>
        </pc:spChg>
        <pc:spChg chg="mod">
          <ac:chgData name="Jeremiah Genest" userId="b03206a1-f00a-4068-8f66-60cb0962f745" providerId="ADAL" clId="{6B3D42B5-0B81-44DC-B9DB-C17D4720A9BA}" dt="2024-10-04T19:10:15.074" v="827" actId="14100"/>
          <ac:spMkLst>
            <pc:docMk/>
            <pc:sldMk cId="2689993010" sldId="274"/>
            <ac:spMk id="53" creationId="{00000000-0000-0000-0000-000000000000}"/>
          </ac:spMkLst>
        </pc:spChg>
        <pc:spChg chg="mod">
          <ac:chgData name="Jeremiah Genest" userId="b03206a1-f00a-4068-8f66-60cb0962f745" providerId="ADAL" clId="{6B3D42B5-0B81-44DC-B9DB-C17D4720A9BA}" dt="2024-10-04T19:08:53.409" v="661" actId="14100"/>
          <ac:spMkLst>
            <pc:docMk/>
            <pc:sldMk cId="2689993010" sldId="274"/>
            <ac:spMk id="56" creationId="{00000000-0000-0000-0000-000000000000}"/>
          </ac:spMkLst>
        </pc:spChg>
        <pc:spChg chg="mod">
          <ac:chgData name="Jeremiah Genest" userId="b03206a1-f00a-4068-8f66-60cb0962f745" providerId="ADAL" clId="{6B3D42B5-0B81-44DC-B9DB-C17D4720A9BA}" dt="2024-10-04T19:09:52.028" v="801" actId="20577"/>
          <ac:spMkLst>
            <pc:docMk/>
            <pc:sldMk cId="2689993010" sldId="274"/>
            <ac:spMk id="78" creationId="{6EB7C63D-B5D8-4659-B810-41149D7A554D}"/>
          </ac:spMkLst>
        </pc:spChg>
      </pc:sldChg>
      <pc:sldChg chg="modSp mod">
        <pc:chgData name="Jeremiah Genest" userId="b03206a1-f00a-4068-8f66-60cb0962f745" providerId="ADAL" clId="{6B3D42B5-0B81-44DC-B9DB-C17D4720A9BA}" dt="2024-10-04T14:23:39.723" v="1" actId="14100"/>
        <pc:sldMkLst>
          <pc:docMk/>
          <pc:sldMk cId="686416172" sldId="276"/>
        </pc:sldMkLst>
        <pc:spChg chg="mod">
          <ac:chgData name="Jeremiah Genest" userId="b03206a1-f00a-4068-8f66-60cb0962f745" providerId="ADAL" clId="{6B3D42B5-0B81-44DC-B9DB-C17D4720A9BA}" dt="2024-10-04T14:23:39.723" v="1" actId="14100"/>
          <ac:spMkLst>
            <pc:docMk/>
            <pc:sldMk cId="686416172" sldId="276"/>
            <ac:spMk id="12" creationId="{CAA9D201-EEE9-20A7-EB14-4D55DACD7F28}"/>
          </ac:spMkLst>
        </pc:spChg>
      </pc:sldChg>
      <pc:sldChg chg="addSp delSp modSp add mod">
        <pc:chgData name="Jeremiah Genest" userId="b03206a1-f00a-4068-8f66-60cb0962f745" providerId="ADAL" clId="{6B3D42B5-0B81-44DC-B9DB-C17D4720A9BA}" dt="2024-10-05T23:20:28.838" v="3654" actId="6549"/>
        <pc:sldMkLst>
          <pc:docMk/>
          <pc:sldMk cId="4111474081" sldId="279"/>
        </pc:sldMkLst>
        <pc:spChg chg="mod">
          <ac:chgData name="Jeremiah Genest" userId="b03206a1-f00a-4068-8f66-60cb0962f745" providerId="ADAL" clId="{6B3D42B5-0B81-44DC-B9DB-C17D4720A9BA}" dt="2024-10-05T22:12:07.939" v="2470"/>
          <ac:spMkLst>
            <pc:docMk/>
            <pc:sldMk cId="4111474081" sldId="279"/>
            <ac:spMk id="2" creationId="{F4F5BC85-C44E-917D-6772-4B1AF8528498}"/>
          </ac:spMkLst>
        </pc:spChg>
        <pc:spChg chg="add del">
          <ac:chgData name="Jeremiah Genest" userId="b03206a1-f00a-4068-8f66-60cb0962f745" providerId="ADAL" clId="{6B3D42B5-0B81-44DC-B9DB-C17D4720A9BA}" dt="2024-10-05T22:33:30.574" v="2988" actId="478"/>
          <ac:spMkLst>
            <pc:docMk/>
            <pc:sldMk cId="4111474081" sldId="279"/>
            <ac:spMk id="12" creationId="{632863C6-646A-D405-800E-F356707CA757}"/>
          </ac:spMkLst>
        </pc:spChg>
        <pc:spChg chg="add del">
          <ac:chgData name="Jeremiah Genest" userId="b03206a1-f00a-4068-8f66-60cb0962f745" providerId="ADAL" clId="{6B3D42B5-0B81-44DC-B9DB-C17D4720A9BA}" dt="2024-10-05T22:34:14.092" v="2996" actId="478"/>
          <ac:spMkLst>
            <pc:docMk/>
            <pc:sldMk cId="4111474081" sldId="279"/>
            <ac:spMk id="17" creationId="{74DEF0BE-FAA5-4DF5-3A1D-A477A94DB8AD}"/>
          </ac:spMkLst>
        </pc:spChg>
        <pc:spChg chg="mod">
          <ac:chgData name="Jeremiah Genest" userId="b03206a1-f00a-4068-8f66-60cb0962f745" providerId="ADAL" clId="{6B3D42B5-0B81-44DC-B9DB-C17D4720A9BA}" dt="2024-10-05T22:12:21.741" v="2483" actId="20577"/>
          <ac:spMkLst>
            <pc:docMk/>
            <pc:sldMk cId="4111474081" sldId="279"/>
            <ac:spMk id="33" creationId="{FA17579C-B776-519F-2435-89486432CDCC}"/>
          </ac:spMkLst>
        </pc:spChg>
        <pc:spChg chg="mod">
          <ac:chgData name="Jeremiah Genest" userId="b03206a1-f00a-4068-8f66-60cb0962f745" providerId="ADAL" clId="{6B3D42B5-0B81-44DC-B9DB-C17D4720A9BA}" dt="2024-10-05T22:13:51.997" v="2533" actId="20577"/>
          <ac:spMkLst>
            <pc:docMk/>
            <pc:sldMk cId="4111474081" sldId="279"/>
            <ac:spMk id="34" creationId="{592FD7BA-AD0E-C8DA-68E9-672B201D3C5A}"/>
          </ac:spMkLst>
        </pc:spChg>
        <pc:spChg chg="mod">
          <ac:chgData name="Jeremiah Genest" userId="b03206a1-f00a-4068-8f66-60cb0962f745" providerId="ADAL" clId="{6B3D42B5-0B81-44DC-B9DB-C17D4720A9BA}" dt="2024-10-05T22:17:37.681" v="2685" actId="1076"/>
          <ac:spMkLst>
            <pc:docMk/>
            <pc:sldMk cId="4111474081" sldId="279"/>
            <ac:spMk id="35" creationId="{B64955D2-92E3-47BE-A0C6-8326B0F02A98}"/>
          </ac:spMkLst>
        </pc:spChg>
        <pc:spChg chg="mod">
          <ac:chgData name="Jeremiah Genest" userId="b03206a1-f00a-4068-8f66-60cb0962f745" providerId="ADAL" clId="{6B3D42B5-0B81-44DC-B9DB-C17D4720A9BA}" dt="2024-10-05T22:20:58.347" v="2773" actId="20577"/>
          <ac:spMkLst>
            <pc:docMk/>
            <pc:sldMk cId="4111474081" sldId="279"/>
            <ac:spMk id="36" creationId="{231996E9-3210-CDEF-4068-CA83CC297CE9}"/>
          </ac:spMkLst>
        </pc:spChg>
        <pc:spChg chg="mod">
          <ac:chgData name="Jeremiah Genest" userId="b03206a1-f00a-4068-8f66-60cb0962f745" providerId="ADAL" clId="{6B3D42B5-0B81-44DC-B9DB-C17D4720A9BA}" dt="2024-10-05T22:22:03.768" v="2791" actId="20577"/>
          <ac:spMkLst>
            <pc:docMk/>
            <pc:sldMk cId="4111474081" sldId="279"/>
            <ac:spMk id="37" creationId="{ADE67932-6A75-036A-71D6-F251A181CB96}"/>
          </ac:spMkLst>
        </pc:spChg>
        <pc:spChg chg="mod">
          <ac:chgData name="Jeremiah Genest" userId="b03206a1-f00a-4068-8f66-60cb0962f745" providerId="ADAL" clId="{6B3D42B5-0B81-44DC-B9DB-C17D4720A9BA}" dt="2024-10-05T22:17:45.259" v="2686" actId="1076"/>
          <ac:spMkLst>
            <pc:docMk/>
            <pc:sldMk cId="4111474081" sldId="279"/>
            <ac:spMk id="38" creationId="{C0818A5C-DA83-89EF-E4CE-F6A9E121D812}"/>
          </ac:spMkLst>
        </pc:spChg>
        <pc:spChg chg="mod">
          <ac:chgData name="Jeremiah Genest" userId="b03206a1-f00a-4068-8f66-60cb0962f745" providerId="ADAL" clId="{6B3D42B5-0B81-44DC-B9DB-C17D4720A9BA}" dt="2024-10-05T22:17:49.740" v="2687" actId="1076"/>
          <ac:spMkLst>
            <pc:docMk/>
            <pc:sldMk cId="4111474081" sldId="279"/>
            <ac:spMk id="39" creationId="{31D3B384-AAFE-1F69-A34E-539AFCB12CA2}"/>
          </ac:spMkLst>
        </pc:spChg>
        <pc:spChg chg="mod">
          <ac:chgData name="Jeremiah Genest" userId="b03206a1-f00a-4068-8f66-60cb0962f745" providerId="ADAL" clId="{6B3D42B5-0B81-44DC-B9DB-C17D4720A9BA}" dt="2024-10-05T23:17:21.026" v="3399" actId="20577"/>
          <ac:spMkLst>
            <pc:docMk/>
            <pc:sldMk cId="4111474081" sldId="279"/>
            <ac:spMk id="40" creationId="{EC54846D-86FF-88FE-F332-312F63739CEB}"/>
          </ac:spMkLst>
        </pc:spChg>
        <pc:spChg chg="mod">
          <ac:chgData name="Jeremiah Genest" userId="b03206a1-f00a-4068-8f66-60cb0962f745" providerId="ADAL" clId="{6B3D42B5-0B81-44DC-B9DB-C17D4720A9BA}" dt="2024-10-05T22:20:49.321" v="2765" actId="1076"/>
          <ac:spMkLst>
            <pc:docMk/>
            <pc:sldMk cId="4111474081" sldId="279"/>
            <ac:spMk id="41" creationId="{970330E2-5473-EABB-5CEE-8FF3B4D40545}"/>
          </ac:spMkLst>
        </pc:spChg>
        <pc:spChg chg="mod">
          <ac:chgData name="Jeremiah Genest" userId="b03206a1-f00a-4068-8f66-60cb0962f745" providerId="ADAL" clId="{6B3D42B5-0B81-44DC-B9DB-C17D4720A9BA}" dt="2024-10-05T23:17:30.228" v="3400" actId="1076"/>
          <ac:spMkLst>
            <pc:docMk/>
            <pc:sldMk cId="4111474081" sldId="279"/>
            <ac:spMk id="42" creationId="{9CFE693B-80A1-4407-658D-F8C9E3F5F2EE}"/>
          </ac:spMkLst>
        </pc:spChg>
        <pc:spChg chg="mod">
          <ac:chgData name="Jeremiah Genest" userId="b03206a1-f00a-4068-8f66-60cb0962f745" providerId="ADAL" clId="{6B3D42B5-0B81-44DC-B9DB-C17D4720A9BA}" dt="2024-10-05T23:14:16.721" v="3371" actId="1076"/>
          <ac:spMkLst>
            <pc:docMk/>
            <pc:sldMk cId="4111474081" sldId="279"/>
            <ac:spMk id="44" creationId="{C05D2800-9937-1AFD-735F-4825F19873D9}"/>
          </ac:spMkLst>
        </pc:spChg>
        <pc:spChg chg="mod">
          <ac:chgData name="Jeremiah Genest" userId="b03206a1-f00a-4068-8f66-60cb0962f745" providerId="ADAL" clId="{6B3D42B5-0B81-44DC-B9DB-C17D4720A9BA}" dt="2024-10-05T22:13:13.920" v="2515" actId="14100"/>
          <ac:spMkLst>
            <pc:docMk/>
            <pc:sldMk cId="4111474081" sldId="279"/>
            <ac:spMk id="45" creationId="{6A6A7643-4640-B87E-3574-E5308B901C7E}"/>
          </ac:spMkLst>
        </pc:spChg>
        <pc:spChg chg="mod">
          <ac:chgData name="Jeremiah Genest" userId="b03206a1-f00a-4068-8f66-60cb0962f745" providerId="ADAL" clId="{6B3D42B5-0B81-44DC-B9DB-C17D4720A9BA}" dt="2024-10-05T23:18:44.362" v="3494" actId="20577"/>
          <ac:spMkLst>
            <pc:docMk/>
            <pc:sldMk cId="4111474081" sldId="279"/>
            <ac:spMk id="69" creationId="{E4232038-A8A2-C471-A4CF-7C470181C037}"/>
          </ac:spMkLst>
        </pc:spChg>
        <pc:spChg chg="mod">
          <ac:chgData name="Jeremiah Genest" userId="b03206a1-f00a-4068-8f66-60cb0962f745" providerId="ADAL" clId="{6B3D42B5-0B81-44DC-B9DB-C17D4720A9BA}" dt="2024-10-05T22:22:18.361" v="2824" actId="20577"/>
          <ac:spMkLst>
            <pc:docMk/>
            <pc:sldMk cId="4111474081" sldId="279"/>
            <ac:spMk id="70" creationId="{EC92384D-8ACF-8D7C-C15A-CD721505BD94}"/>
          </ac:spMkLst>
        </pc:spChg>
        <pc:spChg chg="mod">
          <ac:chgData name="Jeremiah Genest" userId="b03206a1-f00a-4068-8f66-60cb0962f745" providerId="ADAL" clId="{6B3D42B5-0B81-44DC-B9DB-C17D4720A9BA}" dt="2024-10-05T22:19:30.587" v="2736" actId="1076"/>
          <ac:spMkLst>
            <pc:docMk/>
            <pc:sldMk cId="4111474081" sldId="279"/>
            <ac:spMk id="72" creationId="{DCFE94DC-D221-52DD-D7B5-95793BB28D4A}"/>
          </ac:spMkLst>
        </pc:spChg>
        <pc:spChg chg="mod">
          <ac:chgData name="Jeremiah Genest" userId="b03206a1-f00a-4068-8f66-60cb0962f745" providerId="ADAL" clId="{6B3D42B5-0B81-44DC-B9DB-C17D4720A9BA}" dt="2024-10-05T22:20:25.688" v="2744" actId="20577"/>
          <ac:spMkLst>
            <pc:docMk/>
            <pc:sldMk cId="4111474081" sldId="279"/>
            <ac:spMk id="74" creationId="{C43CAFC8-BA01-34B6-CD98-1E300E46F8FB}"/>
          </ac:spMkLst>
        </pc:spChg>
        <pc:spChg chg="mod">
          <ac:chgData name="Jeremiah Genest" userId="b03206a1-f00a-4068-8f66-60cb0962f745" providerId="ADAL" clId="{6B3D42B5-0B81-44DC-B9DB-C17D4720A9BA}" dt="2024-10-05T22:16:32.528" v="2681"/>
          <ac:spMkLst>
            <pc:docMk/>
            <pc:sldMk cId="4111474081" sldId="279"/>
            <ac:spMk id="76" creationId="{02D8DD27-5CED-3D02-BFA3-4B93F215E9DD}"/>
          </ac:spMkLst>
        </pc:spChg>
        <pc:spChg chg="mod">
          <ac:chgData name="Jeremiah Genest" userId="b03206a1-f00a-4068-8f66-60cb0962f745" providerId="ADAL" clId="{6B3D42B5-0B81-44DC-B9DB-C17D4720A9BA}" dt="2024-10-05T22:18:35.949" v="2724" actId="1076"/>
          <ac:spMkLst>
            <pc:docMk/>
            <pc:sldMk cId="4111474081" sldId="279"/>
            <ac:spMk id="77" creationId="{2E73E305-5F3C-4BEC-CB7C-32229DE50624}"/>
          </ac:spMkLst>
        </pc:spChg>
        <pc:spChg chg="mod">
          <ac:chgData name="Jeremiah Genest" userId="b03206a1-f00a-4068-8f66-60cb0962f745" providerId="ADAL" clId="{6B3D42B5-0B81-44DC-B9DB-C17D4720A9BA}" dt="2024-10-05T23:15:41.208" v="3377" actId="1076"/>
          <ac:spMkLst>
            <pc:docMk/>
            <pc:sldMk cId="4111474081" sldId="279"/>
            <ac:spMk id="82" creationId="{E716A59E-07EE-2EAF-58A6-D8CA807A0113}"/>
          </ac:spMkLst>
        </pc:spChg>
        <pc:spChg chg="mod">
          <ac:chgData name="Jeremiah Genest" userId="b03206a1-f00a-4068-8f66-60cb0962f745" providerId="ADAL" clId="{6B3D42B5-0B81-44DC-B9DB-C17D4720A9BA}" dt="2024-10-05T22:15:10.532" v="2604" actId="1076"/>
          <ac:spMkLst>
            <pc:docMk/>
            <pc:sldMk cId="4111474081" sldId="279"/>
            <ac:spMk id="88" creationId="{0646553F-E8C5-0C27-7042-4886AE55FC4A}"/>
          </ac:spMkLst>
        </pc:spChg>
        <pc:spChg chg="mod">
          <ac:chgData name="Jeremiah Genest" userId="b03206a1-f00a-4068-8f66-60cb0962f745" providerId="ADAL" clId="{6B3D42B5-0B81-44DC-B9DB-C17D4720A9BA}" dt="2024-10-05T22:22:26.037" v="2832" actId="20577"/>
          <ac:spMkLst>
            <pc:docMk/>
            <pc:sldMk cId="4111474081" sldId="279"/>
            <ac:spMk id="126" creationId="{8839D3F3-3216-53F6-D985-5824E73CAB4B}"/>
          </ac:spMkLst>
        </pc:spChg>
        <pc:spChg chg="mod">
          <ac:chgData name="Jeremiah Genest" userId="b03206a1-f00a-4068-8f66-60cb0962f745" providerId="ADAL" clId="{6B3D42B5-0B81-44DC-B9DB-C17D4720A9BA}" dt="2024-10-05T22:22:41.909" v="2860" actId="20577"/>
          <ac:spMkLst>
            <pc:docMk/>
            <pc:sldMk cId="4111474081" sldId="279"/>
            <ac:spMk id="127" creationId="{933C8F19-27FA-8D5A-75AD-96ED0C62439F}"/>
          </ac:spMkLst>
        </pc:spChg>
        <pc:spChg chg="mod">
          <ac:chgData name="Jeremiah Genest" userId="b03206a1-f00a-4068-8f66-60cb0962f745" providerId="ADAL" clId="{6B3D42B5-0B81-44DC-B9DB-C17D4720A9BA}" dt="2024-10-05T23:20:28.838" v="3654" actId="6549"/>
          <ac:spMkLst>
            <pc:docMk/>
            <pc:sldMk cId="4111474081" sldId="279"/>
            <ac:spMk id="132" creationId="{3C5958AB-D77A-5409-7B0F-F272BF3D7C03}"/>
          </ac:spMkLst>
        </pc:spChg>
        <pc:spChg chg="mod">
          <ac:chgData name="Jeremiah Genest" userId="b03206a1-f00a-4068-8f66-60cb0962f745" providerId="ADAL" clId="{6B3D42B5-0B81-44DC-B9DB-C17D4720A9BA}" dt="2024-10-05T22:22:33.654" v="2838" actId="20577"/>
          <ac:spMkLst>
            <pc:docMk/>
            <pc:sldMk cId="4111474081" sldId="279"/>
            <ac:spMk id="133" creationId="{599A523D-2723-E9D0-5DCA-87CA1C3228FF}"/>
          </ac:spMkLst>
        </pc:spChg>
        <pc:grpChg chg="mod">
          <ac:chgData name="Jeremiah Genest" userId="b03206a1-f00a-4068-8f66-60cb0962f745" providerId="ADAL" clId="{6B3D42B5-0B81-44DC-B9DB-C17D4720A9BA}" dt="2024-10-05T23:13:41.783" v="3369" actId="14100"/>
          <ac:grpSpMkLst>
            <pc:docMk/>
            <pc:sldMk cId="4111474081" sldId="279"/>
            <ac:grpSpMk id="3" creationId="{5713CC26-E26A-71E2-EC55-F46854DEA77E}"/>
          </ac:grpSpMkLst>
        </pc:grpChg>
        <pc:grpChg chg="mod">
          <ac:chgData name="Jeremiah Genest" userId="b03206a1-f00a-4068-8f66-60cb0962f745" providerId="ADAL" clId="{6B3D42B5-0B81-44DC-B9DB-C17D4720A9BA}" dt="2024-10-05T23:13:41.783" v="3369" actId="14100"/>
          <ac:grpSpMkLst>
            <pc:docMk/>
            <pc:sldMk cId="4111474081" sldId="279"/>
            <ac:grpSpMk id="4" creationId="{9E80B7AB-FBE6-CD67-AC95-C1066BCA2783}"/>
          </ac:grpSpMkLst>
        </pc:grpChg>
        <pc:grpChg chg="mod">
          <ac:chgData name="Jeremiah Genest" userId="b03206a1-f00a-4068-8f66-60cb0962f745" providerId="ADAL" clId="{6B3D42B5-0B81-44DC-B9DB-C17D4720A9BA}" dt="2024-10-05T23:13:41.783" v="3369" actId="14100"/>
          <ac:grpSpMkLst>
            <pc:docMk/>
            <pc:sldMk cId="4111474081" sldId="279"/>
            <ac:grpSpMk id="5" creationId="{16430A0A-92CF-F0EF-B546-862395F89564}"/>
          </ac:grpSpMkLst>
        </pc:grpChg>
        <pc:grpChg chg="mod">
          <ac:chgData name="Jeremiah Genest" userId="b03206a1-f00a-4068-8f66-60cb0962f745" providerId="ADAL" clId="{6B3D42B5-0B81-44DC-B9DB-C17D4720A9BA}" dt="2024-10-05T23:13:41.783" v="3369" actId="14100"/>
          <ac:grpSpMkLst>
            <pc:docMk/>
            <pc:sldMk cId="4111474081" sldId="279"/>
            <ac:grpSpMk id="6" creationId="{C448D8D1-5C8C-C865-E207-5DC7D5B12936}"/>
          </ac:grpSpMkLst>
        </pc:grpChg>
        <pc:grpChg chg="mod">
          <ac:chgData name="Jeremiah Genest" userId="b03206a1-f00a-4068-8f66-60cb0962f745" providerId="ADAL" clId="{6B3D42B5-0B81-44DC-B9DB-C17D4720A9BA}" dt="2024-10-05T23:13:41.783" v="3369" actId="14100"/>
          <ac:grpSpMkLst>
            <pc:docMk/>
            <pc:sldMk cId="4111474081" sldId="279"/>
            <ac:grpSpMk id="7" creationId="{61490DA4-4AAA-0A99-8053-986779C5579C}"/>
          </ac:grpSpMkLst>
        </pc:grpChg>
        <pc:grpChg chg="mod">
          <ac:chgData name="Jeremiah Genest" userId="b03206a1-f00a-4068-8f66-60cb0962f745" providerId="ADAL" clId="{6B3D42B5-0B81-44DC-B9DB-C17D4720A9BA}" dt="2024-10-05T23:13:41.783" v="3369" actId="14100"/>
          <ac:grpSpMkLst>
            <pc:docMk/>
            <pc:sldMk cId="4111474081" sldId="279"/>
            <ac:grpSpMk id="123" creationId="{16E35C51-32B5-E42D-68C8-FF0FE577A7A0}"/>
          </ac:grpSpMkLst>
        </pc:grpChg>
        <pc:picChg chg="del">
          <ac:chgData name="Jeremiah Genest" userId="b03206a1-f00a-4068-8f66-60cb0962f745" providerId="ADAL" clId="{6B3D42B5-0B81-44DC-B9DB-C17D4720A9BA}" dt="2024-10-05T22:34:22.027" v="2997" actId="478"/>
          <ac:picMkLst>
            <pc:docMk/>
            <pc:sldMk cId="4111474081" sldId="279"/>
            <ac:picMk id="50" creationId="{FF8ED1F8-13E0-AE5E-58EE-D824AB0DAABD}"/>
          </ac:picMkLst>
        </pc:picChg>
        <pc:picChg chg="add mod">
          <ac:chgData name="Jeremiah Genest" userId="b03206a1-f00a-4068-8f66-60cb0962f745" providerId="ADAL" clId="{6B3D42B5-0B81-44DC-B9DB-C17D4720A9BA}" dt="2024-10-05T22:34:39.566" v="3005" actId="1076"/>
          <ac:picMkLst>
            <pc:docMk/>
            <pc:sldMk cId="4111474081" sldId="279"/>
            <ac:picMk id="54" creationId="{619B2D9A-4A9A-6AB5-15EF-1B20B06E90E2}"/>
          </ac:picMkLst>
        </pc:picChg>
        <pc:picChg chg="add mod">
          <ac:chgData name="Jeremiah Genest" userId="b03206a1-f00a-4068-8f66-60cb0962f745" providerId="ADAL" clId="{6B3D42B5-0B81-44DC-B9DB-C17D4720A9BA}" dt="2024-10-05T22:35:52.580" v="3012" actId="1076"/>
          <ac:picMkLst>
            <pc:docMk/>
            <pc:sldMk cId="4111474081" sldId="279"/>
            <ac:picMk id="57" creationId="{3744C9C0-AE50-26AA-154B-2751A808EAA4}"/>
          </ac:picMkLst>
        </pc:picChg>
        <pc:picChg chg="add mod">
          <ac:chgData name="Jeremiah Genest" userId="b03206a1-f00a-4068-8f66-60cb0962f745" providerId="ADAL" clId="{6B3D42B5-0B81-44DC-B9DB-C17D4720A9BA}" dt="2024-10-05T22:37:46.396" v="3025" actId="1038"/>
          <ac:picMkLst>
            <pc:docMk/>
            <pc:sldMk cId="4111474081" sldId="279"/>
            <ac:picMk id="59" creationId="{BC348FFA-EF70-8E7F-917F-819B99EF58A8}"/>
          </ac:picMkLst>
        </pc:picChg>
        <pc:picChg chg="del">
          <ac:chgData name="Jeremiah Genest" userId="b03206a1-f00a-4068-8f66-60cb0962f745" providerId="ADAL" clId="{6B3D42B5-0B81-44DC-B9DB-C17D4720A9BA}" dt="2024-10-05T22:37:07.635" v="3013" actId="478"/>
          <ac:picMkLst>
            <pc:docMk/>
            <pc:sldMk cId="4111474081" sldId="279"/>
            <ac:picMk id="64" creationId="{B1A0C5DF-CAD8-58B9-BAC6-88BDBADCADC4}"/>
          </ac:picMkLst>
        </pc:picChg>
        <pc:picChg chg="del">
          <ac:chgData name="Jeremiah Genest" userId="b03206a1-f00a-4068-8f66-60cb0962f745" providerId="ADAL" clId="{6B3D42B5-0B81-44DC-B9DB-C17D4720A9BA}" dt="2024-10-05T22:33:34.067" v="2989" actId="478"/>
          <ac:picMkLst>
            <pc:docMk/>
            <pc:sldMk cId="4111474081" sldId="279"/>
            <ac:picMk id="66" creationId="{4252EA0C-0382-D91B-64E6-C5F2D4F5FADB}"/>
          </ac:picMkLst>
        </pc:picChg>
      </pc:sldChg>
      <pc:sldChg chg="modNotesTx">
        <pc:chgData name="Jeremiah Genest" userId="b03206a1-f00a-4068-8f66-60cb0962f745" providerId="ADAL" clId="{6B3D42B5-0B81-44DC-B9DB-C17D4720A9BA}" dt="2024-10-06T00:16:01.910" v="4234" actId="20577"/>
        <pc:sldMkLst>
          <pc:docMk/>
          <pc:sldMk cId="4216086061" sldId="292"/>
        </pc:sldMkLst>
      </pc:sldChg>
      <pc:sldChg chg="modSp add mod modTransition">
        <pc:chgData name="Jeremiah Genest" userId="b03206a1-f00a-4068-8f66-60cb0962f745" providerId="ADAL" clId="{6B3D42B5-0B81-44DC-B9DB-C17D4720A9BA}" dt="2024-10-05T21:06:06.799" v="2249" actId="14100"/>
        <pc:sldMkLst>
          <pc:docMk/>
          <pc:sldMk cId="3681910484" sldId="378"/>
        </pc:sldMkLst>
        <pc:spChg chg="mod">
          <ac:chgData name="Jeremiah Genest" userId="b03206a1-f00a-4068-8f66-60cb0962f745" providerId="ADAL" clId="{6B3D42B5-0B81-44DC-B9DB-C17D4720A9BA}" dt="2024-10-05T21:02:29.428" v="2196" actId="1076"/>
          <ac:spMkLst>
            <pc:docMk/>
            <pc:sldMk cId="3681910484" sldId="378"/>
            <ac:spMk id="2" creationId="{83AD969E-A6C3-44C8-BC3A-96151BEFCB79}"/>
          </ac:spMkLst>
        </pc:spChg>
        <pc:spChg chg="mod">
          <ac:chgData name="Jeremiah Genest" userId="b03206a1-f00a-4068-8f66-60cb0962f745" providerId="ADAL" clId="{6B3D42B5-0B81-44DC-B9DB-C17D4720A9BA}" dt="2024-10-05T20:59:58.797" v="2182" actId="1076"/>
          <ac:spMkLst>
            <pc:docMk/>
            <pc:sldMk cId="3681910484" sldId="378"/>
            <ac:spMk id="4" creationId="{18BF2E60-CA47-1E9C-1DD3-CD5CF9B550B8}"/>
          </ac:spMkLst>
        </pc:spChg>
        <pc:spChg chg="mod">
          <ac:chgData name="Jeremiah Genest" userId="b03206a1-f00a-4068-8f66-60cb0962f745" providerId="ADAL" clId="{6B3D42B5-0B81-44DC-B9DB-C17D4720A9BA}" dt="2024-10-05T21:00:26.045" v="2183" actId="14100"/>
          <ac:spMkLst>
            <pc:docMk/>
            <pc:sldMk cId="3681910484" sldId="378"/>
            <ac:spMk id="28" creationId="{E3AE95E6-F7B7-4621-A521-4E37636ECE40}"/>
          </ac:spMkLst>
        </pc:spChg>
        <pc:spChg chg="mod">
          <ac:chgData name="Jeremiah Genest" userId="b03206a1-f00a-4068-8f66-60cb0962f745" providerId="ADAL" clId="{6B3D42B5-0B81-44DC-B9DB-C17D4720A9BA}" dt="2024-10-05T21:05:20.515" v="2229" actId="1076"/>
          <ac:spMkLst>
            <pc:docMk/>
            <pc:sldMk cId="3681910484" sldId="378"/>
            <ac:spMk id="30" creationId="{4C6D74D8-A3E5-4496-8B77-4A82C1031942}"/>
          </ac:spMkLst>
        </pc:spChg>
        <pc:spChg chg="mod">
          <ac:chgData name="Jeremiah Genest" userId="b03206a1-f00a-4068-8f66-60cb0962f745" providerId="ADAL" clId="{6B3D42B5-0B81-44DC-B9DB-C17D4720A9BA}" dt="2024-10-05T21:03:26.440" v="2201" actId="1076"/>
          <ac:spMkLst>
            <pc:docMk/>
            <pc:sldMk cId="3681910484" sldId="378"/>
            <ac:spMk id="31" creationId="{249E38CA-9AC2-4F90-AC28-4984E68F4070}"/>
          </ac:spMkLst>
        </pc:spChg>
        <pc:spChg chg="mod">
          <ac:chgData name="Jeremiah Genest" userId="b03206a1-f00a-4068-8f66-60cb0962f745" providerId="ADAL" clId="{6B3D42B5-0B81-44DC-B9DB-C17D4720A9BA}" dt="2024-10-05T21:00:33.007" v="2184" actId="14100"/>
          <ac:spMkLst>
            <pc:docMk/>
            <pc:sldMk cId="3681910484" sldId="378"/>
            <ac:spMk id="48" creationId="{5134E612-7BDE-4F61-B13D-56837567893F}"/>
          </ac:spMkLst>
        </pc:spChg>
        <pc:spChg chg="mod">
          <ac:chgData name="Jeremiah Genest" userId="b03206a1-f00a-4068-8f66-60cb0962f745" providerId="ADAL" clId="{6B3D42B5-0B81-44DC-B9DB-C17D4720A9BA}" dt="2024-10-05T21:05:23.561" v="2230" actId="1076"/>
          <ac:spMkLst>
            <pc:docMk/>
            <pc:sldMk cId="3681910484" sldId="378"/>
            <ac:spMk id="50" creationId="{5ED87739-D72F-4763-BB8B-F038E535E3D9}"/>
          </ac:spMkLst>
        </pc:spChg>
        <pc:spChg chg="mod">
          <ac:chgData name="Jeremiah Genest" userId="b03206a1-f00a-4068-8f66-60cb0962f745" providerId="ADAL" clId="{6B3D42B5-0B81-44DC-B9DB-C17D4720A9BA}" dt="2024-10-05T20:59:58.797" v="2182" actId="1076"/>
          <ac:spMkLst>
            <pc:docMk/>
            <pc:sldMk cId="3681910484" sldId="378"/>
            <ac:spMk id="61" creationId="{D147FA80-9D26-4A56-92B0-176023F840AB}"/>
          </ac:spMkLst>
        </pc:spChg>
        <pc:spChg chg="mod">
          <ac:chgData name="Jeremiah Genest" userId="b03206a1-f00a-4068-8f66-60cb0962f745" providerId="ADAL" clId="{6B3D42B5-0B81-44DC-B9DB-C17D4720A9BA}" dt="2024-10-05T20:59:58.797" v="2182" actId="1076"/>
          <ac:spMkLst>
            <pc:docMk/>
            <pc:sldMk cId="3681910484" sldId="378"/>
            <ac:spMk id="64" creationId="{4EE40365-886A-42E0-85D2-F4D8AF23361C}"/>
          </ac:spMkLst>
        </pc:spChg>
        <pc:spChg chg="mod">
          <ac:chgData name="Jeremiah Genest" userId="b03206a1-f00a-4068-8f66-60cb0962f745" providerId="ADAL" clId="{6B3D42B5-0B81-44DC-B9DB-C17D4720A9BA}" dt="2024-10-05T20:59:58.797" v="2182" actId="1076"/>
          <ac:spMkLst>
            <pc:docMk/>
            <pc:sldMk cId="3681910484" sldId="378"/>
            <ac:spMk id="65" creationId="{504B3704-A980-45ED-A236-474E557F25A6}"/>
          </ac:spMkLst>
        </pc:spChg>
        <pc:spChg chg="mod">
          <ac:chgData name="Jeremiah Genest" userId="b03206a1-f00a-4068-8f66-60cb0962f745" providerId="ADAL" clId="{6B3D42B5-0B81-44DC-B9DB-C17D4720A9BA}" dt="2024-10-05T20:59:58.797" v="2182" actId="1076"/>
          <ac:spMkLst>
            <pc:docMk/>
            <pc:sldMk cId="3681910484" sldId="378"/>
            <ac:spMk id="66" creationId="{DDC5E0D5-9339-4D71-973A-C488E0279902}"/>
          </ac:spMkLst>
        </pc:spChg>
        <pc:spChg chg="mod">
          <ac:chgData name="Jeremiah Genest" userId="b03206a1-f00a-4068-8f66-60cb0962f745" providerId="ADAL" clId="{6B3D42B5-0B81-44DC-B9DB-C17D4720A9BA}" dt="2024-10-05T20:59:58.797" v="2182" actId="1076"/>
          <ac:spMkLst>
            <pc:docMk/>
            <pc:sldMk cId="3681910484" sldId="378"/>
            <ac:spMk id="67" creationId="{845CF78E-8FD9-4744-9933-62451BFC15A3}"/>
          </ac:spMkLst>
        </pc:spChg>
        <pc:spChg chg="mod">
          <ac:chgData name="Jeremiah Genest" userId="b03206a1-f00a-4068-8f66-60cb0962f745" providerId="ADAL" clId="{6B3D42B5-0B81-44DC-B9DB-C17D4720A9BA}" dt="2024-10-05T20:59:58.797" v="2182" actId="1076"/>
          <ac:spMkLst>
            <pc:docMk/>
            <pc:sldMk cId="3681910484" sldId="378"/>
            <ac:spMk id="68" creationId="{759EAC17-7164-4A4D-A608-F5BC2399FFCF}"/>
          </ac:spMkLst>
        </pc:spChg>
        <pc:spChg chg="mod">
          <ac:chgData name="Jeremiah Genest" userId="b03206a1-f00a-4068-8f66-60cb0962f745" providerId="ADAL" clId="{6B3D42B5-0B81-44DC-B9DB-C17D4720A9BA}" dt="2024-10-05T20:59:58.797" v="2182" actId="1076"/>
          <ac:spMkLst>
            <pc:docMk/>
            <pc:sldMk cId="3681910484" sldId="378"/>
            <ac:spMk id="69" creationId="{512555EC-8730-497D-8258-43C66D85DB82}"/>
          </ac:spMkLst>
        </pc:spChg>
        <pc:spChg chg="mod">
          <ac:chgData name="Jeremiah Genest" userId="b03206a1-f00a-4068-8f66-60cb0962f745" providerId="ADAL" clId="{6B3D42B5-0B81-44DC-B9DB-C17D4720A9BA}" dt="2024-10-05T20:59:58.797" v="2182" actId="1076"/>
          <ac:spMkLst>
            <pc:docMk/>
            <pc:sldMk cId="3681910484" sldId="378"/>
            <ac:spMk id="70" creationId="{0E4305A0-E3F8-4B52-863D-5970933EC4B9}"/>
          </ac:spMkLst>
        </pc:spChg>
        <pc:spChg chg="mod">
          <ac:chgData name="Jeremiah Genest" userId="b03206a1-f00a-4068-8f66-60cb0962f745" providerId="ADAL" clId="{6B3D42B5-0B81-44DC-B9DB-C17D4720A9BA}" dt="2024-10-05T20:59:58.797" v="2182" actId="1076"/>
          <ac:spMkLst>
            <pc:docMk/>
            <pc:sldMk cId="3681910484" sldId="378"/>
            <ac:spMk id="71" creationId="{1690E89E-B322-4785-8B97-3F41EE98E5BE}"/>
          </ac:spMkLst>
        </pc:spChg>
        <pc:spChg chg="mod">
          <ac:chgData name="Jeremiah Genest" userId="b03206a1-f00a-4068-8f66-60cb0962f745" providerId="ADAL" clId="{6B3D42B5-0B81-44DC-B9DB-C17D4720A9BA}" dt="2024-10-05T20:59:58.797" v="2182" actId="1076"/>
          <ac:spMkLst>
            <pc:docMk/>
            <pc:sldMk cId="3681910484" sldId="378"/>
            <ac:spMk id="72" creationId="{E4C1B3DC-C1A1-4438-B61F-5FBF52161FA7}"/>
          </ac:spMkLst>
        </pc:spChg>
        <pc:spChg chg="mod">
          <ac:chgData name="Jeremiah Genest" userId="b03206a1-f00a-4068-8f66-60cb0962f745" providerId="ADAL" clId="{6B3D42B5-0B81-44DC-B9DB-C17D4720A9BA}" dt="2024-10-05T20:59:58.797" v="2182" actId="1076"/>
          <ac:spMkLst>
            <pc:docMk/>
            <pc:sldMk cId="3681910484" sldId="378"/>
            <ac:spMk id="73" creationId="{6FB76B65-9E40-4B46-B5E5-D12E836CABE6}"/>
          </ac:spMkLst>
        </pc:spChg>
        <pc:spChg chg="mod">
          <ac:chgData name="Jeremiah Genest" userId="b03206a1-f00a-4068-8f66-60cb0962f745" providerId="ADAL" clId="{6B3D42B5-0B81-44DC-B9DB-C17D4720A9BA}" dt="2024-10-05T20:59:58.797" v="2182" actId="1076"/>
          <ac:spMkLst>
            <pc:docMk/>
            <pc:sldMk cId="3681910484" sldId="378"/>
            <ac:spMk id="105" creationId="{7FFEE2AD-F857-4911-88AA-99F5241D8DB3}"/>
          </ac:spMkLst>
        </pc:spChg>
        <pc:spChg chg="mod">
          <ac:chgData name="Jeremiah Genest" userId="b03206a1-f00a-4068-8f66-60cb0962f745" providerId="ADAL" clId="{6B3D42B5-0B81-44DC-B9DB-C17D4720A9BA}" dt="2024-10-05T21:01:59.780" v="2193" actId="14100"/>
          <ac:spMkLst>
            <pc:docMk/>
            <pc:sldMk cId="3681910484" sldId="378"/>
            <ac:spMk id="172" creationId="{A39F0B90-B52E-4A6D-9B40-7F2DC39FB9DC}"/>
          </ac:spMkLst>
        </pc:spChg>
        <pc:spChg chg="mod">
          <ac:chgData name="Jeremiah Genest" userId="b03206a1-f00a-4068-8f66-60cb0962f745" providerId="ADAL" clId="{6B3D42B5-0B81-44DC-B9DB-C17D4720A9BA}" dt="2024-10-05T20:59:58.797" v="2182" actId="1076"/>
          <ac:spMkLst>
            <pc:docMk/>
            <pc:sldMk cId="3681910484" sldId="378"/>
            <ac:spMk id="261" creationId="{4691A861-89A3-4148-A6E9-69CCE4180449}"/>
          </ac:spMkLst>
        </pc:spChg>
        <pc:spChg chg="mod">
          <ac:chgData name="Jeremiah Genest" userId="b03206a1-f00a-4068-8f66-60cb0962f745" providerId="ADAL" clId="{6B3D42B5-0B81-44DC-B9DB-C17D4720A9BA}" dt="2024-10-05T20:59:58.797" v="2182" actId="1076"/>
          <ac:spMkLst>
            <pc:docMk/>
            <pc:sldMk cId="3681910484" sldId="378"/>
            <ac:spMk id="262" creationId="{C02A128B-9355-41CB-8F06-8CC9EE890793}"/>
          </ac:spMkLst>
        </pc:spChg>
        <pc:spChg chg="mod">
          <ac:chgData name="Jeremiah Genest" userId="b03206a1-f00a-4068-8f66-60cb0962f745" providerId="ADAL" clId="{6B3D42B5-0B81-44DC-B9DB-C17D4720A9BA}" dt="2024-10-05T20:59:58.797" v="2182" actId="1076"/>
          <ac:spMkLst>
            <pc:docMk/>
            <pc:sldMk cId="3681910484" sldId="378"/>
            <ac:spMk id="263" creationId="{24500AB6-C0E0-4538-AEEC-94B22E2CCD3C}"/>
          </ac:spMkLst>
        </pc:spChg>
        <pc:spChg chg="mod">
          <ac:chgData name="Jeremiah Genest" userId="b03206a1-f00a-4068-8f66-60cb0962f745" providerId="ADAL" clId="{6B3D42B5-0B81-44DC-B9DB-C17D4720A9BA}" dt="2024-10-05T20:59:58.797" v="2182" actId="1076"/>
          <ac:spMkLst>
            <pc:docMk/>
            <pc:sldMk cId="3681910484" sldId="378"/>
            <ac:spMk id="264" creationId="{73F11CA0-027C-4642-8961-A8FD0FFC336B}"/>
          </ac:spMkLst>
        </pc:spChg>
        <pc:spChg chg="mod">
          <ac:chgData name="Jeremiah Genest" userId="b03206a1-f00a-4068-8f66-60cb0962f745" providerId="ADAL" clId="{6B3D42B5-0B81-44DC-B9DB-C17D4720A9BA}" dt="2024-10-05T20:59:58.797" v="2182" actId="1076"/>
          <ac:spMkLst>
            <pc:docMk/>
            <pc:sldMk cId="3681910484" sldId="378"/>
            <ac:spMk id="271" creationId="{B6E43791-F557-4674-81F0-C6C756B6B1A2}"/>
          </ac:spMkLst>
        </pc:spChg>
        <pc:spChg chg="mod">
          <ac:chgData name="Jeremiah Genest" userId="b03206a1-f00a-4068-8f66-60cb0962f745" providerId="ADAL" clId="{6B3D42B5-0B81-44DC-B9DB-C17D4720A9BA}" dt="2024-10-05T21:02:29.428" v="2196" actId="1076"/>
          <ac:spMkLst>
            <pc:docMk/>
            <pc:sldMk cId="3681910484" sldId="378"/>
            <ac:spMk id="285" creationId="{01DAB4CF-5AAB-458E-B4DB-8C9A0F6BA9D6}"/>
          </ac:spMkLst>
        </pc:spChg>
        <pc:spChg chg="mod">
          <ac:chgData name="Jeremiah Genest" userId="b03206a1-f00a-4068-8f66-60cb0962f745" providerId="ADAL" clId="{6B3D42B5-0B81-44DC-B9DB-C17D4720A9BA}" dt="2024-10-05T21:02:52.057" v="2198" actId="1076"/>
          <ac:spMkLst>
            <pc:docMk/>
            <pc:sldMk cId="3681910484" sldId="378"/>
            <ac:spMk id="286" creationId="{0F5C9B64-356E-4971-ACF5-454CE718C80A}"/>
          </ac:spMkLst>
        </pc:spChg>
        <pc:spChg chg="mod">
          <ac:chgData name="Jeremiah Genest" userId="b03206a1-f00a-4068-8f66-60cb0962f745" providerId="ADAL" clId="{6B3D42B5-0B81-44DC-B9DB-C17D4720A9BA}" dt="2024-10-05T21:03:12.487" v="2200" actId="1076"/>
          <ac:spMkLst>
            <pc:docMk/>
            <pc:sldMk cId="3681910484" sldId="378"/>
            <ac:spMk id="305" creationId="{BA5200AE-4612-405C-8DA0-99DD20C4F365}"/>
          </ac:spMkLst>
        </pc:spChg>
        <pc:spChg chg="mod">
          <ac:chgData name="Jeremiah Genest" userId="b03206a1-f00a-4068-8f66-60cb0962f745" providerId="ADAL" clId="{6B3D42B5-0B81-44DC-B9DB-C17D4720A9BA}" dt="2024-10-05T21:04:57.460" v="2227" actId="14100"/>
          <ac:spMkLst>
            <pc:docMk/>
            <pc:sldMk cId="3681910484" sldId="378"/>
            <ac:spMk id="306" creationId="{859073B2-DEAD-46DB-954B-E92FC9ECFC12}"/>
          </ac:spMkLst>
        </pc:spChg>
        <pc:spChg chg="mod">
          <ac:chgData name="Jeremiah Genest" userId="b03206a1-f00a-4068-8f66-60cb0962f745" providerId="ADAL" clId="{6B3D42B5-0B81-44DC-B9DB-C17D4720A9BA}" dt="2024-10-05T21:04:47.776" v="2225" actId="14100"/>
          <ac:spMkLst>
            <pc:docMk/>
            <pc:sldMk cId="3681910484" sldId="378"/>
            <ac:spMk id="325" creationId="{04AC1805-62C4-4343-9816-1875F0BF3EC3}"/>
          </ac:spMkLst>
        </pc:spChg>
        <pc:spChg chg="mod">
          <ac:chgData name="Jeremiah Genest" userId="b03206a1-f00a-4068-8f66-60cb0962f745" providerId="ADAL" clId="{6B3D42B5-0B81-44DC-B9DB-C17D4720A9BA}" dt="2024-10-05T21:06:06.799" v="2249" actId="14100"/>
          <ac:spMkLst>
            <pc:docMk/>
            <pc:sldMk cId="3681910484" sldId="378"/>
            <ac:spMk id="326" creationId="{66E9DE6C-3B70-4B15-B2CA-3213D318AF98}"/>
          </ac:spMkLst>
        </pc:spChg>
        <pc:spChg chg="mod">
          <ac:chgData name="Jeremiah Genest" userId="b03206a1-f00a-4068-8f66-60cb0962f745" providerId="ADAL" clId="{6B3D42B5-0B81-44DC-B9DB-C17D4720A9BA}" dt="2024-10-05T21:05:40.070" v="2246" actId="1076"/>
          <ac:spMkLst>
            <pc:docMk/>
            <pc:sldMk cId="3681910484" sldId="378"/>
            <ac:spMk id="345" creationId="{37A5BC10-B14F-4442-8307-5648DA3A31E6}"/>
          </ac:spMkLst>
        </pc:spChg>
        <pc:picChg chg="mod">
          <ac:chgData name="Jeremiah Genest" userId="b03206a1-f00a-4068-8f66-60cb0962f745" providerId="ADAL" clId="{6B3D42B5-0B81-44DC-B9DB-C17D4720A9BA}" dt="2024-10-05T20:59:58.797" v="2182" actId="1076"/>
          <ac:picMkLst>
            <pc:docMk/>
            <pc:sldMk cId="3681910484" sldId="378"/>
            <ac:picMk id="96" creationId="{10978FA4-7B47-49D7-B503-0BB47F6DC818}"/>
          </ac:picMkLst>
        </pc:picChg>
        <pc:picChg chg="mod">
          <ac:chgData name="Jeremiah Genest" userId="b03206a1-f00a-4068-8f66-60cb0962f745" providerId="ADAL" clId="{6B3D42B5-0B81-44DC-B9DB-C17D4720A9BA}" dt="2024-10-05T20:59:58.797" v="2182" actId="1076"/>
          <ac:picMkLst>
            <pc:docMk/>
            <pc:sldMk cId="3681910484" sldId="378"/>
            <ac:picMk id="98" creationId="{75E1D335-A669-43C2-B324-AE1EC4B2C9B5}"/>
          </ac:picMkLst>
        </pc:picChg>
        <pc:picChg chg="mod">
          <ac:chgData name="Jeremiah Genest" userId="b03206a1-f00a-4068-8f66-60cb0962f745" providerId="ADAL" clId="{6B3D42B5-0B81-44DC-B9DB-C17D4720A9BA}" dt="2024-10-05T20:59:58.797" v="2182" actId="1076"/>
          <ac:picMkLst>
            <pc:docMk/>
            <pc:sldMk cId="3681910484" sldId="378"/>
            <ac:picMk id="100" creationId="{F71F86D8-1353-40B5-AB74-FE7644AB0088}"/>
          </ac:picMkLst>
        </pc:picChg>
        <pc:picChg chg="mod">
          <ac:chgData name="Jeremiah Genest" userId="b03206a1-f00a-4068-8f66-60cb0962f745" providerId="ADAL" clId="{6B3D42B5-0B81-44DC-B9DB-C17D4720A9BA}" dt="2024-10-05T20:59:58.797" v="2182" actId="1076"/>
          <ac:picMkLst>
            <pc:docMk/>
            <pc:sldMk cId="3681910484" sldId="378"/>
            <ac:picMk id="102" creationId="{18DF79AC-81A0-4A5B-85EB-6C36383198C4}"/>
          </ac:picMkLst>
        </pc:picChg>
        <pc:picChg chg="mod">
          <ac:chgData name="Jeremiah Genest" userId="b03206a1-f00a-4068-8f66-60cb0962f745" providerId="ADAL" clId="{6B3D42B5-0B81-44DC-B9DB-C17D4720A9BA}" dt="2024-10-05T20:59:58.797" v="2182" actId="1076"/>
          <ac:picMkLst>
            <pc:docMk/>
            <pc:sldMk cId="3681910484" sldId="378"/>
            <ac:picMk id="104" creationId="{994D88AE-DFEE-4BC3-A0B2-D250FD8AB8B3}"/>
          </ac:picMkLst>
        </pc:picChg>
      </pc:sldChg>
      <pc:sldChg chg="add del">
        <pc:chgData name="Jeremiah Genest" userId="b03206a1-f00a-4068-8f66-60cb0962f745" providerId="ADAL" clId="{6B3D42B5-0B81-44DC-B9DB-C17D4720A9BA}" dt="2024-10-04T14:29:15.933" v="4"/>
        <pc:sldMkLst>
          <pc:docMk/>
          <pc:sldMk cId="2771219632" sldId="492"/>
        </pc:sldMkLst>
      </pc:sldChg>
      <pc:sldChg chg="add del">
        <pc:chgData name="Jeremiah Genest" userId="b03206a1-f00a-4068-8f66-60cb0962f745" providerId="ADAL" clId="{6B3D42B5-0B81-44DC-B9DB-C17D4720A9BA}" dt="2024-10-04T14:29:15.933" v="4"/>
        <pc:sldMkLst>
          <pc:docMk/>
          <pc:sldMk cId="326684280" sldId="493"/>
        </pc:sldMkLst>
      </pc:sldChg>
      <pc:sldChg chg="add del">
        <pc:chgData name="Jeremiah Genest" userId="b03206a1-f00a-4068-8f66-60cb0962f745" providerId="ADAL" clId="{6B3D42B5-0B81-44DC-B9DB-C17D4720A9BA}" dt="2024-10-04T14:29:15.933" v="4"/>
        <pc:sldMkLst>
          <pc:docMk/>
          <pc:sldMk cId="2384008688" sldId="494"/>
        </pc:sldMkLst>
      </pc:sldChg>
      <pc:sldChg chg="addSp delSp add del mod">
        <pc:chgData name="Jeremiah Genest" userId="b03206a1-f00a-4068-8f66-60cb0962f745" providerId="ADAL" clId="{6B3D42B5-0B81-44DC-B9DB-C17D4720A9BA}" dt="2024-10-05T20:59:10.669" v="2178" actId="22"/>
        <pc:sldMkLst>
          <pc:docMk/>
          <pc:sldMk cId="854185288" sldId="498"/>
        </pc:sldMkLst>
        <pc:spChg chg="add del">
          <ac:chgData name="Jeremiah Genest" userId="b03206a1-f00a-4068-8f66-60cb0962f745" providerId="ADAL" clId="{6B3D42B5-0B81-44DC-B9DB-C17D4720A9BA}" dt="2024-10-05T20:59:10.669" v="2178" actId="22"/>
          <ac:spMkLst>
            <pc:docMk/>
            <pc:sldMk cId="854185288" sldId="498"/>
            <ac:spMk id="6" creationId="{72243E9D-B51C-5D8F-88A8-A09CF4F6BD36}"/>
          </ac:spMkLst>
        </pc:spChg>
      </pc:sldChg>
      <pc:sldChg chg="modSp add del mod">
        <pc:chgData name="Jeremiah Genest" userId="b03206a1-f00a-4068-8f66-60cb0962f745" providerId="ADAL" clId="{6B3D42B5-0B81-44DC-B9DB-C17D4720A9BA}" dt="2024-10-04T15:10:39.349" v="327" actId="20577"/>
        <pc:sldMkLst>
          <pc:docMk/>
          <pc:sldMk cId="2326515095" sldId="499"/>
        </pc:sldMkLst>
        <pc:spChg chg="mod">
          <ac:chgData name="Jeremiah Genest" userId="b03206a1-f00a-4068-8f66-60cb0962f745" providerId="ADAL" clId="{6B3D42B5-0B81-44DC-B9DB-C17D4720A9BA}" dt="2024-10-04T15:10:31.651" v="320" actId="20577"/>
          <ac:spMkLst>
            <pc:docMk/>
            <pc:sldMk cId="2326515095" sldId="499"/>
            <ac:spMk id="2" creationId="{DA1A83A6-614D-9729-CDC1-0134B9D4BC4D}"/>
          </ac:spMkLst>
        </pc:spChg>
        <pc:spChg chg="mod">
          <ac:chgData name="Jeremiah Genest" userId="b03206a1-f00a-4068-8f66-60cb0962f745" providerId="ADAL" clId="{6B3D42B5-0B81-44DC-B9DB-C17D4720A9BA}" dt="2024-10-04T15:10:39.349" v="327" actId="20577"/>
          <ac:spMkLst>
            <pc:docMk/>
            <pc:sldMk cId="2326515095" sldId="499"/>
            <ac:spMk id="186" creationId="{A41DDB3A-94C6-11AB-8455-F1E7E435CE36}"/>
          </ac:spMkLst>
        </pc:spChg>
      </pc:sldChg>
      <pc:sldChg chg="new del">
        <pc:chgData name="Jeremiah Genest" userId="b03206a1-f00a-4068-8f66-60cb0962f745" providerId="ADAL" clId="{6B3D42B5-0B81-44DC-B9DB-C17D4720A9BA}" dt="2024-10-04T15:02:19.129" v="8" actId="47"/>
        <pc:sldMkLst>
          <pc:docMk/>
          <pc:sldMk cId="2993103936" sldId="500"/>
        </pc:sldMkLst>
      </pc:sldChg>
      <pc:sldChg chg="delSp modSp add mod">
        <pc:chgData name="Jeremiah Genest" userId="b03206a1-f00a-4068-8f66-60cb0962f745" providerId="ADAL" clId="{6B3D42B5-0B81-44DC-B9DB-C17D4720A9BA}" dt="2024-10-05T23:10:51.876" v="3350" actId="1076"/>
        <pc:sldMkLst>
          <pc:docMk/>
          <pc:sldMk cId="931190889" sldId="739"/>
        </pc:sldMkLst>
        <pc:spChg chg="mod">
          <ac:chgData name="Jeremiah Genest" userId="b03206a1-f00a-4068-8f66-60cb0962f745" providerId="ADAL" clId="{6B3D42B5-0B81-44DC-B9DB-C17D4720A9BA}" dt="2024-10-04T15:03:55.245" v="147" actId="20577"/>
          <ac:spMkLst>
            <pc:docMk/>
            <pc:sldMk cId="931190889" sldId="739"/>
            <ac:spMk id="3" creationId="{00000000-0000-0000-0000-000000000000}"/>
          </ac:spMkLst>
        </pc:spChg>
        <pc:spChg chg="mod">
          <ac:chgData name="Jeremiah Genest" userId="b03206a1-f00a-4068-8f66-60cb0962f745" providerId="ADAL" clId="{6B3D42B5-0B81-44DC-B9DB-C17D4720A9BA}" dt="2024-10-05T23:10:35.562" v="3348" actId="14100"/>
          <ac:spMkLst>
            <pc:docMk/>
            <pc:sldMk cId="931190889" sldId="739"/>
            <ac:spMk id="97" creationId="{00000000-0000-0000-0000-000000000000}"/>
          </ac:spMkLst>
        </pc:spChg>
        <pc:spChg chg="mod">
          <ac:chgData name="Jeremiah Genest" userId="b03206a1-f00a-4068-8f66-60cb0962f745" providerId="ADAL" clId="{6B3D42B5-0B81-44DC-B9DB-C17D4720A9BA}" dt="2024-10-04T15:04:05.930" v="154" actId="20577"/>
          <ac:spMkLst>
            <pc:docMk/>
            <pc:sldMk cId="931190889" sldId="739"/>
            <ac:spMk id="101"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59"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0"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1"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2"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3"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5"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6" creationId="{00000000-0000-0000-0000-000000000000}"/>
          </ac:spMkLst>
        </pc:spChg>
        <pc:spChg chg="mod">
          <ac:chgData name="Jeremiah Genest" userId="b03206a1-f00a-4068-8f66-60cb0962f745" providerId="ADAL" clId="{6B3D42B5-0B81-44DC-B9DB-C17D4720A9BA}" dt="2024-10-05T23:10:42.044" v="3349" actId="20577"/>
          <ac:spMkLst>
            <pc:docMk/>
            <pc:sldMk cId="931190889" sldId="739"/>
            <ac:spMk id="167"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68" creationId="{00000000-0000-0000-0000-000000000000}"/>
          </ac:spMkLst>
        </pc:spChg>
        <pc:spChg chg="mod">
          <ac:chgData name="Jeremiah Genest" userId="b03206a1-f00a-4068-8f66-60cb0962f745" providerId="ADAL" clId="{6B3D42B5-0B81-44DC-B9DB-C17D4720A9BA}" dt="2024-10-05T23:10:51.876" v="3350" actId="1076"/>
          <ac:spMkLst>
            <pc:docMk/>
            <pc:sldMk cId="931190889" sldId="739"/>
            <ac:spMk id="169" creationId="{00000000-0000-0000-0000-000000000000}"/>
          </ac:spMkLst>
        </pc:spChg>
        <pc:spChg chg="mod">
          <ac:chgData name="Jeremiah Genest" userId="b03206a1-f00a-4068-8f66-60cb0962f745" providerId="ADAL" clId="{6B3D42B5-0B81-44DC-B9DB-C17D4720A9BA}" dt="2024-10-05T23:10:51.876" v="3350" actId="1076"/>
          <ac:spMkLst>
            <pc:docMk/>
            <pc:sldMk cId="931190889" sldId="739"/>
            <ac:spMk id="170" creationId="{00000000-0000-0000-0000-000000000000}"/>
          </ac:spMkLst>
        </pc:spChg>
        <pc:spChg chg="del">
          <ac:chgData name="Jeremiah Genest" userId="b03206a1-f00a-4068-8f66-60cb0962f745" providerId="ADAL" clId="{6B3D42B5-0B81-44DC-B9DB-C17D4720A9BA}" dt="2024-10-04T15:07:24.938" v="292" actId="478"/>
          <ac:spMkLst>
            <pc:docMk/>
            <pc:sldMk cId="931190889" sldId="739"/>
            <ac:spMk id="171" creationId="{00000000-0000-0000-0000-000000000000}"/>
          </ac:spMkLst>
        </pc:spChg>
        <pc:spChg chg="del mod">
          <ac:chgData name="Jeremiah Genest" userId="b03206a1-f00a-4068-8f66-60cb0962f745" providerId="ADAL" clId="{6B3D42B5-0B81-44DC-B9DB-C17D4720A9BA}" dt="2024-10-04T15:07:58.640" v="298" actId="478"/>
          <ac:spMkLst>
            <pc:docMk/>
            <pc:sldMk cId="931190889" sldId="739"/>
            <ac:spMk id="173" creationId="{00000000-0000-0000-0000-000000000000}"/>
          </ac:spMkLst>
        </pc:spChg>
        <pc:spChg chg="del mod">
          <ac:chgData name="Jeremiah Genest" userId="b03206a1-f00a-4068-8f66-60cb0962f745" providerId="ADAL" clId="{6B3D42B5-0B81-44DC-B9DB-C17D4720A9BA}" dt="2024-10-04T15:08:03.821" v="299" actId="478"/>
          <ac:spMkLst>
            <pc:docMk/>
            <pc:sldMk cId="931190889" sldId="739"/>
            <ac:spMk id="175" creationId="{00000000-0000-0000-0000-000000000000}"/>
          </ac:spMkLst>
        </pc:spChg>
        <pc:spChg chg="del mod">
          <ac:chgData name="Jeremiah Genest" userId="b03206a1-f00a-4068-8f66-60cb0962f745" providerId="ADAL" clId="{6B3D42B5-0B81-44DC-B9DB-C17D4720A9BA}" dt="2024-10-04T15:07:48.991" v="297" actId="478"/>
          <ac:spMkLst>
            <pc:docMk/>
            <pc:sldMk cId="931190889" sldId="739"/>
            <ac:spMk id="176" creationId="{00000000-0000-0000-0000-000000000000}"/>
          </ac:spMkLst>
        </pc:spChg>
        <pc:spChg chg="del mod">
          <ac:chgData name="Jeremiah Genest" userId="b03206a1-f00a-4068-8f66-60cb0962f745" providerId="ADAL" clId="{6B3D42B5-0B81-44DC-B9DB-C17D4720A9BA}" dt="2024-10-04T15:07:46.759" v="296" actId="478"/>
          <ac:spMkLst>
            <pc:docMk/>
            <pc:sldMk cId="931190889" sldId="739"/>
            <ac:spMk id="177"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78" creationId="{00000000-0000-0000-0000-000000000000}"/>
          </ac:spMkLst>
        </pc:spChg>
        <pc:spChg chg="del mod">
          <ac:chgData name="Jeremiah Genest" userId="b03206a1-f00a-4068-8f66-60cb0962f745" providerId="ADAL" clId="{6B3D42B5-0B81-44DC-B9DB-C17D4720A9BA}" dt="2024-10-04T15:07:41.764" v="294" actId="478"/>
          <ac:spMkLst>
            <pc:docMk/>
            <pc:sldMk cId="931190889" sldId="739"/>
            <ac:spMk id="179" creationId="{00000000-0000-0000-0000-000000000000}"/>
          </ac:spMkLst>
        </pc:spChg>
        <pc:spChg chg="del">
          <ac:chgData name="Jeremiah Genest" userId="b03206a1-f00a-4068-8f66-60cb0962f745" providerId="ADAL" clId="{6B3D42B5-0B81-44DC-B9DB-C17D4720A9BA}" dt="2024-10-04T15:07:39.290" v="293" actId="478"/>
          <ac:spMkLst>
            <pc:docMk/>
            <pc:sldMk cId="931190889" sldId="739"/>
            <ac:spMk id="180" creationId="{00000000-0000-0000-0000-000000000000}"/>
          </ac:spMkLst>
        </pc:spChg>
        <pc:spChg chg="del mod">
          <ac:chgData name="Jeremiah Genest" userId="b03206a1-f00a-4068-8f66-60cb0962f745" providerId="ADAL" clId="{6B3D42B5-0B81-44DC-B9DB-C17D4720A9BA}" dt="2024-10-04T15:07:44.285" v="295" actId="478"/>
          <ac:spMkLst>
            <pc:docMk/>
            <pc:sldMk cId="931190889" sldId="739"/>
            <ac:spMk id="181"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82"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83"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84" creationId="{00000000-0000-0000-0000-000000000000}"/>
          </ac:spMkLst>
        </pc:spChg>
        <pc:spChg chg="mod">
          <ac:chgData name="Jeremiah Genest" userId="b03206a1-f00a-4068-8f66-60cb0962f745" providerId="ADAL" clId="{6B3D42B5-0B81-44DC-B9DB-C17D4720A9BA}" dt="2024-10-05T23:10:26.469" v="3346" actId="14100"/>
          <ac:spMkLst>
            <pc:docMk/>
            <pc:sldMk cId="931190889" sldId="739"/>
            <ac:spMk id="185" creationId="{00000000-0000-0000-0000-000000000000}"/>
          </ac:spMkLst>
        </pc:spChg>
        <pc:grpChg chg="mod">
          <ac:chgData name="Jeremiah Genest" userId="b03206a1-f00a-4068-8f66-60cb0962f745" providerId="ADAL" clId="{6B3D42B5-0B81-44DC-B9DB-C17D4720A9BA}" dt="2024-10-05T23:10:26.469" v="3346" actId="14100"/>
          <ac:grpSpMkLst>
            <pc:docMk/>
            <pc:sldMk cId="931190889" sldId="739"/>
            <ac:grpSpMk id="4"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5"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6"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7"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8"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9" creationId="{00000000-0000-0000-0000-000000000000}"/>
          </ac:grpSpMkLst>
        </pc:grpChg>
        <pc:grpChg chg="del">
          <ac:chgData name="Jeremiah Genest" userId="b03206a1-f00a-4068-8f66-60cb0962f745" providerId="ADAL" clId="{6B3D42B5-0B81-44DC-B9DB-C17D4720A9BA}" dt="2024-10-04T15:07:24.938" v="292" actId="478"/>
          <ac:grpSpMkLst>
            <pc:docMk/>
            <pc:sldMk cId="931190889" sldId="739"/>
            <ac:grpSpMk id="10" creationId="{00000000-0000-0000-0000-000000000000}"/>
          </ac:grpSpMkLst>
        </pc:grpChg>
        <pc:grpChg chg="del mod">
          <ac:chgData name="Jeremiah Genest" userId="b03206a1-f00a-4068-8f66-60cb0962f745" providerId="ADAL" clId="{6B3D42B5-0B81-44DC-B9DB-C17D4720A9BA}" dt="2024-10-04T15:07:58.640" v="298" actId="478"/>
          <ac:grpSpMkLst>
            <pc:docMk/>
            <pc:sldMk cId="931190889" sldId="739"/>
            <ac:grpSpMk id="11"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12" creationId="{00000000-0000-0000-0000-000000000000}"/>
          </ac:grpSpMkLst>
        </pc:grpChg>
        <pc:grpChg chg="mod">
          <ac:chgData name="Jeremiah Genest" userId="b03206a1-f00a-4068-8f66-60cb0962f745" providerId="ADAL" clId="{6B3D42B5-0B81-44DC-B9DB-C17D4720A9BA}" dt="2024-10-05T23:10:26.469" v="3346" actId="14100"/>
          <ac:grpSpMkLst>
            <pc:docMk/>
            <pc:sldMk cId="931190889" sldId="739"/>
            <ac:grpSpMk id="164" creationId="{00000000-0000-0000-0000-000000000000}"/>
          </ac:grpSpMkLst>
        </pc:grpChg>
        <pc:grpChg chg="del mod">
          <ac:chgData name="Jeremiah Genest" userId="b03206a1-f00a-4068-8f66-60cb0962f745" providerId="ADAL" clId="{6B3D42B5-0B81-44DC-B9DB-C17D4720A9BA}" dt="2024-10-04T15:07:41.764" v="294" actId="478"/>
          <ac:grpSpMkLst>
            <pc:docMk/>
            <pc:sldMk cId="931190889" sldId="739"/>
            <ac:grpSpMk id="172" creationId="{00000000-0000-0000-0000-000000000000}"/>
          </ac:grpSpMkLst>
        </pc:grpChg>
        <pc:grpChg chg="del mod">
          <ac:chgData name="Jeremiah Genest" userId="b03206a1-f00a-4068-8f66-60cb0962f745" providerId="ADAL" clId="{6B3D42B5-0B81-44DC-B9DB-C17D4720A9BA}" dt="2024-10-04T15:08:03.821" v="299" actId="478"/>
          <ac:grpSpMkLst>
            <pc:docMk/>
            <pc:sldMk cId="931190889" sldId="739"/>
            <ac:grpSpMk id="174" creationId="{00000000-0000-0000-0000-000000000000}"/>
          </ac:grpSpMkLst>
        </pc:grpChg>
      </pc:sldChg>
      <pc:sldChg chg="modSp add mod">
        <pc:chgData name="Jeremiah Genest" userId="b03206a1-f00a-4068-8f66-60cb0962f745" providerId="ADAL" clId="{6B3D42B5-0B81-44DC-B9DB-C17D4720A9BA}" dt="2024-10-04T15:03:44.846" v="137" actId="20577"/>
        <pc:sldMkLst>
          <pc:docMk/>
          <pc:sldMk cId="113305086" sldId="835"/>
        </pc:sldMkLst>
        <pc:spChg chg="mod">
          <ac:chgData name="Jeremiah Genest" userId="b03206a1-f00a-4068-8f66-60cb0962f745" providerId="ADAL" clId="{6B3D42B5-0B81-44DC-B9DB-C17D4720A9BA}" dt="2024-10-04T15:03:27.498" v="52" actId="20577"/>
          <ac:spMkLst>
            <pc:docMk/>
            <pc:sldMk cId="113305086" sldId="835"/>
            <ac:spMk id="2" creationId="{00000000-0000-0000-0000-000000000000}"/>
          </ac:spMkLst>
        </pc:spChg>
        <pc:spChg chg="mod">
          <ac:chgData name="Jeremiah Genest" userId="b03206a1-f00a-4068-8f66-60cb0962f745" providerId="ADAL" clId="{6B3D42B5-0B81-44DC-B9DB-C17D4720A9BA}" dt="2024-10-04T15:03:44.846" v="137" actId="20577"/>
          <ac:spMkLst>
            <pc:docMk/>
            <pc:sldMk cId="113305086" sldId="835"/>
            <ac:spMk id="3" creationId="{00000000-0000-0000-0000-000000000000}"/>
          </ac:spMkLst>
        </pc:spChg>
      </pc:sldChg>
      <pc:sldChg chg="add del">
        <pc:chgData name="Jeremiah Genest" userId="b03206a1-f00a-4068-8f66-60cb0962f745" providerId="ADAL" clId="{6B3D42B5-0B81-44DC-B9DB-C17D4720A9BA}" dt="2024-10-05T12:41:25.648" v="2176"/>
        <pc:sldMkLst>
          <pc:docMk/>
          <pc:sldMk cId="3758179646" sldId="846"/>
        </pc:sldMkLst>
      </pc:sldChg>
      <pc:sldChg chg="addSp modSp add mod">
        <pc:chgData name="Jeremiah Genest" userId="b03206a1-f00a-4068-8f66-60cb0962f745" providerId="ADAL" clId="{6B3D42B5-0B81-44DC-B9DB-C17D4720A9BA}" dt="2024-10-06T00:03:45.866" v="4131" actId="20577"/>
        <pc:sldMkLst>
          <pc:docMk/>
          <pc:sldMk cId="1428293392" sldId="960"/>
        </pc:sldMkLst>
        <pc:spChg chg="add mod">
          <ac:chgData name="Jeremiah Genest" userId="b03206a1-f00a-4068-8f66-60cb0962f745" providerId="ADAL" clId="{6B3D42B5-0B81-44DC-B9DB-C17D4720A9BA}" dt="2024-10-06T00:00:56.498" v="4080" actId="404"/>
          <ac:spMkLst>
            <pc:docMk/>
            <pc:sldMk cId="1428293392" sldId="960"/>
            <ac:spMk id="5" creationId="{B0C3DCB7-1B93-47A9-3A7B-B2FCF18070A3}"/>
          </ac:spMkLst>
        </pc:spChg>
        <pc:spChg chg="add mod">
          <ac:chgData name="Jeremiah Genest" userId="b03206a1-f00a-4068-8f66-60cb0962f745" providerId="ADAL" clId="{6B3D42B5-0B81-44DC-B9DB-C17D4720A9BA}" dt="2024-10-06T00:03:45.866" v="4131" actId="20577"/>
          <ac:spMkLst>
            <pc:docMk/>
            <pc:sldMk cId="1428293392" sldId="960"/>
            <ac:spMk id="6" creationId="{0B4021CB-CFC4-2175-519A-F7DB25717A9F}"/>
          </ac:spMkLst>
        </pc:spChg>
        <pc:spChg chg="add mod">
          <ac:chgData name="Jeremiah Genest" userId="b03206a1-f00a-4068-8f66-60cb0962f745" providerId="ADAL" clId="{6B3D42B5-0B81-44DC-B9DB-C17D4720A9BA}" dt="2024-10-06T00:03:25.044" v="4125" actId="255"/>
          <ac:spMkLst>
            <pc:docMk/>
            <pc:sldMk cId="1428293392" sldId="960"/>
            <ac:spMk id="7" creationId="{18A4CF15-FDDB-1EE5-1814-08AA4A7AB648}"/>
          </ac:spMkLst>
        </pc:spChg>
        <pc:spChg chg="add mod">
          <ac:chgData name="Jeremiah Genest" userId="b03206a1-f00a-4068-8f66-60cb0962f745" providerId="ADAL" clId="{6B3D42B5-0B81-44DC-B9DB-C17D4720A9BA}" dt="2024-10-06T00:03:15.903" v="4124" actId="255"/>
          <ac:spMkLst>
            <pc:docMk/>
            <pc:sldMk cId="1428293392" sldId="960"/>
            <ac:spMk id="8" creationId="{4E5C70A9-DB1E-7A6B-5554-9886CA5BCE2F}"/>
          </ac:spMkLst>
        </pc:spChg>
        <pc:picChg chg="mod">
          <ac:chgData name="Jeremiah Genest" userId="b03206a1-f00a-4068-8f66-60cb0962f745" providerId="ADAL" clId="{6B3D42B5-0B81-44DC-B9DB-C17D4720A9BA}" dt="2024-10-05T23:58:50.680" v="4060" actId="1076"/>
          <ac:picMkLst>
            <pc:docMk/>
            <pc:sldMk cId="1428293392" sldId="960"/>
            <ac:picMk id="2050" creationId="{99BC32EF-FD36-A0A0-98D2-2BD4740DE18F}"/>
          </ac:picMkLst>
        </pc:picChg>
      </pc:sldChg>
      <pc:sldChg chg="modSp del mod modClrScheme chgLayout">
        <pc:chgData name="Jeremiah Genest" userId="b03206a1-f00a-4068-8f66-60cb0962f745" providerId="ADAL" clId="{6B3D42B5-0B81-44DC-B9DB-C17D4720A9BA}" dt="2024-10-04T15:12:16.891" v="357" actId="47"/>
        <pc:sldMkLst>
          <pc:docMk/>
          <pc:sldMk cId="2157974516" sldId="3197"/>
        </pc:sldMkLst>
        <pc:spChg chg="mod ord">
          <ac:chgData name="Jeremiah Genest" userId="b03206a1-f00a-4068-8f66-60cb0962f745" providerId="ADAL" clId="{6B3D42B5-0B81-44DC-B9DB-C17D4720A9BA}" dt="2024-10-04T15:11:48.372" v="351" actId="700"/>
          <ac:spMkLst>
            <pc:docMk/>
            <pc:sldMk cId="2157974516" sldId="3197"/>
            <ac:spMk id="3" creationId="{FB6E45B8-2AA3-4A20-8187-0E11147C53C5}"/>
          </ac:spMkLst>
        </pc:spChg>
        <pc:spChg chg="mod ord">
          <ac:chgData name="Jeremiah Genest" userId="b03206a1-f00a-4068-8f66-60cb0962f745" providerId="ADAL" clId="{6B3D42B5-0B81-44DC-B9DB-C17D4720A9BA}" dt="2024-10-04T15:11:48.372" v="351" actId="700"/>
          <ac:spMkLst>
            <pc:docMk/>
            <pc:sldMk cId="2157974516" sldId="3197"/>
            <ac:spMk id="7" creationId="{28A787A2-8EBC-4BDE-B3F9-31F874BA40F1}"/>
          </ac:spMkLst>
        </pc:spChg>
        <pc:spChg chg="mod">
          <ac:chgData name="Jeremiah Genest" userId="b03206a1-f00a-4068-8f66-60cb0962f745" providerId="ADAL" clId="{6B3D42B5-0B81-44DC-B9DB-C17D4720A9BA}" dt="2024-10-04T15:11:29.144" v="349" actId="20577"/>
          <ac:spMkLst>
            <pc:docMk/>
            <pc:sldMk cId="2157974516" sldId="3197"/>
            <ac:spMk id="80" creationId="{85E2000A-66AA-4B14-81CD-1D08CB6E04C7}"/>
          </ac:spMkLst>
        </pc:spChg>
      </pc:sldChg>
      <pc:sldChg chg="addSp delSp modSp new mod">
        <pc:chgData name="Jeremiah Genest" userId="b03206a1-f00a-4068-8f66-60cb0962f745" providerId="ADAL" clId="{6B3D42B5-0B81-44DC-B9DB-C17D4720A9BA}" dt="2024-10-04T15:12:14.163" v="356" actId="478"/>
        <pc:sldMkLst>
          <pc:docMk/>
          <pc:sldMk cId="3130606575" sldId="3198"/>
        </pc:sldMkLst>
        <pc:spChg chg="del">
          <ac:chgData name="Jeremiah Genest" userId="b03206a1-f00a-4068-8f66-60cb0962f745" providerId="ADAL" clId="{6B3D42B5-0B81-44DC-B9DB-C17D4720A9BA}" dt="2024-10-04T15:12:03.007" v="353" actId="478"/>
          <ac:spMkLst>
            <pc:docMk/>
            <pc:sldMk cId="3130606575" sldId="3198"/>
            <ac:spMk id="2" creationId="{8E3AE02B-F017-1290-417F-62513182CE3B}"/>
          </ac:spMkLst>
        </pc:spChg>
        <pc:spChg chg="add mod">
          <ac:chgData name="Jeremiah Genest" userId="b03206a1-f00a-4068-8f66-60cb0962f745" providerId="ADAL" clId="{6B3D42B5-0B81-44DC-B9DB-C17D4720A9BA}" dt="2024-10-04T15:12:03.574" v="354"/>
          <ac:spMkLst>
            <pc:docMk/>
            <pc:sldMk cId="3130606575" sldId="3198"/>
            <ac:spMk id="3" creationId="{0498178E-7812-586D-706A-D3CED5CCCE97}"/>
          </ac:spMkLst>
        </pc:spChg>
        <pc:spChg chg="add mod">
          <ac:chgData name="Jeremiah Genest" userId="b03206a1-f00a-4068-8f66-60cb0962f745" providerId="ADAL" clId="{6B3D42B5-0B81-44DC-B9DB-C17D4720A9BA}" dt="2024-10-04T15:12:03.574" v="354"/>
          <ac:spMkLst>
            <pc:docMk/>
            <pc:sldMk cId="3130606575" sldId="3198"/>
            <ac:spMk id="4" creationId="{260C889D-606B-B968-7A5E-4D66CA698276}"/>
          </ac:spMkLst>
        </pc:spChg>
        <pc:spChg chg="add mod">
          <ac:chgData name="Jeremiah Genest" userId="b03206a1-f00a-4068-8f66-60cb0962f745" providerId="ADAL" clId="{6B3D42B5-0B81-44DC-B9DB-C17D4720A9BA}" dt="2024-10-04T15:12:03.574" v="354"/>
          <ac:spMkLst>
            <pc:docMk/>
            <pc:sldMk cId="3130606575" sldId="3198"/>
            <ac:spMk id="5" creationId="{CB0B6CD2-6192-A532-9EAE-9D26E868885A}"/>
          </ac:spMkLst>
        </pc:spChg>
        <pc:spChg chg="add mod">
          <ac:chgData name="Jeremiah Genest" userId="b03206a1-f00a-4068-8f66-60cb0962f745" providerId="ADAL" clId="{6B3D42B5-0B81-44DC-B9DB-C17D4720A9BA}" dt="2024-10-04T15:12:03.574" v="354"/>
          <ac:spMkLst>
            <pc:docMk/>
            <pc:sldMk cId="3130606575" sldId="3198"/>
            <ac:spMk id="6" creationId="{3B609CC2-BFF1-4B8F-7F5D-3466550A2B05}"/>
          </ac:spMkLst>
        </pc:spChg>
        <pc:spChg chg="add mod">
          <ac:chgData name="Jeremiah Genest" userId="b03206a1-f00a-4068-8f66-60cb0962f745" providerId="ADAL" clId="{6B3D42B5-0B81-44DC-B9DB-C17D4720A9BA}" dt="2024-10-04T15:12:03.574" v="354"/>
          <ac:spMkLst>
            <pc:docMk/>
            <pc:sldMk cId="3130606575" sldId="3198"/>
            <ac:spMk id="7" creationId="{FE213F8B-DB03-CAEF-94D0-8198810FE232}"/>
          </ac:spMkLst>
        </pc:spChg>
        <pc:spChg chg="add mod">
          <ac:chgData name="Jeremiah Genest" userId="b03206a1-f00a-4068-8f66-60cb0962f745" providerId="ADAL" clId="{6B3D42B5-0B81-44DC-B9DB-C17D4720A9BA}" dt="2024-10-04T15:12:03.574" v="354"/>
          <ac:spMkLst>
            <pc:docMk/>
            <pc:sldMk cId="3130606575" sldId="3198"/>
            <ac:spMk id="8" creationId="{431E4967-4DBC-546F-52F3-630C8A07A57C}"/>
          </ac:spMkLst>
        </pc:spChg>
        <pc:spChg chg="add mod">
          <ac:chgData name="Jeremiah Genest" userId="b03206a1-f00a-4068-8f66-60cb0962f745" providerId="ADAL" clId="{6B3D42B5-0B81-44DC-B9DB-C17D4720A9BA}" dt="2024-10-04T15:12:03.574" v="354"/>
          <ac:spMkLst>
            <pc:docMk/>
            <pc:sldMk cId="3130606575" sldId="3198"/>
            <ac:spMk id="9" creationId="{53E340C8-94F7-2D54-E5F1-025707EC8463}"/>
          </ac:spMkLst>
        </pc:spChg>
        <pc:spChg chg="add mod">
          <ac:chgData name="Jeremiah Genest" userId="b03206a1-f00a-4068-8f66-60cb0962f745" providerId="ADAL" clId="{6B3D42B5-0B81-44DC-B9DB-C17D4720A9BA}" dt="2024-10-04T15:12:03.574" v="354"/>
          <ac:spMkLst>
            <pc:docMk/>
            <pc:sldMk cId="3130606575" sldId="3198"/>
            <ac:spMk id="10" creationId="{A1EF23DA-C482-C84E-600A-D14D5922136A}"/>
          </ac:spMkLst>
        </pc:spChg>
        <pc:spChg chg="add mod">
          <ac:chgData name="Jeremiah Genest" userId="b03206a1-f00a-4068-8f66-60cb0962f745" providerId="ADAL" clId="{6B3D42B5-0B81-44DC-B9DB-C17D4720A9BA}" dt="2024-10-04T15:12:03.574" v="354"/>
          <ac:spMkLst>
            <pc:docMk/>
            <pc:sldMk cId="3130606575" sldId="3198"/>
            <ac:spMk id="11" creationId="{DECCCF00-B517-E9AA-DFBA-131364B29FC6}"/>
          </ac:spMkLst>
        </pc:spChg>
        <pc:spChg chg="add mod">
          <ac:chgData name="Jeremiah Genest" userId="b03206a1-f00a-4068-8f66-60cb0962f745" providerId="ADAL" clId="{6B3D42B5-0B81-44DC-B9DB-C17D4720A9BA}" dt="2024-10-04T15:12:03.574" v="354"/>
          <ac:spMkLst>
            <pc:docMk/>
            <pc:sldMk cId="3130606575" sldId="3198"/>
            <ac:spMk id="12" creationId="{6E81DBCC-B67A-003A-95F0-F546CCD05371}"/>
          </ac:spMkLst>
        </pc:spChg>
        <pc:spChg chg="add mod">
          <ac:chgData name="Jeremiah Genest" userId="b03206a1-f00a-4068-8f66-60cb0962f745" providerId="ADAL" clId="{6B3D42B5-0B81-44DC-B9DB-C17D4720A9BA}" dt="2024-10-04T15:12:03.574" v="354"/>
          <ac:spMkLst>
            <pc:docMk/>
            <pc:sldMk cId="3130606575" sldId="3198"/>
            <ac:spMk id="16" creationId="{BAFE3033-D830-21CA-18EC-87B882EE553F}"/>
          </ac:spMkLst>
        </pc:spChg>
        <pc:spChg chg="add mod">
          <ac:chgData name="Jeremiah Genest" userId="b03206a1-f00a-4068-8f66-60cb0962f745" providerId="ADAL" clId="{6B3D42B5-0B81-44DC-B9DB-C17D4720A9BA}" dt="2024-10-04T15:12:03.574" v="354"/>
          <ac:spMkLst>
            <pc:docMk/>
            <pc:sldMk cId="3130606575" sldId="3198"/>
            <ac:spMk id="20" creationId="{04241AA2-BA73-A2D6-8EFA-91964045D841}"/>
          </ac:spMkLst>
        </pc:spChg>
        <pc:spChg chg="add mod">
          <ac:chgData name="Jeremiah Genest" userId="b03206a1-f00a-4068-8f66-60cb0962f745" providerId="ADAL" clId="{6B3D42B5-0B81-44DC-B9DB-C17D4720A9BA}" dt="2024-10-04T15:12:03.574" v="354"/>
          <ac:spMkLst>
            <pc:docMk/>
            <pc:sldMk cId="3130606575" sldId="3198"/>
            <ac:spMk id="21" creationId="{747B771C-794C-8A8F-4AB8-242F7E508765}"/>
          </ac:spMkLst>
        </pc:spChg>
        <pc:spChg chg="add mod">
          <ac:chgData name="Jeremiah Genest" userId="b03206a1-f00a-4068-8f66-60cb0962f745" providerId="ADAL" clId="{6B3D42B5-0B81-44DC-B9DB-C17D4720A9BA}" dt="2024-10-04T15:12:03.574" v="354"/>
          <ac:spMkLst>
            <pc:docMk/>
            <pc:sldMk cId="3130606575" sldId="3198"/>
            <ac:spMk id="22" creationId="{DD2120A8-5661-63A7-6FFF-97308F42F6EC}"/>
          </ac:spMkLst>
        </pc:spChg>
        <pc:spChg chg="add mod">
          <ac:chgData name="Jeremiah Genest" userId="b03206a1-f00a-4068-8f66-60cb0962f745" providerId="ADAL" clId="{6B3D42B5-0B81-44DC-B9DB-C17D4720A9BA}" dt="2024-10-04T15:12:03.574" v="354"/>
          <ac:spMkLst>
            <pc:docMk/>
            <pc:sldMk cId="3130606575" sldId="3198"/>
            <ac:spMk id="23" creationId="{F558F52F-686F-187C-8F81-35245B0065C2}"/>
          </ac:spMkLst>
        </pc:spChg>
        <pc:spChg chg="add mod">
          <ac:chgData name="Jeremiah Genest" userId="b03206a1-f00a-4068-8f66-60cb0962f745" providerId="ADAL" clId="{6B3D42B5-0B81-44DC-B9DB-C17D4720A9BA}" dt="2024-10-04T15:12:03.574" v="354"/>
          <ac:spMkLst>
            <pc:docMk/>
            <pc:sldMk cId="3130606575" sldId="3198"/>
            <ac:spMk id="24" creationId="{415B4C11-82C6-616F-609C-5D1326E37297}"/>
          </ac:spMkLst>
        </pc:spChg>
        <pc:spChg chg="add mod">
          <ac:chgData name="Jeremiah Genest" userId="b03206a1-f00a-4068-8f66-60cb0962f745" providerId="ADAL" clId="{6B3D42B5-0B81-44DC-B9DB-C17D4720A9BA}" dt="2024-10-04T15:12:03.574" v="354"/>
          <ac:spMkLst>
            <pc:docMk/>
            <pc:sldMk cId="3130606575" sldId="3198"/>
            <ac:spMk id="25" creationId="{CF0D55AA-6A4D-5508-201B-A55CFB51BAD2}"/>
          </ac:spMkLst>
        </pc:spChg>
        <pc:spChg chg="add mod">
          <ac:chgData name="Jeremiah Genest" userId="b03206a1-f00a-4068-8f66-60cb0962f745" providerId="ADAL" clId="{6B3D42B5-0B81-44DC-B9DB-C17D4720A9BA}" dt="2024-10-04T15:12:03.574" v="354"/>
          <ac:spMkLst>
            <pc:docMk/>
            <pc:sldMk cId="3130606575" sldId="3198"/>
            <ac:spMk id="26" creationId="{CED794A0-AFF8-4996-8B7A-7831E98C66E6}"/>
          </ac:spMkLst>
        </pc:spChg>
        <pc:spChg chg="mod">
          <ac:chgData name="Jeremiah Genest" userId="b03206a1-f00a-4068-8f66-60cb0962f745" providerId="ADAL" clId="{6B3D42B5-0B81-44DC-B9DB-C17D4720A9BA}" dt="2024-10-04T15:12:03.574" v="354"/>
          <ac:spMkLst>
            <pc:docMk/>
            <pc:sldMk cId="3130606575" sldId="3198"/>
            <ac:spMk id="34" creationId="{7D84EE91-3603-5669-2E9E-D753DCA7102C}"/>
          </ac:spMkLst>
        </pc:spChg>
        <pc:spChg chg="mod">
          <ac:chgData name="Jeremiah Genest" userId="b03206a1-f00a-4068-8f66-60cb0962f745" providerId="ADAL" clId="{6B3D42B5-0B81-44DC-B9DB-C17D4720A9BA}" dt="2024-10-04T15:12:03.574" v="354"/>
          <ac:spMkLst>
            <pc:docMk/>
            <pc:sldMk cId="3130606575" sldId="3198"/>
            <ac:spMk id="35" creationId="{0F168152-8866-6175-B3DB-13D3B5391FBA}"/>
          </ac:spMkLst>
        </pc:spChg>
        <pc:spChg chg="mod">
          <ac:chgData name="Jeremiah Genest" userId="b03206a1-f00a-4068-8f66-60cb0962f745" providerId="ADAL" clId="{6B3D42B5-0B81-44DC-B9DB-C17D4720A9BA}" dt="2024-10-04T15:12:03.574" v="354"/>
          <ac:spMkLst>
            <pc:docMk/>
            <pc:sldMk cId="3130606575" sldId="3198"/>
            <ac:spMk id="36" creationId="{1871BE4B-C454-458D-4EFA-5637D1F5BCE1}"/>
          </ac:spMkLst>
        </pc:spChg>
        <pc:spChg chg="mod">
          <ac:chgData name="Jeremiah Genest" userId="b03206a1-f00a-4068-8f66-60cb0962f745" providerId="ADAL" clId="{6B3D42B5-0B81-44DC-B9DB-C17D4720A9BA}" dt="2024-10-04T15:12:03.574" v="354"/>
          <ac:spMkLst>
            <pc:docMk/>
            <pc:sldMk cId="3130606575" sldId="3198"/>
            <ac:spMk id="38" creationId="{3BEFE56A-3D1D-DA82-58C6-512886D6DC54}"/>
          </ac:spMkLst>
        </pc:spChg>
        <pc:spChg chg="mod">
          <ac:chgData name="Jeremiah Genest" userId="b03206a1-f00a-4068-8f66-60cb0962f745" providerId="ADAL" clId="{6B3D42B5-0B81-44DC-B9DB-C17D4720A9BA}" dt="2024-10-04T15:12:03.574" v="354"/>
          <ac:spMkLst>
            <pc:docMk/>
            <pc:sldMk cId="3130606575" sldId="3198"/>
            <ac:spMk id="39" creationId="{0976EC41-DFBB-8C7E-E607-9638B8C2627E}"/>
          </ac:spMkLst>
        </pc:spChg>
        <pc:spChg chg="mod">
          <ac:chgData name="Jeremiah Genest" userId="b03206a1-f00a-4068-8f66-60cb0962f745" providerId="ADAL" clId="{6B3D42B5-0B81-44DC-B9DB-C17D4720A9BA}" dt="2024-10-04T15:12:03.574" v="354"/>
          <ac:spMkLst>
            <pc:docMk/>
            <pc:sldMk cId="3130606575" sldId="3198"/>
            <ac:spMk id="40" creationId="{E4448063-132D-4032-FCED-E4B83CC6D945}"/>
          </ac:spMkLst>
        </pc:spChg>
        <pc:spChg chg="add mod">
          <ac:chgData name="Jeremiah Genest" userId="b03206a1-f00a-4068-8f66-60cb0962f745" providerId="ADAL" clId="{6B3D42B5-0B81-44DC-B9DB-C17D4720A9BA}" dt="2024-10-04T15:12:03.574" v="354"/>
          <ac:spMkLst>
            <pc:docMk/>
            <pc:sldMk cId="3130606575" sldId="3198"/>
            <ac:spMk id="41" creationId="{415C3866-D7E9-FBBB-0EC2-626F703F12C5}"/>
          </ac:spMkLst>
        </pc:spChg>
        <pc:spChg chg="add mod">
          <ac:chgData name="Jeremiah Genest" userId="b03206a1-f00a-4068-8f66-60cb0962f745" providerId="ADAL" clId="{6B3D42B5-0B81-44DC-B9DB-C17D4720A9BA}" dt="2024-10-04T15:12:03.574" v="354"/>
          <ac:spMkLst>
            <pc:docMk/>
            <pc:sldMk cId="3130606575" sldId="3198"/>
            <ac:spMk id="42" creationId="{64E504E2-7331-7B6A-04D2-6C86988859BD}"/>
          </ac:spMkLst>
        </pc:spChg>
        <pc:spChg chg="add mod">
          <ac:chgData name="Jeremiah Genest" userId="b03206a1-f00a-4068-8f66-60cb0962f745" providerId="ADAL" clId="{6B3D42B5-0B81-44DC-B9DB-C17D4720A9BA}" dt="2024-10-04T15:12:03.574" v="354"/>
          <ac:spMkLst>
            <pc:docMk/>
            <pc:sldMk cId="3130606575" sldId="3198"/>
            <ac:spMk id="43" creationId="{4E1DF724-91B1-C8FA-C067-5FD52DC1F112}"/>
          </ac:spMkLst>
        </pc:spChg>
        <pc:spChg chg="add mod">
          <ac:chgData name="Jeremiah Genest" userId="b03206a1-f00a-4068-8f66-60cb0962f745" providerId="ADAL" clId="{6B3D42B5-0B81-44DC-B9DB-C17D4720A9BA}" dt="2024-10-04T15:12:03.574" v="354"/>
          <ac:spMkLst>
            <pc:docMk/>
            <pc:sldMk cId="3130606575" sldId="3198"/>
            <ac:spMk id="44" creationId="{957B27D6-7FDB-B466-D951-8AB8E618182F}"/>
          </ac:spMkLst>
        </pc:spChg>
        <pc:spChg chg="mod">
          <ac:chgData name="Jeremiah Genest" userId="b03206a1-f00a-4068-8f66-60cb0962f745" providerId="ADAL" clId="{6B3D42B5-0B81-44DC-B9DB-C17D4720A9BA}" dt="2024-10-04T15:12:03.574" v="354"/>
          <ac:spMkLst>
            <pc:docMk/>
            <pc:sldMk cId="3130606575" sldId="3198"/>
            <ac:spMk id="47" creationId="{939F50FD-2EAE-646B-98E7-165BAB6951FC}"/>
          </ac:spMkLst>
        </pc:spChg>
        <pc:spChg chg="mod">
          <ac:chgData name="Jeremiah Genest" userId="b03206a1-f00a-4068-8f66-60cb0962f745" providerId="ADAL" clId="{6B3D42B5-0B81-44DC-B9DB-C17D4720A9BA}" dt="2024-10-04T15:12:03.574" v="354"/>
          <ac:spMkLst>
            <pc:docMk/>
            <pc:sldMk cId="3130606575" sldId="3198"/>
            <ac:spMk id="49" creationId="{0F59C17C-F83C-0DB6-8ECD-384BE324D274}"/>
          </ac:spMkLst>
        </pc:spChg>
        <pc:spChg chg="mod">
          <ac:chgData name="Jeremiah Genest" userId="b03206a1-f00a-4068-8f66-60cb0962f745" providerId="ADAL" clId="{6B3D42B5-0B81-44DC-B9DB-C17D4720A9BA}" dt="2024-10-04T15:12:03.574" v="354"/>
          <ac:spMkLst>
            <pc:docMk/>
            <pc:sldMk cId="3130606575" sldId="3198"/>
            <ac:spMk id="50" creationId="{9BFDACBF-330B-22B4-636B-EB2480D4E380}"/>
          </ac:spMkLst>
        </pc:spChg>
        <pc:spChg chg="mod">
          <ac:chgData name="Jeremiah Genest" userId="b03206a1-f00a-4068-8f66-60cb0962f745" providerId="ADAL" clId="{6B3D42B5-0B81-44DC-B9DB-C17D4720A9BA}" dt="2024-10-04T15:12:03.574" v="354"/>
          <ac:spMkLst>
            <pc:docMk/>
            <pc:sldMk cId="3130606575" sldId="3198"/>
            <ac:spMk id="51" creationId="{D14D9BFF-9972-9A4A-12E9-125182399C76}"/>
          </ac:spMkLst>
        </pc:spChg>
        <pc:spChg chg="mod">
          <ac:chgData name="Jeremiah Genest" userId="b03206a1-f00a-4068-8f66-60cb0962f745" providerId="ADAL" clId="{6B3D42B5-0B81-44DC-B9DB-C17D4720A9BA}" dt="2024-10-04T15:12:03.574" v="354"/>
          <ac:spMkLst>
            <pc:docMk/>
            <pc:sldMk cId="3130606575" sldId="3198"/>
            <ac:spMk id="52" creationId="{F68B9D7F-BD1B-4E18-7580-0C6341B29F80}"/>
          </ac:spMkLst>
        </pc:spChg>
        <pc:spChg chg="mod">
          <ac:chgData name="Jeremiah Genest" userId="b03206a1-f00a-4068-8f66-60cb0962f745" providerId="ADAL" clId="{6B3D42B5-0B81-44DC-B9DB-C17D4720A9BA}" dt="2024-10-04T15:12:03.574" v="354"/>
          <ac:spMkLst>
            <pc:docMk/>
            <pc:sldMk cId="3130606575" sldId="3198"/>
            <ac:spMk id="53" creationId="{FABBB2ED-510D-48B9-B0AB-3143FBFD52B7}"/>
          </ac:spMkLst>
        </pc:spChg>
        <pc:spChg chg="mod">
          <ac:chgData name="Jeremiah Genest" userId="b03206a1-f00a-4068-8f66-60cb0962f745" providerId="ADAL" clId="{6B3D42B5-0B81-44DC-B9DB-C17D4720A9BA}" dt="2024-10-04T15:12:03.574" v="354"/>
          <ac:spMkLst>
            <pc:docMk/>
            <pc:sldMk cId="3130606575" sldId="3198"/>
            <ac:spMk id="54" creationId="{3A68A5CB-53A5-CA7E-D629-D1914FA8CBD8}"/>
          </ac:spMkLst>
        </pc:spChg>
        <pc:spChg chg="mod">
          <ac:chgData name="Jeremiah Genest" userId="b03206a1-f00a-4068-8f66-60cb0962f745" providerId="ADAL" clId="{6B3D42B5-0B81-44DC-B9DB-C17D4720A9BA}" dt="2024-10-04T15:12:03.574" v="354"/>
          <ac:spMkLst>
            <pc:docMk/>
            <pc:sldMk cId="3130606575" sldId="3198"/>
            <ac:spMk id="55" creationId="{4E66B515-7AC8-7783-0F26-AB9B3AFE7A36}"/>
          </ac:spMkLst>
        </pc:spChg>
        <pc:spChg chg="mod">
          <ac:chgData name="Jeremiah Genest" userId="b03206a1-f00a-4068-8f66-60cb0962f745" providerId="ADAL" clId="{6B3D42B5-0B81-44DC-B9DB-C17D4720A9BA}" dt="2024-10-04T15:12:03.574" v="354"/>
          <ac:spMkLst>
            <pc:docMk/>
            <pc:sldMk cId="3130606575" sldId="3198"/>
            <ac:spMk id="56" creationId="{8276C9A7-E98E-338B-AC96-0DA4EC831CD8}"/>
          </ac:spMkLst>
        </pc:spChg>
        <pc:spChg chg="mod">
          <ac:chgData name="Jeremiah Genest" userId="b03206a1-f00a-4068-8f66-60cb0962f745" providerId="ADAL" clId="{6B3D42B5-0B81-44DC-B9DB-C17D4720A9BA}" dt="2024-10-04T15:12:03.574" v="354"/>
          <ac:spMkLst>
            <pc:docMk/>
            <pc:sldMk cId="3130606575" sldId="3198"/>
            <ac:spMk id="58" creationId="{55F9F272-B197-AB03-44FE-12D84CEDBE90}"/>
          </ac:spMkLst>
        </pc:spChg>
        <pc:spChg chg="mod">
          <ac:chgData name="Jeremiah Genest" userId="b03206a1-f00a-4068-8f66-60cb0962f745" providerId="ADAL" clId="{6B3D42B5-0B81-44DC-B9DB-C17D4720A9BA}" dt="2024-10-04T15:12:03.574" v="354"/>
          <ac:spMkLst>
            <pc:docMk/>
            <pc:sldMk cId="3130606575" sldId="3198"/>
            <ac:spMk id="59" creationId="{451F3982-A55B-5CA7-2426-0ECBF3C3F4A8}"/>
          </ac:spMkLst>
        </pc:spChg>
        <pc:spChg chg="mod">
          <ac:chgData name="Jeremiah Genest" userId="b03206a1-f00a-4068-8f66-60cb0962f745" providerId="ADAL" clId="{6B3D42B5-0B81-44DC-B9DB-C17D4720A9BA}" dt="2024-10-04T15:12:03.574" v="354"/>
          <ac:spMkLst>
            <pc:docMk/>
            <pc:sldMk cId="3130606575" sldId="3198"/>
            <ac:spMk id="66" creationId="{E2325331-19E3-58F0-06DD-4C2398F655E9}"/>
          </ac:spMkLst>
        </pc:spChg>
        <pc:spChg chg="mod">
          <ac:chgData name="Jeremiah Genest" userId="b03206a1-f00a-4068-8f66-60cb0962f745" providerId="ADAL" clId="{6B3D42B5-0B81-44DC-B9DB-C17D4720A9BA}" dt="2024-10-04T15:12:03.574" v="354"/>
          <ac:spMkLst>
            <pc:docMk/>
            <pc:sldMk cId="3130606575" sldId="3198"/>
            <ac:spMk id="67" creationId="{29B3A43C-C638-C6D2-2BCD-DEDA3C291979}"/>
          </ac:spMkLst>
        </pc:spChg>
        <pc:spChg chg="mod">
          <ac:chgData name="Jeremiah Genest" userId="b03206a1-f00a-4068-8f66-60cb0962f745" providerId="ADAL" clId="{6B3D42B5-0B81-44DC-B9DB-C17D4720A9BA}" dt="2024-10-04T15:12:03.574" v="354"/>
          <ac:spMkLst>
            <pc:docMk/>
            <pc:sldMk cId="3130606575" sldId="3198"/>
            <ac:spMk id="68" creationId="{761C35F9-0810-4F25-D9AC-A24889A32E24}"/>
          </ac:spMkLst>
        </pc:spChg>
        <pc:spChg chg="mod">
          <ac:chgData name="Jeremiah Genest" userId="b03206a1-f00a-4068-8f66-60cb0962f745" providerId="ADAL" clId="{6B3D42B5-0B81-44DC-B9DB-C17D4720A9BA}" dt="2024-10-04T15:12:03.574" v="354"/>
          <ac:spMkLst>
            <pc:docMk/>
            <pc:sldMk cId="3130606575" sldId="3198"/>
            <ac:spMk id="69" creationId="{73BC2601-DC4B-77E2-C272-64AAE195D73C}"/>
          </ac:spMkLst>
        </pc:spChg>
        <pc:spChg chg="mod">
          <ac:chgData name="Jeremiah Genest" userId="b03206a1-f00a-4068-8f66-60cb0962f745" providerId="ADAL" clId="{6B3D42B5-0B81-44DC-B9DB-C17D4720A9BA}" dt="2024-10-04T15:12:03.574" v="354"/>
          <ac:spMkLst>
            <pc:docMk/>
            <pc:sldMk cId="3130606575" sldId="3198"/>
            <ac:spMk id="70" creationId="{0C9BC4D0-D60F-51C8-A1C0-C904DD7ED783}"/>
          </ac:spMkLst>
        </pc:spChg>
        <pc:spChg chg="mod">
          <ac:chgData name="Jeremiah Genest" userId="b03206a1-f00a-4068-8f66-60cb0962f745" providerId="ADAL" clId="{6B3D42B5-0B81-44DC-B9DB-C17D4720A9BA}" dt="2024-10-04T15:12:03.574" v="354"/>
          <ac:spMkLst>
            <pc:docMk/>
            <pc:sldMk cId="3130606575" sldId="3198"/>
            <ac:spMk id="71" creationId="{2F1BBC89-9968-86A0-D775-EE8BE9B76729}"/>
          </ac:spMkLst>
        </pc:spChg>
        <pc:spChg chg="mod">
          <ac:chgData name="Jeremiah Genest" userId="b03206a1-f00a-4068-8f66-60cb0962f745" providerId="ADAL" clId="{6B3D42B5-0B81-44DC-B9DB-C17D4720A9BA}" dt="2024-10-04T15:12:03.574" v="354"/>
          <ac:spMkLst>
            <pc:docMk/>
            <pc:sldMk cId="3130606575" sldId="3198"/>
            <ac:spMk id="72" creationId="{428E51DF-6D2A-E70F-8D0C-F56839FC527B}"/>
          </ac:spMkLst>
        </pc:spChg>
        <pc:spChg chg="mod">
          <ac:chgData name="Jeremiah Genest" userId="b03206a1-f00a-4068-8f66-60cb0962f745" providerId="ADAL" clId="{6B3D42B5-0B81-44DC-B9DB-C17D4720A9BA}" dt="2024-10-04T15:12:03.574" v="354"/>
          <ac:spMkLst>
            <pc:docMk/>
            <pc:sldMk cId="3130606575" sldId="3198"/>
            <ac:spMk id="73" creationId="{5D7D5B7E-2A7D-2D9F-1982-7F27F2D631F7}"/>
          </ac:spMkLst>
        </pc:spChg>
        <pc:spChg chg="mod">
          <ac:chgData name="Jeremiah Genest" userId="b03206a1-f00a-4068-8f66-60cb0962f745" providerId="ADAL" clId="{6B3D42B5-0B81-44DC-B9DB-C17D4720A9BA}" dt="2024-10-04T15:12:03.574" v="354"/>
          <ac:spMkLst>
            <pc:docMk/>
            <pc:sldMk cId="3130606575" sldId="3198"/>
            <ac:spMk id="74" creationId="{1C082D87-4317-81F3-45AF-66EB77AAAFFD}"/>
          </ac:spMkLst>
        </pc:spChg>
        <pc:spChg chg="mod">
          <ac:chgData name="Jeremiah Genest" userId="b03206a1-f00a-4068-8f66-60cb0962f745" providerId="ADAL" clId="{6B3D42B5-0B81-44DC-B9DB-C17D4720A9BA}" dt="2024-10-04T15:12:03.574" v="354"/>
          <ac:spMkLst>
            <pc:docMk/>
            <pc:sldMk cId="3130606575" sldId="3198"/>
            <ac:spMk id="75" creationId="{5DEB3EDB-0883-8434-9ACC-8B91DED28C9B}"/>
          </ac:spMkLst>
        </pc:spChg>
        <pc:spChg chg="mod">
          <ac:chgData name="Jeremiah Genest" userId="b03206a1-f00a-4068-8f66-60cb0962f745" providerId="ADAL" clId="{6B3D42B5-0B81-44DC-B9DB-C17D4720A9BA}" dt="2024-10-04T15:12:03.574" v="354"/>
          <ac:spMkLst>
            <pc:docMk/>
            <pc:sldMk cId="3130606575" sldId="3198"/>
            <ac:spMk id="76" creationId="{B13F8396-06EB-EE8A-12B5-DB1C218373DA}"/>
          </ac:spMkLst>
        </pc:spChg>
        <pc:spChg chg="mod">
          <ac:chgData name="Jeremiah Genest" userId="b03206a1-f00a-4068-8f66-60cb0962f745" providerId="ADAL" clId="{6B3D42B5-0B81-44DC-B9DB-C17D4720A9BA}" dt="2024-10-04T15:12:03.574" v="354"/>
          <ac:spMkLst>
            <pc:docMk/>
            <pc:sldMk cId="3130606575" sldId="3198"/>
            <ac:spMk id="77" creationId="{261AB1DF-9A35-B33A-919C-59426B91495C}"/>
          </ac:spMkLst>
        </pc:spChg>
        <pc:spChg chg="add mod">
          <ac:chgData name="Jeremiah Genest" userId="b03206a1-f00a-4068-8f66-60cb0962f745" providerId="ADAL" clId="{6B3D42B5-0B81-44DC-B9DB-C17D4720A9BA}" dt="2024-10-04T15:12:08.073" v="355"/>
          <ac:spMkLst>
            <pc:docMk/>
            <pc:sldMk cId="3130606575" sldId="3198"/>
            <ac:spMk id="78" creationId="{9EE0D241-E56D-297A-BDD9-013ED99506DA}"/>
          </ac:spMkLst>
        </pc:spChg>
        <pc:spChg chg="add del mod">
          <ac:chgData name="Jeremiah Genest" userId="b03206a1-f00a-4068-8f66-60cb0962f745" providerId="ADAL" clId="{6B3D42B5-0B81-44DC-B9DB-C17D4720A9BA}" dt="2024-10-04T15:12:14.163" v="356" actId="478"/>
          <ac:spMkLst>
            <pc:docMk/>
            <pc:sldMk cId="3130606575" sldId="3198"/>
            <ac:spMk id="79" creationId="{D479FD44-4B51-A1C8-31FD-217B70816F01}"/>
          </ac:spMkLst>
        </pc:spChg>
        <pc:spChg chg="add mod">
          <ac:chgData name="Jeremiah Genest" userId="b03206a1-f00a-4068-8f66-60cb0962f745" providerId="ADAL" clId="{6B3D42B5-0B81-44DC-B9DB-C17D4720A9BA}" dt="2024-10-04T15:12:08.073" v="355"/>
          <ac:spMkLst>
            <pc:docMk/>
            <pc:sldMk cId="3130606575" sldId="3198"/>
            <ac:spMk id="80" creationId="{B25ED7BC-9094-3057-BD0D-33839D974256}"/>
          </ac:spMkLst>
        </pc:spChg>
        <pc:spChg chg="add mod">
          <ac:chgData name="Jeremiah Genest" userId="b03206a1-f00a-4068-8f66-60cb0962f745" providerId="ADAL" clId="{6B3D42B5-0B81-44DC-B9DB-C17D4720A9BA}" dt="2024-10-04T15:12:08.073" v="355"/>
          <ac:spMkLst>
            <pc:docMk/>
            <pc:sldMk cId="3130606575" sldId="3198"/>
            <ac:spMk id="81" creationId="{09B71547-C25B-944B-2D0E-6A0A7A67B9B1}"/>
          </ac:spMkLst>
        </pc:spChg>
        <pc:spChg chg="add mod">
          <ac:chgData name="Jeremiah Genest" userId="b03206a1-f00a-4068-8f66-60cb0962f745" providerId="ADAL" clId="{6B3D42B5-0B81-44DC-B9DB-C17D4720A9BA}" dt="2024-10-04T15:12:08.073" v="355"/>
          <ac:spMkLst>
            <pc:docMk/>
            <pc:sldMk cId="3130606575" sldId="3198"/>
            <ac:spMk id="82" creationId="{6B122EF3-F5A8-1FDE-0051-13688A179B8A}"/>
          </ac:spMkLst>
        </pc:spChg>
        <pc:spChg chg="add mod">
          <ac:chgData name="Jeremiah Genest" userId="b03206a1-f00a-4068-8f66-60cb0962f745" providerId="ADAL" clId="{6B3D42B5-0B81-44DC-B9DB-C17D4720A9BA}" dt="2024-10-04T15:12:08.073" v="355"/>
          <ac:spMkLst>
            <pc:docMk/>
            <pc:sldMk cId="3130606575" sldId="3198"/>
            <ac:spMk id="83" creationId="{72789692-F418-0A27-1D65-F7FE782F5601}"/>
          </ac:spMkLst>
        </pc:spChg>
        <pc:spChg chg="add mod">
          <ac:chgData name="Jeremiah Genest" userId="b03206a1-f00a-4068-8f66-60cb0962f745" providerId="ADAL" clId="{6B3D42B5-0B81-44DC-B9DB-C17D4720A9BA}" dt="2024-10-04T15:12:08.073" v="355"/>
          <ac:spMkLst>
            <pc:docMk/>
            <pc:sldMk cId="3130606575" sldId="3198"/>
            <ac:spMk id="84" creationId="{5EF54B32-4E87-8589-D811-FE0EE5BD554F}"/>
          </ac:spMkLst>
        </pc:spChg>
        <pc:spChg chg="add mod">
          <ac:chgData name="Jeremiah Genest" userId="b03206a1-f00a-4068-8f66-60cb0962f745" providerId="ADAL" clId="{6B3D42B5-0B81-44DC-B9DB-C17D4720A9BA}" dt="2024-10-04T15:12:08.073" v="355"/>
          <ac:spMkLst>
            <pc:docMk/>
            <pc:sldMk cId="3130606575" sldId="3198"/>
            <ac:spMk id="85" creationId="{B15826E6-1472-2BBC-2299-BFB26D097280}"/>
          </ac:spMkLst>
        </pc:spChg>
        <pc:spChg chg="add mod">
          <ac:chgData name="Jeremiah Genest" userId="b03206a1-f00a-4068-8f66-60cb0962f745" providerId="ADAL" clId="{6B3D42B5-0B81-44DC-B9DB-C17D4720A9BA}" dt="2024-10-04T15:12:08.073" v="355"/>
          <ac:spMkLst>
            <pc:docMk/>
            <pc:sldMk cId="3130606575" sldId="3198"/>
            <ac:spMk id="86" creationId="{3C5798DD-0DF9-D10B-6B6C-451148DDCC77}"/>
          </ac:spMkLst>
        </pc:spChg>
        <pc:spChg chg="add mod">
          <ac:chgData name="Jeremiah Genest" userId="b03206a1-f00a-4068-8f66-60cb0962f745" providerId="ADAL" clId="{6B3D42B5-0B81-44DC-B9DB-C17D4720A9BA}" dt="2024-10-04T15:12:08.073" v="355"/>
          <ac:spMkLst>
            <pc:docMk/>
            <pc:sldMk cId="3130606575" sldId="3198"/>
            <ac:spMk id="87" creationId="{B8310485-B14D-712E-C564-8B6EFDCC5C0F}"/>
          </ac:spMkLst>
        </pc:spChg>
        <pc:spChg chg="add mod">
          <ac:chgData name="Jeremiah Genest" userId="b03206a1-f00a-4068-8f66-60cb0962f745" providerId="ADAL" clId="{6B3D42B5-0B81-44DC-B9DB-C17D4720A9BA}" dt="2024-10-04T15:12:08.073" v="355"/>
          <ac:spMkLst>
            <pc:docMk/>
            <pc:sldMk cId="3130606575" sldId="3198"/>
            <ac:spMk id="91" creationId="{9C8DD215-416A-1E18-2270-9AC341CF2728}"/>
          </ac:spMkLst>
        </pc:spChg>
        <pc:spChg chg="add mod">
          <ac:chgData name="Jeremiah Genest" userId="b03206a1-f00a-4068-8f66-60cb0962f745" providerId="ADAL" clId="{6B3D42B5-0B81-44DC-B9DB-C17D4720A9BA}" dt="2024-10-04T15:12:08.073" v="355"/>
          <ac:spMkLst>
            <pc:docMk/>
            <pc:sldMk cId="3130606575" sldId="3198"/>
            <ac:spMk id="95" creationId="{CAF441C0-1B87-1385-625B-0D3441083862}"/>
          </ac:spMkLst>
        </pc:spChg>
        <pc:spChg chg="add mod">
          <ac:chgData name="Jeremiah Genest" userId="b03206a1-f00a-4068-8f66-60cb0962f745" providerId="ADAL" clId="{6B3D42B5-0B81-44DC-B9DB-C17D4720A9BA}" dt="2024-10-04T15:12:08.073" v="355"/>
          <ac:spMkLst>
            <pc:docMk/>
            <pc:sldMk cId="3130606575" sldId="3198"/>
            <ac:spMk id="96" creationId="{8F5C3982-6C4F-BFAA-6DD0-BFBCA38FF815}"/>
          </ac:spMkLst>
        </pc:spChg>
        <pc:spChg chg="add mod">
          <ac:chgData name="Jeremiah Genest" userId="b03206a1-f00a-4068-8f66-60cb0962f745" providerId="ADAL" clId="{6B3D42B5-0B81-44DC-B9DB-C17D4720A9BA}" dt="2024-10-04T15:12:08.073" v="355"/>
          <ac:spMkLst>
            <pc:docMk/>
            <pc:sldMk cId="3130606575" sldId="3198"/>
            <ac:spMk id="97" creationId="{D85962F6-6C52-1405-D9BC-10558E992C9B}"/>
          </ac:spMkLst>
        </pc:spChg>
        <pc:spChg chg="add mod">
          <ac:chgData name="Jeremiah Genest" userId="b03206a1-f00a-4068-8f66-60cb0962f745" providerId="ADAL" clId="{6B3D42B5-0B81-44DC-B9DB-C17D4720A9BA}" dt="2024-10-04T15:12:08.073" v="355"/>
          <ac:spMkLst>
            <pc:docMk/>
            <pc:sldMk cId="3130606575" sldId="3198"/>
            <ac:spMk id="98" creationId="{B3FC2D0B-FAB3-4558-DF58-303FA28F0E2F}"/>
          </ac:spMkLst>
        </pc:spChg>
        <pc:spChg chg="add mod">
          <ac:chgData name="Jeremiah Genest" userId="b03206a1-f00a-4068-8f66-60cb0962f745" providerId="ADAL" clId="{6B3D42B5-0B81-44DC-B9DB-C17D4720A9BA}" dt="2024-10-04T15:12:08.073" v="355"/>
          <ac:spMkLst>
            <pc:docMk/>
            <pc:sldMk cId="3130606575" sldId="3198"/>
            <ac:spMk id="99" creationId="{952820BD-147B-2354-6E6A-AD677F57C24E}"/>
          </ac:spMkLst>
        </pc:spChg>
        <pc:spChg chg="add mod">
          <ac:chgData name="Jeremiah Genest" userId="b03206a1-f00a-4068-8f66-60cb0962f745" providerId="ADAL" clId="{6B3D42B5-0B81-44DC-B9DB-C17D4720A9BA}" dt="2024-10-04T15:12:08.073" v="355"/>
          <ac:spMkLst>
            <pc:docMk/>
            <pc:sldMk cId="3130606575" sldId="3198"/>
            <ac:spMk id="100" creationId="{D4337A28-3C93-A449-6210-AC337764D7FF}"/>
          </ac:spMkLst>
        </pc:spChg>
        <pc:spChg chg="add mod">
          <ac:chgData name="Jeremiah Genest" userId="b03206a1-f00a-4068-8f66-60cb0962f745" providerId="ADAL" clId="{6B3D42B5-0B81-44DC-B9DB-C17D4720A9BA}" dt="2024-10-04T15:12:08.073" v="355"/>
          <ac:spMkLst>
            <pc:docMk/>
            <pc:sldMk cId="3130606575" sldId="3198"/>
            <ac:spMk id="101" creationId="{FDDAF968-C07E-0254-487D-CE2678DB8DB0}"/>
          </ac:spMkLst>
        </pc:spChg>
        <pc:spChg chg="mod">
          <ac:chgData name="Jeremiah Genest" userId="b03206a1-f00a-4068-8f66-60cb0962f745" providerId="ADAL" clId="{6B3D42B5-0B81-44DC-B9DB-C17D4720A9BA}" dt="2024-10-04T15:12:08.073" v="355"/>
          <ac:spMkLst>
            <pc:docMk/>
            <pc:sldMk cId="3130606575" sldId="3198"/>
            <ac:spMk id="109" creationId="{9CCB692B-EC58-E306-5912-72A90C9C7632}"/>
          </ac:spMkLst>
        </pc:spChg>
        <pc:spChg chg="mod">
          <ac:chgData name="Jeremiah Genest" userId="b03206a1-f00a-4068-8f66-60cb0962f745" providerId="ADAL" clId="{6B3D42B5-0B81-44DC-B9DB-C17D4720A9BA}" dt="2024-10-04T15:12:08.073" v="355"/>
          <ac:spMkLst>
            <pc:docMk/>
            <pc:sldMk cId="3130606575" sldId="3198"/>
            <ac:spMk id="110" creationId="{18E32B31-1792-2901-6F13-D8E25A608AB3}"/>
          </ac:spMkLst>
        </pc:spChg>
        <pc:spChg chg="mod">
          <ac:chgData name="Jeremiah Genest" userId="b03206a1-f00a-4068-8f66-60cb0962f745" providerId="ADAL" clId="{6B3D42B5-0B81-44DC-B9DB-C17D4720A9BA}" dt="2024-10-04T15:12:08.073" v="355"/>
          <ac:spMkLst>
            <pc:docMk/>
            <pc:sldMk cId="3130606575" sldId="3198"/>
            <ac:spMk id="111" creationId="{70857755-5D08-0886-516D-CC5358A20D55}"/>
          </ac:spMkLst>
        </pc:spChg>
        <pc:spChg chg="mod">
          <ac:chgData name="Jeremiah Genest" userId="b03206a1-f00a-4068-8f66-60cb0962f745" providerId="ADAL" clId="{6B3D42B5-0B81-44DC-B9DB-C17D4720A9BA}" dt="2024-10-04T15:12:08.073" v="355"/>
          <ac:spMkLst>
            <pc:docMk/>
            <pc:sldMk cId="3130606575" sldId="3198"/>
            <ac:spMk id="113" creationId="{971B1803-494C-480C-8687-7A5607197715}"/>
          </ac:spMkLst>
        </pc:spChg>
        <pc:spChg chg="mod">
          <ac:chgData name="Jeremiah Genest" userId="b03206a1-f00a-4068-8f66-60cb0962f745" providerId="ADAL" clId="{6B3D42B5-0B81-44DC-B9DB-C17D4720A9BA}" dt="2024-10-04T15:12:08.073" v="355"/>
          <ac:spMkLst>
            <pc:docMk/>
            <pc:sldMk cId="3130606575" sldId="3198"/>
            <ac:spMk id="114" creationId="{AD3090C5-D2A6-F1B9-2BDF-0326EF1675A9}"/>
          </ac:spMkLst>
        </pc:spChg>
        <pc:spChg chg="mod">
          <ac:chgData name="Jeremiah Genest" userId="b03206a1-f00a-4068-8f66-60cb0962f745" providerId="ADAL" clId="{6B3D42B5-0B81-44DC-B9DB-C17D4720A9BA}" dt="2024-10-04T15:12:08.073" v="355"/>
          <ac:spMkLst>
            <pc:docMk/>
            <pc:sldMk cId="3130606575" sldId="3198"/>
            <ac:spMk id="115" creationId="{708E954E-61CB-268D-2810-132C7BBB2464}"/>
          </ac:spMkLst>
        </pc:spChg>
        <pc:spChg chg="add mod">
          <ac:chgData name="Jeremiah Genest" userId="b03206a1-f00a-4068-8f66-60cb0962f745" providerId="ADAL" clId="{6B3D42B5-0B81-44DC-B9DB-C17D4720A9BA}" dt="2024-10-04T15:12:08.073" v="355"/>
          <ac:spMkLst>
            <pc:docMk/>
            <pc:sldMk cId="3130606575" sldId="3198"/>
            <ac:spMk id="116" creationId="{F67C07F4-6594-4D9D-D8A9-FB10942ABEE1}"/>
          </ac:spMkLst>
        </pc:spChg>
        <pc:spChg chg="add mod">
          <ac:chgData name="Jeremiah Genest" userId="b03206a1-f00a-4068-8f66-60cb0962f745" providerId="ADAL" clId="{6B3D42B5-0B81-44DC-B9DB-C17D4720A9BA}" dt="2024-10-04T15:12:08.073" v="355"/>
          <ac:spMkLst>
            <pc:docMk/>
            <pc:sldMk cId="3130606575" sldId="3198"/>
            <ac:spMk id="117" creationId="{C2D7986D-52BD-700A-D172-E96470C2DC31}"/>
          </ac:spMkLst>
        </pc:spChg>
        <pc:spChg chg="add mod">
          <ac:chgData name="Jeremiah Genest" userId="b03206a1-f00a-4068-8f66-60cb0962f745" providerId="ADAL" clId="{6B3D42B5-0B81-44DC-B9DB-C17D4720A9BA}" dt="2024-10-04T15:12:08.073" v="355"/>
          <ac:spMkLst>
            <pc:docMk/>
            <pc:sldMk cId="3130606575" sldId="3198"/>
            <ac:spMk id="118" creationId="{951015BA-B874-819D-7B91-795D9407DA44}"/>
          </ac:spMkLst>
        </pc:spChg>
        <pc:spChg chg="add mod">
          <ac:chgData name="Jeremiah Genest" userId="b03206a1-f00a-4068-8f66-60cb0962f745" providerId="ADAL" clId="{6B3D42B5-0B81-44DC-B9DB-C17D4720A9BA}" dt="2024-10-04T15:12:08.073" v="355"/>
          <ac:spMkLst>
            <pc:docMk/>
            <pc:sldMk cId="3130606575" sldId="3198"/>
            <ac:spMk id="119" creationId="{56FC82F7-F550-F5EA-240D-3415DD3C401A}"/>
          </ac:spMkLst>
        </pc:spChg>
        <pc:spChg chg="mod">
          <ac:chgData name="Jeremiah Genest" userId="b03206a1-f00a-4068-8f66-60cb0962f745" providerId="ADAL" clId="{6B3D42B5-0B81-44DC-B9DB-C17D4720A9BA}" dt="2024-10-04T15:12:08.073" v="355"/>
          <ac:spMkLst>
            <pc:docMk/>
            <pc:sldMk cId="3130606575" sldId="3198"/>
            <ac:spMk id="122" creationId="{7668AF54-95D9-E116-64EE-48B6BE781E97}"/>
          </ac:spMkLst>
        </pc:spChg>
        <pc:spChg chg="mod">
          <ac:chgData name="Jeremiah Genest" userId="b03206a1-f00a-4068-8f66-60cb0962f745" providerId="ADAL" clId="{6B3D42B5-0B81-44DC-B9DB-C17D4720A9BA}" dt="2024-10-04T15:12:08.073" v="355"/>
          <ac:spMkLst>
            <pc:docMk/>
            <pc:sldMk cId="3130606575" sldId="3198"/>
            <ac:spMk id="124" creationId="{50FBB9D3-9771-A489-AE85-CDE072228C6C}"/>
          </ac:spMkLst>
        </pc:spChg>
        <pc:spChg chg="mod">
          <ac:chgData name="Jeremiah Genest" userId="b03206a1-f00a-4068-8f66-60cb0962f745" providerId="ADAL" clId="{6B3D42B5-0B81-44DC-B9DB-C17D4720A9BA}" dt="2024-10-04T15:12:08.073" v="355"/>
          <ac:spMkLst>
            <pc:docMk/>
            <pc:sldMk cId="3130606575" sldId="3198"/>
            <ac:spMk id="125" creationId="{E5F38747-5E40-D1E6-9892-45D80DCC2A8D}"/>
          </ac:spMkLst>
        </pc:spChg>
        <pc:spChg chg="mod">
          <ac:chgData name="Jeremiah Genest" userId="b03206a1-f00a-4068-8f66-60cb0962f745" providerId="ADAL" clId="{6B3D42B5-0B81-44DC-B9DB-C17D4720A9BA}" dt="2024-10-04T15:12:08.073" v="355"/>
          <ac:spMkLst>
            <pc:docMk/>
            <pc:sldMk cId="3130606575" sldId="3198"/>
            <ac:spMk id="126" creationId="{72C9FF1C-80BB-95DE-5934-AD968F590A15}"/>
          </ac:spMkLst>
        </pc:spChg>
        <pc:spChg chg="mod">
          <ac:chgData name="Jeremiah Genest" userId="b03206a1-f00a-4068-8f66-60cb0962f745" providerId="ADAL" clId="{6B3D42B5-0B81-44DC-B9DB-C17D4720A9BA}" dt="2024-10-04T15:12:08.073" v="355"/>
          <ac:spMkLst>
            <pc:docMk/>
            <pc:sldMk cId="3130606575" sldId="3198"/>
            <ac:spMk id="127" creationId="{152F9E89-FAB6-FF33-3ADA-A22CAB39335F}"/>
          </ac:spMkLst>
        </pc:spChg>
        <pc:spChg chg="mod">
          <ac:chgData name="Jeremiah Genest" userId="b03206a1-f00a-4068-8f66-60cb0962f745" providerId="ADAL" clId="{6B3D42B5-0B81-44DC-B9DB-C17D4720A9BA}" dt="2024-10-04T15:12:08.073" v="355"/>
          <ac:spMkLst>
            <pc:docMk/>
            <pc:sldMk cId="3130606575" sldId="3198"/>
            <ac:spMk id="128" creationId="{51F5F554-52E5-4257-BD1E-9F593BAB3888}"/>
          </ac:spMkLst>
        </pc:spChg>
        <pc:spChg chg="mod">
          <ac:chgData name="Jeremiah Genest" userId="b03206a1-f00a-4068-8f66-60cb0962f745" providerId="ADAL" clId="{6B3D42B5-0B81-44DC-B9DB-C17D4720A9BA}" dt="2024-10-04T15:12:08.073" v="355"/>
          <ac:spMkLst>
            <pc:docMk/>
            <pc:sldMk cId="3130606575" sldId="3198"/>
            <ac:spMk id="129" creationId="{136B50FD-3857-18CE-9A3A-38E8DCAF2901}"/>
          </ac:spMkLst>
        </pc:spChg>
        <pc:spChg chg="mod">
          <ac:chgData name="Jeremiah Genest" userId="b03206a1-f00a-4068-8f66-60cb0962f745" providerId="ADAL" clId="{6B3D42B5-0B81-44DC-B9DB-C17D4720A9BA}" dt="2024-10-04T15:12:08.073" v="355"/>
          <ac:spMkLst>
            <pc:docMk/>
            <pc:sldMk cId="3130606575" sldId="3198"/>
            <ac:spMk id="130" creationId="{14007E4A-EEE8-365F-D7D9-6FBC3731C846}"/>
          </ac:spMkLst>
        </pc:spChg>
        <pc:spChg chg="mod">
          <ac:chgData name="Jeremiah Genest" userId="b03206a1-f00a-4068-8f66-60cb0962f745" providerId="ADAL" clId="{6B3D42B5-0B81-44DC-B9DB-C17D4720A9BA}" dt="2024-10-04T15:12:08.073" v="355"/>
          <ac:spMkLst>
            <pc:docMk/>
            <pc:sldMk cId="3130606575" sldId="3198"/>
            <ac:spMk id="131" creationId="{3C73A52E-8D44-1E85-5283-B1B5428704CA}"/>
          </ac:spMkLst>
        </pc:spChg>
        <pc:spChg chg="mod">
          <ac:chgData name="Jeremiah Genest" userId="b03206a1-f00a-4068-8f66-60cb0962f745" providerId="ADAL" clId="{6B3D42B5-0B81-44DC-B9DB-C17D4720A9BA}" dt="2024-10-04T15:12:08.073" v="355"/>
          <ac:spMkLst>
            <pc:docMk/>
            <pc:sldMk cId="3130606575" sldId="3198"/>
            <ac:spMk id="133" creationId="{F08BF13F-7DED-D0FA-929F-227FAD796F40}"/>
          </ac:spMkLst>
        </pc:spChg>
        <pc:spChg chg="mod">
          <ac:chgData name="Jeremiah Genest" userId="b03206a1-f00a-4068-8f66-60cb0962f745" providerId="ADAL" clId="{6B3D42B5-0B81-44DC-B9DB-C17D4720A9BA}" dt="2024-10-04T15:12:08.073" v="355"/>
          <ac:spMkLst>
            <pc:docMk/>
            <pc:sldMk cId="3130606575" sldId="3198"/>
            <ac:spMk id="134" creationId="{D6171D8D-8824-604F-4660-FA2A93E50398}"/>
          </ac:spMkLst>
        </pc:spChg>
        <pc:spChg chg="mod">
          <ac:chgData name="Jeremiah Genest" userId="b03206a1-f00a-4068-8f66-60cb0962f745" providerId="ADAL" clId="{6B3D42B5-0B81-44DC-B9DB-C17D4720A9BA}" dt="2024-10-04T15:12:08.073" v="355"/>
          <ac:spMkLst>
            <pc:docMk/>
            <pc:sldMk cId="3130606575" sldId="3198"/>
            <ac:spMk id="141" creationId="{56FDE786-AE19-E597-3211-93066A86232D}"/>
          </ac:spMkLst>
        </pc:spChg>
        <pc:spChg chg="mod">
          <ac:chgData name="Jeremiah Genest" userId="b03206a1-f00a-4068-8f66-60cb0962f745" providerId="ADAL" clId="{6B3D42B5-0B81-44DC-B9DB-C17D4720A9BA}" dt="2024-10-04T15:12:08.073" v="355"/>
          <ac:spMkLst>
            <pc:docMk/>
            <pc:sldMk cId="3130606575" sldId="3198"/>
            <ac:spMk id="142" creationId="{171BA7ED-725F-FAD8-08DE-C3F3106AE455}"/>
          </ac:spMkLst>
        </pc:spChg>
        <pc:spChg chg="mod">
          <ac:chgData name="Jeremiah Genest" userId="b03206a1-f00a-4068-8f66-60cb0962f745" providerId="ADAL" clId="{6B3D42B5-0B81-44DC-B9DB-C17D4720A9BA}" dt="2024-10-04T15:12:08.073" v="355"/>
          <ac:spMkLst>
            <pc:docMk/>
            <pc:sldMk cId="3130606575" sldId="3198"/>
            <ac:spMk id="143" creationId="{3BC531D3-03F9-2ADF-9B84-0AA75789031F}"/>
          </ac:spMkLst>
        </pc:spChg>
        <pc:spChg chg="mod">
          <ac:chgData name="Jeremiah Genest" userId="b03206a1-f00a-4068-8f66-60cb0962f745" providerId="ADAL" clId="{6B3D42B5-0B81-44DC-B9DB-C17D4720A9BA}" dt="2024-10-04T15:12:08.073" v="355"/>
          <ac:spMkLst>
            <pc:docMk/>
            <pc:sldMk cId="3130606575" sldId="3198"/>
            <ac:spMk id="144" creationId="{FB8F7C30-9C05-C64B-12E9-AA539B93B5A4}"/>
          </ac:spMkLst>
        </pc:spChg>
        <pc:spChg chg="mod">
          <ac:chgData name="Jeremiah Genest" userId="b03206a1-f00a-4068-8f66-60cb0962f745" providerId="ADAL" clId="{6B3D42B5-0B81-44DC-B9DB-C17D4720A9BA}" dt="2024-10-04T15:12:08.073" v="355"/>
          <ac:spMkLst>
            <pc:docMk/>
            <pc:sldMk cId="3130606575" sldId="3198"/>
            <ac:spMk id="145" creationId="{2F1CCF5D-66B9-48D2-5E04-0F0755649D9A}"/>
          </ac:spMkLst>
        </pc:spChg>
        <pc:spChg chg="mod">
          <ac:chgData name="Jeremiah Genest" userId="b03206a1-f00a-4068-8f66-60cb0962f745" providerId="ADAL" clId="{6B3D42B5-0B81-44DC-B9DB-C17D4720A9BA}" dt="2024-10-04T15:12:08.073" v="355"/>
          <ac:spMkLst>
            <pc:docMk/>
            <pc:sldMk cId="3130606575" sldId="3198"/>
            <ac:spMk id="146" creationId="{A38D2C5F-FC9F-D2AA-9B79-E71B08BB9E2C}"/>
          </ac:spMkLst>
        </pc:spChg>
        <pc:spChg chg="mod">
          <ac:chgData name="Jeremiah Genest" userId="b03206a1-f00a-4068-8f66-60cb0962f745" providerId="ADAL" clId="{6B3D42B5-0B81-44DC-B9DB-C17D4720A9BA}" dt="2024-10-04T15:12:08.073" v="355"/>
          <ac:spMkLst>
            <pc:docMk/>
            <pc:sldMk cId="3130606575" sldId="3198"/>
            <ac:spMk id="147" creationId="{D88D1542-10D1-1E7B-6874-E69BA74D03A7}"/>
          </ac:spMkLst>
        </pc:spChg>
        <pc:spChg chg="mod">
          <ac:chgData name="Jeremiah Genest" userId="b03206a1-f00a-4068-8f66-60cb0962f745" providerId="ADAL" clId="{6B3D42B5-0B81-44DC-B9DB-C17D4720A9BA}" dt="2024-10-04T15:12:08.073" v="355"/>
          <ac:spMkLst>
            <pc:docMk/>
            <pc:sldMk cId="3130606575" sldId="3198"/>
            <ac:spMk id="148" creationId="{512FC58C-6AFD-C4CC-79CD-05FACA0F1B6C}"/>
          </ac:spMkLst>
        </pc:spChg>
        <pc:spChg chg="mod">
          <ac:chgData name="Jeremiah Genest" userId="b03206a1-f00a-4068-8f66-60cb0962f745" providerId="ADAL" clId="{6B3D42B5-0B81-44DC-B9DB-C17D4720A9BA}" dt="2024-10-04T15:12:08.073" v="355"/>
          <ac:spMkLst>
            <pc:docMk/>
            <pc:sldMk cId="3130606575" sldId="3198"/>
            <ac:spMk id="149" creationId="{4E1B3ED2-E4F7-22AC-9689-C5C56B1938B8}"/>
          </ac:spMkLst>
        </pc:spChg>
        <pc:spChg chg="mod">
          <ac:chgData name="Jeremiah Genest" userId="b03206a1-f00a-4068-8f66-60cb0962f745" providerId="ADAL" clId="{6B3D42B5-0B81-44DC-B9DB-C17D4720A9BA}" dt="2024-10-04T15:12:08.073" v="355"/>
          <ac:spMkLst>
            <pc:docMk/>
            <pc:sldMk cId="3130606575" sldId="3198"/>
            <ac:spMk id="150" creationId="{04341C30-1C5A-6B0D-8128-6C35E5D37AAD}"/>
          </ac:spMkLst>
        </pc:spChg>
        <pc:spChg chg="mod">
          <ac:chgData name="Jeremiah Genest" userId="b03206a1-f00a-4068-8f66-60cb0962f745" providerId="ADAL" clId="{6B3D42B5-0B81-44DC-B9DB-C17D4720A9BA}" dt="2024-10-04T15:12:08.073" v="355"/>
          <ac:spMkLst>
            <pc:docMk/>
            <pc:sldMk cId="3130606575" sldId="3198"/>
            <ac:spMk id="151" creationId="{949B0230-F0BA-4DB9-3BDB-BF25AE708134}"/>
          </ac:spMkLst>
        </pc:spChg>
        <pc:spChg chg="mod">
          <ac:chgData name="Jeremiah Genest" userId="b03206a1-f00a-4068-8f66-60cb0962f745" providerId="ADAL" clId="{6B3D42B5-0B81-44DC-B9DB-C17D4720A9BA}" dt="2024-10-04T15:12:08.073" v="355"/>
          <ac:spMkLst>
            <pc:docMk/>
            <pc:sldMk cId="3130606575" sldId="3198"/>
            <ac:spMk id="152" creationId="{33E77BA6-9C7E-D724-FFC0-B43ED2C48D43}"/>
          </ac:spMkLst>
        </pc:spChg>
        <pc:grpChg chg="add mod">
          <ac:chgData name="Jeremiah Genest" userId="b03206a1-f00a-4068-8f66-60cb0962f745" providerId="ADAL" clId="{6B3D42B5-0B81-44DC-B9DB-C17D4720A9BA}" dt="2024-10-04T15:12:03.574" v="354"/>
          <ac:grpSpMkLst>
            <pc:docMk/>
            <pc:sldMk cId="3130606575" sldId="3198"/>
            <ac:grpSpMk id="13" creationId="{72F23736-2DAE-8503-999A-271FBE46109B}"/>
          </ac:grpSpMkLst>
        </pc:grpChg>
        <pc:grpChg chg="add mod">
          <ac:chgData name="Jeremiah Genest" userId="b03206a1-f00a-4068-8f66-60cb0962f745" providerId="ADAL" clId="{6B3D42B5-0B81-44DC-B9DB-C17D4720A9BA}" dt="2024-10-04T15:12:03.574" v="354"/>
          <ac:grpSpMkLst>
            <pc:docMk/>
            <pc:sldMk cId="3130606575" sldId="3198"/>
            <ac:grpSpMk id="17" creationId="{FC4B4C00-DED6-4F42-AC13-AB5AD2199ED6}"/>
          </ac:grpSpMkLst>
        </pc:grpChg>
        <pc:grpChg chg="add mod">
          <ac:chgData name="Jeremiah Genest" userId="b03206a1-f00a-4068-8f66-60cb0962f745" providerId="ADAL" clId="{6B3D42B5-0B81-44DC-B9DB-C17D4720A9BA}" dt="2024-10-04T15:12:03.574" v="354"/>
          <ac:grpSpMkLst>
            <pc:docMk/>
            <pc:sldMk cId="3130606575" sldId="3198"/>
            <ac:grpSpMk id="27" creationId="{3269F549-B0D2-86CE-6441-ECF23B4E897F}"/>
          </ac:grpSpMkLst>
        </pc:grpChg>
        <pc:grpChg chg="add mod">
          <ac:chgData name="Jeremiah Genest" userId="b03206a1-f00a-4068-8f66-60cb0962f745" providerId="ADAL" clId="{6B3D42B5-0B81-44DC-B9DB-C17D4720A9BA}" dt="2024-10-04T15:12:03.574" v="354"/>
          <ac:grpSpMkLst>
            <pc:docMk/>
            <pc:sldMk cId="3130606575" sldId="3198"/>
            <ac:grpSpMk id="30" creationId="{2B0FB933-E172-5674-D592-7C4E1AA2DBE8}"/>
          </ac:grpSpMkLst>
        </pc:grpChg>
        <pc:grpChg chg="add mod">
          <ac:chgData name="Jeremiah Genest" userId="b03206a1-f00a-4068-8f66-60cb0962f745" providerId="ADAL" clId="{6B3D42B5-0B81-44DC-B9DB-C17D4720A9BA}" dt="2024-10-04T15:12:03.574" v="354"/>
          <ac:grpSpMkLst>
            <pc:docMk/>
            <pc:sldMk cId="3130606575" sldId="3198"/>
            <ac:grpSpMk id="33" creationId="{9E19FEE7-2F99-6AF5-C7E3-B1FD125F5A35}"/>
          </ac:grpSpMkLst>
        </pc:grpChg>
        <pc:grpChg chg="add mod">
          <ac:chgData name="Jeremiah Genest" userId="b03206a1-f00a-4068-8f66-60cb0962f745" providerId="ADAL" clId="{6B3D42B5-0B81-44DC-B9DB-C17D4720A9BA}" dt="2024-10-04T15:12:03.574" v="354"/>
          <ac:grpSpMkLst>
            <pc:docMk/>
            <pc:sldMk cId="3130606575" sldId="3198"/>
            <ac:grpSpMk id="37" creationId="{81662BD7-1B1B-96CD-48F3-D6846F327C66}"/>
          </ac:grpSpMkLst>
        </pc:grpChg>
        <pc:grpChg chg="add mod">
          <ac:chgData name="Jeremiah Genest" userId="b03206a1-f00a-4068-8f66-60cb0962f745" providerId="ADAL" clId="{6B3D42B5-0B81-44DC-B9DB-C17D4720A9BA}" dt="2024-10-04T15:12:03.574" v="354"/>
          <ac:grpSpMkLst>
            <pc:docMk/>
            <pc:sldMk cId="3130606575" sldId="3198"/>
            <ac:grpSpMk id="45" creationId="{6AF96CF8-6572-1802-E4FA-D9A966A4B5BF}"/>
          </ac:grpSpMkLst>
        </pc:grpChg>
        <pc:grpChg chg="mod">
          <ac:chgData name="Jeremiah Genest" userId="b03206a1-f00a-4068-8f66-60cb0962f745" providerId="ADAL" clId="{6B3D42B5-0B81-44DC-B9DB-C17D4720A9BA}" dt="2024-10-04T15:12:03.574" v="354"/>
          <ac:grpSpMkLst>
            <pc:docMk/>
            <pc:sldMk cId="3130606575" sldId="3198"/>
            <ac:grpSpMk id="46" creationId="{C0A9DF0D-C5C9-DD6C-B2B4-A7D787A0679C}"/>
          </ac:grpSpMkLst>
        </pc:grpChg>
        <pc:grpChg chg="mod">
          <ac:chgData name="Jeremiah Genest" userId="b03206a1-f00a-4068-8f66-60cb0962f745" providerId="ADAL" clId="{6B3D42B5-0B81-44DC-B9DB-C17D4720A9BA}" dt="2024-10-04T15:12:03.574" v="354"/>
          <ac:grpSpMkLst>
            <pc:docMk/>
            <pc:sldMk cId="3130606575" sldId="3198"/>
            <ac:grpSpMk id="48" creationId="{F33FCF7F-0A3F-9331-F81B-8BF458057D48}"/>
          </ac:grpSpMkLst>
        </pc:grpChg>
        <pc:grpChg chg="add mod">
          <ac:chgData name="Jeremiah Genest" userId="b03206a1-f00a-4068-8f66-60cb0962f745" providerId="ADAL" clId="{6B3D42B5-0B81-44DC-B9DB-C17D4720A9BA}" dt="2024-10-04T15:12:03.574" v="354"/>
          <ac:grpSpMkLst>
            <pc:docMk/>
            <pc:sldMk cId="3130606575" sldId="3198"/>
            <ac:grpSpMk id="57" creationId="{81DB93A8-C64B-EF56-F88E-EBD39536B2EA}"/>
          </ac:grpSpMkLst>
        </pc:grpChg>
        <pc:grpChg chg="mod">
          <ac:chgData name="Jeremiah Genest" userId="b03206a1-f00a-4068-8f66-60cb0962f745" providerId="ADAL" clId="{6B3D42B5-0B81-44DC-B9DB-C17D4720A9BA}" dt="2024-10-04T15:12:03.574" v="354"/>
          <ac:grpSpMkLst>
            <pc:docMk/>
            <pc:sldMk cId="3130606575" sldId="3198"/>
            <ac:grpSpMk id="60" creationId="{E34E4F54-A1B1-8586-A727-221A5A988F8F}"/>
          </ac:grpSpMkLst>
        </pc:grpChg>
        <pc:grpChg chg="mod">
          <ac:chgData name="Jeremiah Genest" userId="b03206a1-f00a-4068-8f66-60cb0962f745" providerId="ADAL" clId="{6B3D42B5-0B81-44DC-B9DB-C17D4720A9BA}" dt="2024-10-04T15:12:03.574" v="354"/>
          <ac:grpSpMkLst>
            <pc:docMk/>
            <pc:sldMk cId="3130606575" sldId="3198"/>
            <ac:grpSpMk id="61" creationId="{4C1D1D04-BFDD-799C-6607-899118007000}"/>
          </ac:grpSpMkLst>
        </pc:grpChg>
        <pc:grpChg chg="mod">
          <ac:chgData name="Jeremiah Genest" userId="b03206a1-f00a-4068-8f66-60cb0962f745" providerId="ADAL" clId="{6B3D42B5-0B81-44DC-B9DB-C17D4720A9BA}" dt="2024-10-04T15:12:03.574" v="354"/>
          <ac:grpSpMkLst>
            <pc:docMk/>
            <pc:sldMk cId="3130606575" sldId="3198"/>
            <ac:grpSpMk id="62" creationId="{A155A675-BA83-0034-5014-E4B15AB86CAC}"/>
          </ac:grpSpMkLst>
        </pc:grpChg>
        <pc:grpChg chg="mod">
          <ac:chgData name="Jeremiah Genest" userId="b03206a1-f00a-4068-8f66-60cb0962f745" providerId="ADAL" clId="{6B3D42B5-0B81-44DC-B9DB-C17D4720A9BA}" dt="2024-10-04T15:12:03.574" v="354"/>
          <ac:grpSpMkLst>
            <pc:docMk/>
            <pc:sldMk cId="3130606575" sldId="3198"/>
            <ac:grpSpMk id="63" creationId="{3E79325B-EDEA-CE36-7502-6F44DB137C24}"/>
          </ac:grpSpMkLst>
        </pc:grpChg>
        <pc:grpChg chg="mod">
          <ac:chgData name="Jeremiah Genest" userId="b03206a1-f00a-4068-8f66-60cb0962f745" providerId="ADAL" clId="{6B3D42B5-0B81-44DC-B9DB-C17D4720A9BA}" dt="2024-10-04T15:12:03.574" v="354"/>
          <ac:grpSpMkLst>
            <pc:docMk/>
            <pc:sldMk cId="3130606575" sldId="3198"/>
            <ac:grpSpMk id="64" creationId="{BFAC8B6B-AA75-F12F-4D3B-C891B17406AE}"/>
          </ac:grpSpMkLst>
        </pc:grpChg>
        <pc:grpChg chg="mod">
          <ac:chgData name="Jeremiah Genest" userId="b03206a1-f00a-4068-8f66-60cb0962f745" providerId="ADAL" clId="{6B3D42B5-0B81-44DC-B9DB-C17D4720A9BA}" dt="2024-10-04T15:12:03.574" v="354"/>
          <ac:grpSpMkLst>
            <pc:docMk/>
            <pc:sldMk cId="3130606575" sldId="3198"/>
            <ac:grpSpMk id="65" creationId="{2DF12666-47B0-0FA4-48FA-8469CDCA303E}"/>
          </ac:grpSpMkLst>
        </pc:grpChg>
        <pc:grpChg chg="add mod">
          <ac:chgData name="Jeremiah Genest" userId="b03206a1-f00a-4068-8f66-60cb0962f745" providerId="ADAL" clId="{6B3D42B5-0B81-44DC-B9DB-C17D4720A9BA}" dt="2024-10-04T15:12:08.073" v="355"/>
          <ac:grpSpMkLst>
            <pc:docMk/>
            <pc:sldMk cId="3130606575" sldId="3198"/>
            <ac:grpSpMk id="88" creationId="{C0C19482-A079-489C-F64D-F6FAFA4F10E3}"/>
          </ac:grpSpMkLst>
        </pc:grpChg>
        <pc:grpChg chg="add mod">
          <ac:chgData name="Jeremiah Genest" userId="b03206a1-f00a-4068-8f66-60cb0962f745" providerId="ADAL" clId="{6B3D42B5-0B81-44DC-B9DB-C17D4720A9BA}" dt="2024-10-04T15:12:08.073" v="355"/>
          <ac:grpSpMkLst>
            <pc:docMk/>
            <pc:sldMk cId="3130606575" sldId="3198"/>
            <ac:grpSpMk id="92" creationId="{E62CCBA0-30E4-167C-672E-2B196BBA5678}"/>
          </ac:grpSpMkLst>
        </pc:grpChg>
        <pc:grpChg chg="add mod">
          <ac:chgData name="Jeremiah Genest" userId="b03206a1-f00a-4068-8f66-60cb0962f745" providerId="ADAL" clId="{6B3D42B5-0B81-44DC-B9DB-C17D4720A9BA}" dt="2024-10-04T15:12:08.073" v="355"/>
          <ac:grpSpMkLst>
            <pc:docMk/>
            <pc:sldMk cId="3130606575" sldId="3198"/>
            <ac:grpSpMk id="102" creationId="{E0BF0102-2C2A-ED10-8B84-843C2672EA0E}"/>
          </ac:grpSpMkLst>
        </pc:grpChg>
        <pc:grpChg chg="add mod">
          <ac:chgData name="Jeremiah Genest" userId="b03206a1-f00a-4068-8f66-60cb0962f745" providerId="ADAL" clId="{6B3D42B5-0B81-44DC-B9DB-C17D4720A9BA}" dt="2024-10-04T15:12:08.073" v="355"/>
          <ac:grpSpMkLst>
            <pc:docMk/>
            <pc:sldMk cId="3130606575" sldId="3198"/>
            <ac:grpSpMk id="105" creationId="{36D3E60C-E1A6-6032-83E3-7447695A9AAF}"/>
          </ac:grpSpMkLst>
        </pc:grpChg>
        <pc:grpChg chg="add mod">
          <ac:chgData name="Jeremiah Genest" userId="b03206a1-f00a-4068-8f66-60cb0962f745" providerId="ADAL" clId="{6B3D42B5-0B81-44DC-B9DB-C17D4720A9BA}" dt="2024-10-04T15:12:08.073" v="355"/>
          <ac:grpSpMkLst>
            <pc:docMk/>
            <pc:sldMk cId="3130606575" sldId="3198"/>
            <ac:grpSpMk id="108" creationId="{6485D15C-6DD2-1C7E-9115-76F5B7826047}"/>
          </ac:grpSpMkLst>
        </pc:grpChg>
        <pc:grpChg chg="add mod">
          <ac:chgData name="Jeremiah Genest" userId="b03206a1-f00a-4068-8f66-60cb0962f745" providerId="ADAL" clId="{6B3D42B5-0B81-44DC-B9DB-C17D4720A9BA}" dt="2024-10-04T15:12:08.073" v="355"/>
          <ac:grpSpMkLst>
            <pc:docMk/>
            <pc:sldMk cId="3130606575" sldId="3198"/>
            <ac:grpSpMk id="112" creationId="{D2813D8D-FD57-6913-3281-4BA34562ADA9}"/>
          </ac:grpSpMkLst>
        </pc:grpChg>
        <pc:grpChg chg="add mod">
          <ac:chgData name="Jeremiah Genest" userId="b03206a1-f00a-4068-8f66-60cb0962f745" providerId="ADAL" clId="{6B3D42B5-0B81-44DC-B9DB-C17D4720A9BA}" dt="2024-10-04T15:12:08.073" v="355"/>
          <ac:grpSpMkLst>
            <pc:docMk/>
            <pc:sldMk cId="3130606575" sldId="3198"/>
            <ac:grpSpMk id="120" creationId="{D2195A09-03AE-61F8-8C6A-8C741E5F90E2}"/>
          </ac:grpSpMkLst>
        </pc:grpChg>
        <pc:grpChg chg="mod">
          <ac:chgData name="Jeremiah Genest" userId="b03206a1-f00a-4068-8f66-60cb0962f745" providerId="ADAL" clId="{6B3D42B5-0B81-44DC-B9DB-C17D4720A9BA}" dt="2024-10-04T15:12:08.073" v="355"/>
          <ac:grpSpMkLst>
            <pc:docMk/>
            <pc:sldMk cId="3130606575" sldId="3198"/>
            <ac:grpSpMk id="121" creationId="{8C7CBC72-69A0-AB7B-A7D8-C5D9B8FC03F1}"/>
          </ac:grpSpMkLst>
        </pc:grpChg>
        <pc:grpChg chg="mod">
          <ac:chgData name="Jeremiah Genest" userId="b03206a1-f00a-4068-8f66-60cb0962f745" providerId="ADAL" clId="{6B3D42B5-0B81-44DC-B9DB-C17D4720A9BA}" dt="2024-10-04T15:12:08.073" v="355"/>
          <ac:grpSpMkLst>
            <pc:docMk/>
            <pc:sldMk cId="3130606575" sldId="3198"/>
            <ac:grpSpMk id="123" creationId="{160C31D9-9D26-C4B8-49F1-B07DC5101E21}"/>
          </ac:grpSpMkLst>
        </pc:grpChg>
        <pc:grpChg chg="add mod">
          <ac:chgData name="Jeremiah Genest" userId="b03206a1-f00a-4068-8f66-60cb0962f745" providerId="ADAL" clId="{6B3D42B5-0B81-44DC-B9DB-C17D4720A9BA}" dt="2024-10-04T15:12:08.073" v="355"/>
          <ac:grpSpMkLst>
            <pc:docMk/>
            <pc:sldMk cId="3130606575" sldId="3198"/>
            <ac:grpSpMk id="132" creationId="{7361B7D4-752A-0FA2-04F9-A930387F20A7}"/>
          </ac:grpSpMkLst>
        </pc:grpChg>
        <pc:grpChg chg="mod">
          <ac:chgData name="Jeremiah Genest" userId="b03206a1-f00a-4068-8f66-60cb0962f745" providerId="ADAL" clId="{6B3D42B5-0B81-44DC-B9DB-C17D4720A9BA}" dt="2024-10-04T15:12:08.073" v="355"/>
          <ac:grpSpMkLst>
            <pc:docMk/>
            <pc:sldMk cId="3130606575" sldId="3198"/>
            <ac:grpSpMk id="135" creationId="{9EC89C06-2E1A-2045-FE34-6F837C81E60F}"/>
          </ac:grpSpMkLst>
        </pc:grpChg>
        <pc:grpChg chg="mod">
          <ac:chgData name="Jeremiah Genest" userId="b03206a1-f00a-4068-8f66-60cb0962f745" providerId="ADAL" clId="{6B3D42B5-0B81-44DC-B9DB-C17D4720A9BA}" dt="2024-10-04T15:12:08.073" v="355"/>
          <ac:grpSpMkLst>
            <pc:docMk/>
            <pc:sldMk cId="3130606575" sldId="3198"/>
            <ac:grpSpMk id="136" creationId="{3B31CABC-9C87-751B-9EDA-A48AC6DDBBBB}"/>
          </ac:grpSpMkLst>
        </pc:grpChg>
        <pc:grpChg chg="mod">
          <ac:chgData name="Jeremiah Genest" userId="b03206a1-f00a-4068-8f66-60cb0962f745" providerId="ADAL" clId="{6B3D42B5-0B81-44DC-B9DB-C17D4720A9BA}" dt="2024-10-04T15:12:08.073" v="355"/>
          <ac:grpSpMkLst>
            <pc:docMk/>
            <pc:sldMk cId="3130606575" sldId="3198"/>
            <ac:grpSpMk id="137" creationId="{5DCDBF18-1C1D-73FD-6952-68A0AD6BBEE1}"/>
          </ac:grpSpMkLst>
        </pc:grpChg>
        <pc:grpChg chg="mod">
          <ac:chgData name="Jeremiah Genest" userId="b03206a1-f00a-4068-8f66-60cb0962f745" providerId="ADAL" clId="{6B3D42B5-0B81-44DC-B9DB-C17D4720A9BA}" dt="2024-10-04T15:12:08.073" v="355"/>
          <ac:grpSpMkLst>
            <pc:docMk/>
            <pc:sldMk cId="3130606575" sldId="3198"/>
            <ac:grpSpMk id="138" creationId="{6198EB8E-E20E-DAC1-2708-51B449158F25}"/>
          </ac:grpSpMkLst>
        </pc:grpChg>
        <pc:grpChg chg="mod">
          <ac:chgData name="Jeremiah Genest" userId="b03206a1-f00a-4068-8f66-60cb0962f745" providerId="ADAL" clId="{6B3D42B5-0B81-44DC-B9DB-C17D4720A9BA}" dt="2024-10-04T15:12:08.073" v="355"/>
          <ac:grpSpMkLst>
            <pc:docMk/>
            <pc:sldMk cId="3130606575" sldId="3198"/>
            <ac:grpSpMk id="139" creationId="{572B0191-1080-AD4D-2A6A-F611791FD8A6}"/>
          </ac:grpSpMkLst>
        </pc:grpChg>
        <pc:grpChg chg="mod">
          <ac:chgData name="Jeremiah Genest" userId="b03206a1-f00a-4068-8f66-60cb0962f745" providerId="ADAL" clId="{6B3D42B5-0B81-44DC-B9DB-C17D4720A9BA}" dt="2024-10-04T15:12:08.073" v="355"/>
          <ac:grpSpMkLst>
            <pc:docMk/>
            <pc:sldMk cId="3130606575" sldId="3198"/>
            <ac:grpSpMk id="140" creationId="{BB4897B9-33CF-9AA1-65DC-90636EBDD759}"/>
          </ac:grpSpMkLst>
        </pc:grpChg>
        <pc:cxnChg chg="mod">
          <ac:chgData name="Jeremiah Genest" userId="b03206a1-f00a-4068-8f66-60cb0962f745" providerId="ADAL" clId="{6B3D42B5-0B81-44DC-B9DB-C17D4720A9BA}" dt="2024-10-04T15:12:03.574" v="354"/>
          <ac:cxnSpMkLst>
            <pc:docMk/>
            <pc:sldMk cId="3130606575" sldId="3198"/>
            <ac:cxnSpMk id="14" creationId="{479C0D00-AEA3-1F71-56B3-1A3194EA5940}"/>
          </ac:cxnSpMkLst>
        </pc:cxnChg>
        <pc:cxnChg chg="mod">
          <ac:chgData name="Jeremiah Genest" userId="b03206a1-f00a-4068-8f66-60cb0962f745" providerId="ADAL" clId="{6B3D42B5-0B81-44DC-B9DB-C17D4720A9BA}" dt="2024-10-04T15:12:03.574" v="354"/>
          <ac:cxnSpMkLst>
            <pc:docMk/>
            <pc:sldMk cId="3130606575" sldId="3198"/>
            <ac:cxnSpMk id="15" creationId="{7049FD78-53C6-BF4B-AEF3-C18E21FD03BD}"/>
          </ac:cxnSpMkLst>
        </pc:cxnChg>
        <pc:cxnChg chg="mod">
          <ac:chgData name="Jeremiah Genest" userId="b03206a1-f00a-4068-8f66-60cb0962f745" providerId="ADAL" clId="{6B3D42B5-0B81-44DC-B9DB-C17D4720A9BA}" dt="2024-10-04T15:12:03.574" v="354"/>
          <ac:cxnSpMkLst>
            <pc:docMk/>
            <pc:sldMk cId="3130606575" sldId="3198"/>
            <ac:cxnSpMk id="18" creationId="{784C55C7-EDA6-F28D-758D-29BECB0186C2}"/>
          </ac:cxnSpMkLst>
        </pc:cxnChg>
        <pc:cxnChg chg="mod">
          <ac:chgData name="Jeremiah Genest" userId="b03206a1-f00a-4068-8f66-60cb0962f745" providerId="ADAL" clId="{6B3D42B5-0B81-44DC-B9DB-C17D4720A9BA}" dt="2024-10-04T15:12:03.574" v="354"/>
          <ac:cxnSpMkLst>
            <pc:docMk/>
            <pc:sldMk cId="3130606575" sldId="3198"/>
            <ac:cxnSpMk id="19" creationId="{C420B0AD-C321-D0C3-1F82-36CFF25A175A}"/>
          </ac:cxnSpMkLst>
        </pc:cxnChg>
        <pc:cxnChg chg="mod">
          <ac:chgData name="Jeremiah Genest" userId="b03206a1-f00a-4068-8f66-60cb0962f745" providerId="ADAL" clId="{6B3D42B5-0B81-44DC-B9DB-C17D4720A9BA}" dt="2024-10-04T15:12:03.574" v="354"/>
          <ac:cxnSpMkLst>
            <pc:docMk/>
            <pc:sldMk cId="3130606575" sldId="3198"/>
            <ac:cxnSpMk id="28" creationId="{102F509E-9BEA-D397-DE0F-A5011523BA56}"/>
          </ac:cxnSpMkLst>
        </pc:cxnChg>
        <pc:cxnChg chg="mod">
          <ac:chgData name="Jeremiah Genest" userId="b03206a1-f00a-4068-8f66-60cb0962f745" providerId="ADAL" clId="{6B3D42B5-0B81-44DC-B9DB-C17D4720A9BA}" dt="2024-10-04T15:12:03.574" v="354"/>
          <ac:cxnSpMkLst>
            <pc:docMk/>
            <pc:sldMk cId="3130606575" sldId="3198"/>
            <ac:cxnSpMk id="29" creationId="{F2A311E8-4C92-81C9-99B9-CCC8EB7323CF}"/>
          </ac:cxnSpMkLst>
        </pc:cxnChg>
        <pc:cxnChg chg="mod">
          <ac:chgData name="Jeremiah Genest" userId="b03206a1-f00a-4068-8f66-60cb0962f745" providerId="ADAL" clId="{6B3D42B5-0B81-44DC-B9DB-C17D4720A9BA}" dt="2024-10-04T15:12:03.574" v="354"/>
          <ac:cxnSpMkLst>
            <pc:docMk/>
            <pc:sldMk cId="3130606575" sldId="3198"/>
            <ac:cxnSpMk id="31" creationId="{C7826F31-676D-103B-A550-B43E201298F5}"/>
          </ac:cxnSpMkLst>
        </pc:cxnChg>
        <pc:cxnChg chg="mod">
          <ac:chgData name="Jeremiah Genest" userId="b03206a1-f00a-4068-8f66-60cb0962f745" providerId="ADAL" clId="{6B3D42B5-0B81-44DC-B9DB-C17D4720A9BA}" dt="2024-10-04T15:12:03.574" v="354"/>
          <ac:cxnSpMkLst>
            <pc:docMk/>
            <pc:sldMk cId="3130606575" sldId="3198"/>
            <ac:cxnSpMk id="32" creationId="{6D81F42B-66CB-FF37-37DF-6C5B25255C52}"/>
          </ac:cxnSpMkLst>
        </pc:cxnChg>
        <pc:cxnChg chg="mod">
          <ac:chgData name="Jeremiah Genest" userId="b03206a1-f00a-4068-8f66-60cb0962f745" providerId="ADAL" clId="{6B3D42B5-0B81-44DC-B9DB-C17D4720A9BA}" dt="2024-10-04T15:12:08.073" v="355"/>
          <ac:cxnSpMkLst>
            <pc:docMk/>
            <pc:sldMk cId="3130606575" sldId="3198"/>
            <ac:cxnSpMk id="89" creationId="{2E553187-B2A8-8C38-4F8A-BB34BC6D5525}"/>
          </ac:cxnSpMkLst>
        </pc:cxnChg>
        <pc:cxnChg chg="mod">
          <ac:chgData name="Jeremiah Genest" userId="b03206a1-f00a-4068-8f66-60cb0962f745" providerId="ADAL" clId="{6B3D42B5-0B81-44DC-B9DB-C17D4720A9BA}" dt="2024-10-04T15:12:08.073" v="355"/>
          <ac:cxnSpMkLst>
            <pc:docMk/>
            <pc:sldMk cId="3130606575" sldId="3198"/>
            <ac:cxnSpMk id="90" creationId="{F8A0E2E1-1F4F-DADC-C271-4394EA57C7C5}"/>
          </ac:cxnSpMkLst>
        </pc:cxnChg>
        <pc:cxnChg chg="mod">
          <ac:chgData name="Jeremiah Genest" userId="b03206a1-f00a-4068-8f66-60cb0962f745" providerId="ADAL" clId="{6B3D42B5-0B81-44DC-B9DB-C17D4720A9BA}" dt="2024-10-04T15:12:08.073" v="355"/>
          <ac:cxnSpMkLst>
            <pc:docMk/>
            <pc:sldMk cId="3130606575" sldId="3198"/>
            <ac:cxnSpMk id="93" creationId="{1E19D3F7-9C21-F810-7600-2BFA42130C1E}"/>
          </ac:cxnSpMkLst>
        </pc:cxnChg>
        <pc:cxnChg chg="mod">
          <ac:chgData name="Jeremiah Genest" userId="b03206a1-f00a-4068-8f66-60cb0962f745" providerId="ADAL" clId="{6B3D42B5-0B81-44DC-B9DB-C17D4720A9BA}" dt="2024-10-04T15:12:08.073" v="355"/>
          <ac:cxnSpMkLst>
            <pc:docMk/>
            <pc:sldMk cId="3130606575" sldId="3198"/>
            <ac:cxnSpMk id="94" creationId="{F2AD8355-D587-95F3-993A-B0A5A635E746}"/>
          </ac:cxnSpMkLst>
        </pc:cxnChg>
        <pc:cxnChg chg="mod">
          <ac:chgData name="Jeremiah Genest" userId="b03206a1-f00a-4068-8f66-60cb0962f745" providerId="ADAL" clId="{6B3D42B5-0B81-44DC-B9DB-C17D4720A9BA}" dt="2024-10-04T15:12:08.073" v="355"/>
          <ac:cxnSpMkLst>
            <pc:docMk/>
            <pc:sldMk cId="3130606575" sldId="3198"/>
            <ac:cxnSpMk id="103" creationId="{145206F9-C3A6-C777-87E6-1881EB0114A7}"/>
          </ac:cxnSpMkLst>
        </pc:cxnChg>
        <pc:cxnChg chg="mod">
          <ac:chgData name="Jeremiah Genest" userId="b03206a1-f00a-4068-8f66-60cb0962f745" providerId="ADAL" clId="{6B3D42B5-0B81-44DC-B9DB-C17D4720A9BA}" dt="2024-10-04T15:12:08.073" v="355"/>
          <ac:cxnSpMkLst>
            <pc:docMk/>
            <pc:sldMk cId="3130606575" sldId="3198"/>
            <ac:cxnSpMk id="104" creationId="{B3536112-A4D9-13F3-5382-019D22D5B3D5}"/>
          </ac:cxnSpMkLst>
        </pc:cxnChg>
        <pc:cxnChg chg="mod">
          <ac:chgData name="Jeremiah Genest" userId="b03206a1-f00a-4068-8f66-60cb0962f745" providerId="ADAL" clId="{6B3D42B5-0B81-44DC-B9DB-C17D4720A9BA}" dt="2024-10-04T15:12:08.073" v="355"/>
          <ac:cxnSpMkLst>
            <pc:docMk/>
            <pc:sldMk cId="3130606575" sldId="3198"/>
            <ac:cxnSpMk id="106" creationId="{DBB9B9CB-5FF7-03C8-C64A-E6537F39EB94}"/>
          </ac:cxnSpMkLst>
        </pc:cxnChg>
        <pc:cxnChg chg="mod">
          <ac:chgData name="Jeremiah Genest" userId="b03206a1-f00a-4068-8f66-60cb0962f745" providerId="ADAL" clId="{6B3D42B5-0B81-44DC-B9DB-C17D4720A9BA}" dt="2024-10-04T15:12:08.073" v="355"/>
          <ac:cxnSpMkLst>
            <pc:docMk/>
            <pc:sldMk cId="3130606575" sldId="3198"/>
            <ac:cxnSpMk id="107" creationId="{221909C6-E9D5-AD0C-674E-80C32C083035}"/>
          </ac:cxnSpMkLst>
        </pc:cxnChg>
      </pc:sldChg>
      <pc:sldChg chg="add del ord modNotes">
        <pc:chgData name="Jeremiah Genest" userId="b03206a1-f00a-4068-8f66-60cb0962f745" providerId="ADAL" clId="{6B3D42B5-0B81-44DC-B9DB-C17D4720A9BA}" dt="2024-10-05T22:04:23.246" v="2466"/>
        <pc:sldMkLst>
          <pc:docMk/>
          <pc:sldMk cId="1662774131" sldId="2145706898"/>
        </pc:sldMkLst>
      </pc:sldChg>
      <pc:sldChg chg="modSp add del mod">
        <pc:chgData name="Jeremiah Genest" userId="b03206a1-f00a-4068-8f66-60cb0962f745" providerId="ADAL" clId="{6B3D42B5-0B81-44DC-B9DB-C17D4720A9BA}" dt="2024-10-05T21:57:52.099" v="2463" actId="20577"/>
        <pc:sldMkLst>
          <pc:docMk/>
          <pc:sldMk cId="2823267669" sldId="2145706901"/>
        </pc:sldMkLst>
        <pc:spChg chg="mod">
          <ac:chgData name="Jeremiah Genest" userId="b03206a1-f00a-4068-8f66-60cb0962f745" providerId="ADAL" clId="{6B3D42B5-0B81-44DC-B9DB-C17D4720A9BA}" dt="2024-10-05T21:57:52.099" v="2463" actId="20577"/>
          <ac:spMkLst>
            <pc:docMk/>
            <pc:sldMk cId="2823267669" sldId="2145706901"/>
            <ac:spMk id="9" creationId="{6EB95E8D-02B6-4855-A4AF-57DE5F240C26}"/>
          </ac:spMkLst>
        </pc:spChg>
      </pc:sldChg>
      <pc:sldChg chg="addSp delSp modSp add mod setBg delDesignElem">
        <pc:chgData name="Jeremiah Genest" userId="b03206a1-f00a-4068-8f66-60cb0962f745" providerId="ADAL" clId="{6B3D42B5-0B81-44DC-B9DB-C17D4720A9BA}" dt="2024-10-04T18:22:04.522" v="483" actId="20577"/>
        <pc:sldMkLst>
          <pc:docMk/>
          <pc:sldMk cId="1547963285" sldId="2147473841"/>
        </pc:sldMkLst>
        <pc:spChg chg="mod">
          <ac:chgData name="Jeremiah Genest" userId="b03206a1-f00a-4068-8f66-60cb0962f745" providerId="ADAL" clId="{6B3D42B5-0B81-44DC-B9DB-C17D4720A9BA}" dt="2024-10-04T18:22:04.522" v="483" actId="20577"/>
          <ac:spMkLst>
            <pc:docMk/>
            <pc:sldMk cId="1547963285" sldId="2147473841"/>
            <ac:spMk id="2" creationId="{02827A2B-7832-D628-9E12-E00ED1E47BB0}"/>
          </ac:spMkLst>
        </pc:spChg>
        <pc:spChg chg="add mod">
          <ac:chgData name="Jeremiah Genest" userId="b03206a1-f00a-4068-8f66-60cb0962f745" providerId="ADAL" clId="{6B3D42B5-0B81-44DC-B9DB-C17D4720A9BA}" dt="2024-10-04T18:21:55.333" v="479" actId="20577"/>
          <ac:spMkLst>
            <pc:docMk/>
            <pc:sldMk cId="1547963285" sldId="2147473841"/>
            <ac:spMk id="3" creationId="{CF8A7397-964B-FB42-794D-C1E687160DA0}"/>
          </ac:spMkLst>
        </pc:spChg>
        <pc:spChg chg="add">
          <ac:chgData name="Jeremiah Genest" userId="b03206a1-f00a-4068-8f66-60cb0962f745" providerId="ADAL" clId="{6B3D42B5-0B81-44DC-B9DB-C17D4720A9BA}" dt="2024-10-04T18:21:38.952" v="434" actId="26606"/>
          <ac:spMkLst>
            <pc:docMk/>
            <pc:sldMk cId="1547963285" sldId="2147473841"/>
            <ac:spMk id="5124" creationId="{D5FD337D-4D6B-4C8B-B6F5-121097E09881}"/>
          </ac:spMkLst>
        </pc:spChg>
        <pc:spChg chg="add">
          <ac:chgData name="Jeremiah Genest" userId="b03206a1-f00a-4068-8f66-60cb0962f745" providerId="ADAL" clId="{6B3D42B5-0B81-44DC-B9DB-C17D4720A9BA}" dt="2024-10-04T18:21:38.952" v="434" actId="26606"/>
          <ac:spMkLst>
            <pc:docMk/>
            <pc:sldMk cId="1547963285" sldId="2147473841"/>
            <ac:spMk id="5127" creationId="{88263A24-0C1F-4677-B43C-4AE14E276B27}"/>
          </ac:spMkLst>
        </pc:spChg>
        <pc:spChg chg="add">
          <ac:chgData name="Jeremiah Genest" userId="b03206a1-f00a-4068-8f66-60cb0962f745" providerId="ADAL" clId="{6B3D42B5-0B81-44DC-B9DB-C17D4720A9BA}" dt="2024-10-04T18:21:38.952" v="434" actId="26606"/>
          <ac:spMkLst>
            <pc:docMk/>
            <pc:sldMk cId="1547963285" sldId="2147473841"/>
            <ac:spMk id="5129" creationId="{0ADDB668-2CA4-4D2B-9C34-3487CA330BA8}"/>
          </ac:spMkLst>
        </pc:spChg>
        <pc:spChg chg="add">
          <ac:chgData name="Jeremiah Genest" userId="b03206a1-f00a-4068-8f66-60cb0962f745" providerId="ADAL" clId="{6B3D42B5-0B81-44DC-B9DB-C17D4720A9BA}" dt="2024-10-04T18:21:38.952" v="434" actId="26606"/>
          <ac:spMkLst>
            <pc:docMk/>
            <pc:sldMk cId="1547963285" sldId="2147473841"/>
            <ac:spMk id="5131" creationId="{2568BC19-F052-4108-93E1-6A3D1DEC072F}"/>
          </ac:spMkLst>
        </pc:spChg>
        <pc:spChg chg="del">
          <ac:chgData name="Jeremiah Genest" userId="b03206a1-f00a-4068-8f66-60cb0962f745" providerId="ADAL" clId="{6B3D42B5-0B81-44DC-B9DB-C17D4720A9BA}" dt="2024-10-04T15:49:50.639" v="359"/>
          <ac:spMkLst>
            <pc:docMk/>
            <pc:sldMk cId="1547963285" sldId="2147473841"/>
            <ac:spMk id="5133" creationId="{A4AC5506-6312-4701-8D3C-40187889A947}"/>
          </ac:spMkLst>
        </pc:spChg>
        <pc:picChg chg="add mod ord">
          <ac:chgData name="Jeremiah Genest" userId="b03206a1-f00a-4068-8f66-60cb0962f745" providerId="ADAL" clId="{6B3D42B5-0B81-44DC-B9DB-C17D4720A9BA}" dt="2024-10-04T18:21:38.952" v="434" actId="26606"/>
          <ac:picMkLst>
            <pc:docMk/>
            <pc:sldMk cId="1547963285" sldId="2147473841"/>
            <ac:picMk id="1026" creationId="{D1A9B0A6-25D5-3E1A-A278-0436EDB0D9FC}"/>
          </ac:picMkLst>
        </pc:picChg>
        <pc:picChg chg="mod ord">
          <ac:chgData name="Jeremiah Genest" userId="b03206a1-f00a-4068-8f66-60cb0962f745" providerId="ADAL" clId="{6B3D42B5-0B81-44DC-B9DB-C17D4720A9BA}" dt="2024-10-04T18:21:38.952" v="434" actId="26606"/>
          <ac:picMkLst>
            <pc:docMk/>
            <pc:sldMk cId="1547963285" sldId="2147473841"/>
            <ac:picMk id="5122" creationId="{3510FD3E-7907-D88C-EF1C-470299D559C6}"/>
          </ac:picMkLst>
        </pc:picChg>
      </pc:sldChg>
      <pc:sldChg chg="addSp delSp modSp new mod">
        <pc:chgData name="Jeremiah Genest" userId="b03206a1-f00a-4068-8f66-60cb0962f745" providerId="ADAL" clId="{6B3D42B5-0B81-44DC-B9DB-C17D4720A9BA}" dt="2024-10-04T18:10:07.561" v="402" actId="478"/>
        <pc:sldMkLst>
          <pc:docMk/>
          <pc:sldMk cId="2398511871" sldId="2147473842"/>
        </pc:sldMkLst>
        <pc:spChg chg="add del mod">
          <ac:chgData name="Jeremiah Genest" userId="b03206a1-f00a-4068-8f66-60cb0962f745" providerId="ADAL" clId="{6B3D42B5-0B81-44DC-B9DB-C17D4720A9BA}" dt="2024-10-04T18:10:02.701" v="401" actId="478"/>
          <ac:spMkLst>
            <pc:docMk/>
            <pc:sldMk cId="2398511871" sldId="2147473842"/>
            <ac:spMk id="2" creationId="{D744052E-7C37-894C-6DFE-5C7D4A5ACCD1}"/>
          </ac:spMkLst>
        </pc:spChg>
        <pc:spChg chg="add del mod">
          <ac:chgData name="Jeremiah Genest" userId="b03206a1-f00a-4068-8f66-60cb0962f745" providerId="ADAL" clId="{6B3D42B5-0B81-44DC-B9DB-C17D4720A9BA}" dt="2024-10-04T18:08:44.461" v="364" actId="478"/>
          <ac:spMkLst>
            <pc:docMk/>
            <pc:sldMk cId="2398511871" sldId="2147473842"/>
            <ac:spMk id="3" creationId="{3F1A94ED-0129-F460-DD4B-B6D52903A797}"/>
          </ac:spMkLst>
        </pc:spChg>
        <pc:spChg chg="add del mod">
          <ac:chgData name="Jeremiah Genest" userId="b03206a1-f00a-4068-8f66-60cb0962f745" providerId="ADAL" clId="{6B3D42B5-0B81-44DC-B9DB-C17D4720A9BA}" dt="2024-10-04T18:10:02.701" v="401" actId="478"/>
          <ac:spMkLst>
            <pc:docMk/>
            <pc:sldMk cId="2398511871" sldId="2147473842"/>
            <ac:spMk id="6" creationId="{F924F97B-D62B-DA33-B4EC-6AF6EC5460C5}"/>
          </ac:spMkLst>
        </pc:spChg>
        <pc:spChg chg="add del mod">
          <ac:chgData name="Jeremiah Genest" userId="b03206a1-f00a-4068-8f66-60cb0962f745" providerId="ADAL" clId="{6B3D42B5-0B81-44DC-B9DB-C17D4720A9BA}" dt="2024-10-04T18:10:02.701" v="401" actId="478"/>
          <ac:spMkLst>
            <pc:docMk/>
            <pc:sldMk cId="2398511871" sldId="2147473842"/>
            <ac:spMk id="17" creationId="{B944FCD4-86E0-C918-2ACA-DEC87FEE452F}"/>
          </ac:spMkLst>
        </pc:spChg>
        <pc:spChg chg="add del mod">
          <ac:chgData name="Jeremiah Genest" userId="b03206a1-f00a-4068-8f66-60cb0962f745" providerId="ADAL" clId="{6B3D42B5-0B81-44DC-B9DB-C17D4720A9BA}" dt="2024-10-04T18:10:02.701" v="401" actId="478"/>
          <ac:spMkLst>
            <pc:docMk/>
            <pc:sldMk cId="2398511871" sldId="2147473842"/>
            <ac:spMk id="18" creationId="{CCBD4AC5-9DCD-10FB-CBF3-7894DEEFC607}"/>
          </ac:spMkLst>
        </pc:spChg>
        <pc:spChg chg="add del mod">
          <ac:chgData name="Jeremiah Genest" userId="b03206a1-f00a-4068-8f66-60cb0962f745" providerId="ADAL" clId="{6B3D42B5-0B81-44DC-B9DB-C17D4720A9BA}" dt="2024-10-04T18:10:07.561" v="402" actId="478"/>
          <ac:spMkLst>
            <pc:docMk/>
            <pc:sldMk cId="2398511871" sldId="2147473842"/>
            <ac:spMk id="19" creationId="{6179795A-68E5-E919-0C00-F882936F0119}"/>
          </ac:spMkLst>
        </pc:spChg>
        <pc:spChg chg="add del mod">
          <ac:chgData name="Jeremiah Genest" userId="b03206a1-f00a-4068-8f66-60cb0962f745" providerId="ADAL" clId="{6B3D42B5-0B81-44DC-B9DB-C17D4720A9BA}" dt="2024-10-04T18:10:02.701" v="401" actId="478"/>
          <ac:spMkLst>
            <pc:docMk/>
            <pc:sldMk cId="2398511871" sldId="2147473842"/>
            <ac:spMk id="21" creationId="{1C09AB6B-9048-3CB7-4876-08C3CF5F3DF0}"/>
          </ac:spMkLst>
        </pc:spChg>
        <pc:graphicFrameChg chg="add del mod">
          <ac:chgData name="Jeremiah Genest" userId="b03206a1-f00a-4068-8f66-60cb0962f745" providerId="ADAL" clId="{6B3D42B5-0B81-44DC-B9DB-C17D4720A9BA}" dt="2024-10-04T18:10:02.701" v="401" actId="478"/>
          <ac:graphicFrameMkLst>
            <pc:docMk/>
            <pc:sldMk cId="2398511871" sldId="2147473842"/>
            <ac:graphicFrameMk id="4" creationId="{F5EB35DC-C6C0-91C3-327A-FB67F3BF837E}"/>
          </ac:graphicFrameMkLst>
        </pc:graphicFrameChg>
        <pc:graphicFrameChg chg="add del mod">
          <ac:chgData name="Jeremiah Genest" userId="b03206a1-f00a-4068-8f66-60cb0962f745" providerId="ADAL" clId="{6B3D42B5-0B81-44DC-B9DB-C17D4720A9BA}" dt="2024-10-04T18:10:02.701" v="401" actId="478"/>
          <ac:graphicFrameMkLst>
            <pc:docMk/>
            <pc:sldMk cId="2398511871" sldId="2147473842"/>
            <ac:graphicFrameMk id="5" creationId="{88ECA2B6-8393-81E5-0B7F-7DB922BD5C02}"/>
          </ac:graphicFrameMkLst>
        </pc:graphicFrameChg>
        <pc:cxnChg chg="add del mod">
          <ac:chgData name="Jeremiah Genest" userId="b03206a1-f00a-4068-8f66-60cb0962f745" providerId="ADAL" clId="{6B3D42B5-0B81-44DC-B9DB-C17D4720A9BA}" dt="2024-10-04T18:10:02.701" v="401" actId="478"/>
          <ac:cxnSpMkLst>
            <pc:docMk/>
            <pc:sldMk cId="2398511871" sldId="2147473842"/>
            <ac:cxnSpMk id="7" creationId="{2D379C95-DCB2-4F84-AEE2-7D05E39E52C1}"/>
          </ac:cxnSpMkLst>
        </pc:cxnChg>
        <pc:cxnChg chg="add del mod">
          <ac:chgData name="Jeremiah Genest" userId="b03206a1-f00a-4068-8f66-60cb0962f745" providerId="ADAL" clId="{6B3D42B5-0B81-44DC-B9DB-C17D4720A9BA}" dt="2024-10-04T18:10:02.701" v="401" actId="478"/>
          <ac:cxnSpMkLst>
            <pc:docMk/>
            <pc:sldMk cId="2398511871" sldId="2147473842"/>
            <ac:cxnSpMk id="8" creationId="{1A34FA02-4469-1B9F-F757-810CBBE21E2D}"/>
          </ac:cxnSpMkLst>
        </pc:cxnChg>
        <pc:cxnChg chg="add del mod">
          <ac:chgData name="Jeremiah Genest" userId="b03206a1-f00a-4068-8f66-60cb0962f745" providerId="ADAL" clId="{6B3D42B5-0B81-44DC-B9DB-C17D4720A9BA}" dt="2024-10-04T18:10:02.701" v="401" actId="478"/>
          <ac:cxnSpMkLst>
            <pc:docMk/>
            <pc:sldMk cId="2398511871" sldId="2147473842"/>
            <ac:cxnSpMk id="9" creationId="{18FE32DF-775E-587F-0091-2DD35AF75D3B}"/>
          </ac:cxnSpMkLst>
        </pc:cxnChg>
        <pc:cxnChg chg="add del mod">
          <ac:chgData name="Jeremiah Genest" userId="b03206a1-f00a-4068-8f66-60cb0962f745" providerId="ADAL" clId="{6B3D42B5-0B81-44DC-B9DB-C17D4720A9BA}" dt="2024-10-04T18:10:02.701" v="401" actId="478"/>
          <ac:cxnSpMkLst>
            <pc:docMk/>
            <pc:sldMk cId="2398511871" sldId="2147473842"/>
            <ac:cxnSpMk id="10" creationId="{122C7C9C-7205-3331-9BD4-A62704606CB8}"/>
          </ac:cxnSpMkLst>
        </pc:cxnChg>
        <pc:cxnChg chg="add del mod">
          <ac:chgData name="Jeremiah Genest" userId="b03206a1-f00a-4068-8f66-60cb0962f745" providerId="ADAL" clId="{6B3D42B5-0B81-44DC-B9DB-C17D4720A9BA}" dt="2024-10-04T18:10:02.701" v="401" actId="478"/>
          <ac:cxnSpMkLst>
            <pc:docMk/>
            <pc:sldMk cId="2398511871" sldId="2147473842"/>
            <ac:cxnSpMk id="11" creationId="{F5F2AF1C-94CA-C830-397A-8EADDBCA0386}"/>
          </ac:cxnSpMkLst>
        </pc:cxnChg>
        <pc:cxnChg chg="add del mod">
          <ac:chgData name="Jeremiah Genest" userId="b03206a1-f00a-4068-8f66-60cb0962f745" providerId="ADAL" clId="{6B3D42B5-0B81-44DC-B9DB-C17D4720A9BA}" dt="2024-10-04T18:10:02.701" v="401" actId="478"/>
          <ac:cxnSpMkLst>
            <pc:docMk/>
            <pc:sldMk cId="2398511871" sldId="2147473842"/>
            <ac:cxnSpMk id="12" creationId="{4496EBC1-C3DA-4654-A3A9-33A1500B5D80}"/>
          </ac:cxnSpMkLst>
        </pc:cxnChg>
        <pc:cxnChg chg="add del mod">
          <ac:chgData name="Jeremiah Genest" userId="b03206a1-f00a-4068-8f66-60cb0962f745" providerId="ADAL" clId="{6B3D42B5-0B81-44DC-B9DB-C17D4720A9BA}" dt="2024-10-04T18:10:02.701" v="401" actId="478"/>
          <ac:cxnSpMkLst>
            <pc:docMk/>
            <pc:sldMk cId="2398511871" sldId="2147473842"/>
            <ac:cxnSpMk id="13" creationId="{34C27D26-5CC6-457A-E0E9-16B144215034}"/>
          </ac:cxnSpMkLst>
        </pc:cxnChg>
        <pc:cxnChg chg="add del mod">
          <ac:chgData name="Jeremiah Genest" userId="b03206a1-f00a-4068-8f66-60cb0962f745" providerId="ADAL" clId="{6B3D42B5-0B81-44DC-B9DB-C17D4720A9BA}" dt="2024-10-04T18:10:02.701" v="401" actId="478"/>
          <ac:cxnSpMkLst>
            <pc:docMk/>
            <pc:sldMk cId="2398511871" sldId="2147473842"/>
            <ac:cxnSpMk id="14" creationId="{4697C606-D890-C970-DE49-594728EF0C55}"/>
          </ac:cxnSpMkLst>
        </pc:cxnChg>
        <pc:cxnChg chg="add del mod">
          <ac:chgData name="Jeremiah Genest" userId="b03206a1-f00a-4068-8f66-60cb0962f745" providerId="ADAL" clId="{6B3D42B5-0B81-44DC-B9DB-C17D4720A9BA}" dt="2024-10-04T18:10:02.701" v="401" actId="478"/>
          <ac:cxnSpMkLst>
            <pc:docMk/>
            <pc:sldMk cId="2398511871" sldId="2147473842"/>
            <ac:cxnSpMk id="15" creationId="{22DC602A-0C90-BD91-03E7-9674F2C96E65}"/>
          </ac:cxnSpMkLst>
        </pc:cxnChg>
        <pc:cxnChg chg="add del mod">
          <ac:chgData name="Jeremiah Genest" userId="b03206a1-f00a-4068-8f66-60cb0962f745" providerId="ADAL" clId="{6B3D42B5-0B81-44DC-B9DB-C17D4720A9BA}" dt="2024-10-04T18:10:02.701" v="401" actId="478"/>
          <ac:cxnSpMkLst>
            <pc:docMk/>
            <pc:sldMk cId="2398511871" sldId="2147473842"/>
            <ac:cxnSpMk id="16" creationId="{2192E46C-0D29-DF1B-03AC-2783F0BAEDA2}"/>
          </ac:cxnSpMkLst>
        </pc:cxnChg>
      </pc:sldChg>
      <pc:sldChg chg="addSp delSp modSp new mod setBg modNotesTx">
        <pc:chgData name="Jeremiah Genest" userId="b03206a1-f00a-4068-8f66-60cb0962f745" providerId="ADAL" clId="{6B3D42B5-0B81-44DC-B9DB-C17D4720A9BA}" dt="2024-10-06T00:10:00.425" v="4157" actId="20577"/>
        <pc:sldMkLst>
          <pc:docMk/>
          <pc:sldMk cId="2457108328" sldId="2147473843"/>
        </pc:sldMkLst>
        <pc:spChg chg="del">
          <ac:chgData name="Jeremiah Genest" userId="b03206a1-f00a-4068-8f66-60cb0962f745" providerId="ADAL" clId="{6B3D42B5-0B81-44DC-B9DB-C17D4720A9BA}" dt="2024-10-04T18:42:31.568" v="486" actId="478"/>
          <ac:spMkLst>
            <pc:docMk/>
            <pc:sldMk cId="2457108328" sldId="2147473843"/>
            <ac:spMk id="2" creationId="{4844CA8D-03B1-D36F-C0A4-0B162BECAE3F}"/>
          </ac:spMkLst>
        </pc:spChg>
        <pc:spChg chg="add del mod">
          <ac:chgData name="Jeremiah Genest" userId="b03206a1-f00a-4068-8f66-60cb0962f745" providerId="ADAL" clId="{6B3D42B5-0B81-44DC-B9DB-C17D4720A9BA}" dt="2024-10-04T19:15:13.241" v="1419" actId="26606"/>
          <ac:spMkLst>
            <pc:docMk/>
            <pc:sldMk cId="2457108328" sldId="2147473843"/>
            <ac:spMk id="5" creationId="{4296C758-C305-2086-673C-A6E4BEEA10EF}"/>
          </ac:spMkLst>
        </pc:spChg>
        <pc:graphicFrameChg chg="add">
          <ac:chgData name="Jeremiah Genest" userId="b03206a1-f00a-4068-8f66-60cb0962f745" providerId="ADAL" clId="{6B3D42B5-0B81-44DC-B9DB-C17D4720A9BA}" dt="2024-10-04T19:15:13.241" v="1419" actId="26606"/>
          <ac:graphicFrameMkLst>
            <pc:docMk/>
            <pc:sldMk cId="2457108328" sldId="2147473843"/>
            <ac:graphicFrameMk id="7" creationId="{BC472C65-393B-8649-9B23-58EECFDADBB2}"/>
          </ac:graphicFrameMkLst>
        </pc:graphicFrameChg>
        <pc:picChg chg="add mod">
          <ac:chgData name="Jeremiah Genest" userId="b03206a1-f00a-4068-8f66-60cb0962f745" providerId="ADAL" clId="{6B3D42B5-0B81-44DC-B9DB-C17D4720A9BA}" dt="2024-10-04T19:11:48.012" v="971" actId="1076"/>
          <ac:picMkLst>
            <pc:docMk/>
            <pc:sldMk cId="2457108328" sldId="2147473843"/>
            <ac:picMk id="4" creationId="{EF9F031E-7643-0B1D-DB91-173AEAD57981}"/>
          </ac:picMkLst>
        </pc:picChg>
      </pc:sldChg>
      <pc:sldChg chg="addSp delSp modSp add mod">
        <pc:chgData name="Jeremiah Genest" userId="b03206a1-f00a-4068-8f66-60cb0962f745" providerId="ADAL" clId="{6B3D42B5-0B81-44DC-B9DB-C17D4720A9BA}" dt="2024-10-05T22:02:15.225" v="2464"/>
        <pc:sldMkLst>
          <pc:docMk/>
          <pc:sldMk cId="2175464729" sldId="2147473844"/>
        </pc:sldMkLst>
        <pc:spChg chg="del mod">
          <ac:chgData name="Jeremiah Genest" userId="b03206a1-f00a-4068-8f66-60cb0962f745" providerId="ADAL" clId="{6B3D42B5-0B81-44DC-B9DB-C17D4720A9BA}" dt="2024-10-04T19:20:29.667" v="1522" actId="478"/>
          <ac:spMkLst>
            <pc:docMk/>
            <pc:sldMk cId="2175464729" sldId="2147473844"/>
            <ac:spMk id="2" creationId="{00000000-0000-0000-0000-000000000000}"/>
          </ac:spMkLst>
        </pc:spChg>
        <pc:spChg chg="add del mod">
          <ac:chgData name="Jeremiah Genest" userId="b03206a1-f00a-4068-8f66-60cb0962f745" providerId="ADAL" clId="{6B3D42B5-0B81-44DC-B9DB-C17D4720A9BA}" dt="2024-10-04T19:20:32.307" v="1523" actId="478"/>
          <ac:spMkLst>
            <pc:docMk/>
            <pc:sldMk cId="2175464729" sldId="2147473844"/>
            <ac:spMk id="4" creationId="{E6612F01-B8D8-7B5C-1C14-510197014D1E}"/>
          </ac:spMkLst>
        </pc:spChg>
        <pc:spChg chg="add mod">
          <ac:chgData name="Jeremiah Genest" userId="b03206a1-f00a-4068-8f66-60cb0962f745" providerId="ADAL" clId="{6B3D42B5-0B81-44DC-B9DB-C17D4720A9BA}" dt="2024-10-04T19:30:04.751" v="2157" actId="1076"/>
          <ac:spMkLst>
            <pc:docMk/>
            <pc:sldMk cId="2175464729" sldId="2147473844"/>
            <ac:spMk id="10" creationId="{699D54D7-98FA-8079-A283-C6120254F4DA}"/>
          </ac:spMkLst>
        </pc:spChg>
        <pc:spChg chg="add mod">
          <ac:chgData name="Jeremiah Genest" userId="b03206a1-f00a-4068-8f66-60cb0962f745" providerId="ADAL" clId="{6B3D42B5-0B81-44DC-B9DB-C17D4720A9BA}" dt="2024-10-04T19:30:22.126" v="2172" actId="20577"/>
          <ac:spMkLst>
            <pc:docMk/>
            <pc:sldMk cId="2175464729" sldId="2147473844"/>
            <ac:spMk id="11" creationId="{8C6C713E-B6F8-DD9D-544E-2E790CAF8B7F}"/>
          </ac:spMkLst>
        </pc:spChg>
        <pc:spChg chg="mod">
          <ac:chgData name="Jeremiah Genest" userId="b03206a1-f00a-4068-8f66-60cb0962f745" providerId="ADAL" clId="{6B3D42B5-0B81-44DC-B9DB-C17D4720A9BA}" dt="2024-10-04T19:21:22.091" v="1560" actId="20577"/>
          <ac:spMkLst>
            <pc:docMk/>
            <pc:sldMk cId="2175464729" sldId="2147473844"/>
            <ac:spMk id="60" creationId="{F8A6E410-5D1B-45BA-AAA4-FE7D6B45B78F}"/>
          </ac:spMkLst>
        </pc:spChg>
        <pc:spChg chg="mod">
          <ac:chgData name="Jeremiah Genest" userId="b03206a1-f00a-4068-8f66-60cb0962f745" providerId="ADAL" clId="{6B3D42B5-0B81-44DC-B9DB-C17D4720A9BA}" dt="2024-10-04T19:22:28.654" v="1646" actId="20577"/>
          <ac:spMkLst>
            <pc:docMk/>
            <pc:sldMk cId="2175464729" sldId="2147473844"/>
            <ac:spMk id="61" creationId="{5976A90D-6CC7-4450-B2B5-1AA694740259}"/>
          </ac:spMkLst>
        </pc:spChg>
        <pc:spChg chg="mod">
          <ac:chgData name="Jeremiah Genest" userId="b03206a1-f00a-4068-8f66-60cb0962f745" providerId="ADAL" clId="{6B3D42B5-0B81-44DC-B9DB-C17D4720A9BA}" dt="2024-10-04T19:23:38.752" v="1723" actId="20577"/>
          <ac:spMkLst>
            <pc:docMk/>
            <pc:sldMk cId="2175464729" sldId="2147473844"/>
            <ac:spMk id="62" creationId="{4C26F763-6AC2-4056-8693-5C458B3FBD0A}"/>
          </ac:spMkLst>
        </pc:spChg>
        <pc:spChg chg="mod">
          <ac:chgData name="Jeremiah Genest" userId="b03206a1-f00a-4068-8f66-60cb0962f745" providerId="ADAL" clId="{6B3D42B5-0B81-44DC-B9DB-C17D4720A9BA}" dt="2024-10-04T19:24:34.524" v="1815" actId="14100"/>
          <ac:spMkLst>
            <pc:docMk/>
            <pc:sldMk cId="2175464729" sldId="2147473844"/>
            <ac:spMk id="63" creationId="{7AA77ACE-877E-40E0-9EED-AE9D60BC4465}"/>
          </ac:spMkLst>
        </pc:spChg>
        <pc:spChg chg="mod">
          <ac:chgData name="Jeremiah Genest" userId="b03206a1-f00a-4068-8f66-60cb0962f745" providerId="ADAL" clId="{6B3D42B5-0B81-44DC-B9DB-C17D4720A9BA}" dt="2024-10-04T19:25:28.085" v="1885" actId="14100"/>
          <ac:spMkLst>
            <pc:docMk/>
            <pc:sldMk cId="2175464729" sldId="2147473844"/>
            <ac:spMk id="64" creationId="{542C2E6E-3D58-4361-BD4E-687F7CF23FAB}"/>
          </ac:spMkLst>
        </pc:spChg>
        <pc:spChg chg="mod">
          <ac:chgData name="Jeremiah Genest" userId="b03206a1-f00a-4068-8f66-60cb0962f745" providerId="ADAL" clId="{6B3D42B5-0B81-44DC-B9DB-C17D4720A9BA}" dt="2024-10-04T19:26:18.134" v="1928" actId="20577"/>
          <ac:spMkLst>
            <pc:docMk/>
            <pc:sldMk cId="2175464729" sldId="2147473844"/>
            <ac:spMk id="65" creationId="{80133854-5060-4343-82BA-17F23B1093C6}"/>
          </ac:spMkLst>
        </pc:spChg>
        <pc:spChg chg="mod">
          <ac:chgData name="Jeremiah Genest" userId="b03206a1-f00a-4068-8f66-60cb0962f745" providerId="ADAL" clId="{6B3D42B5-0B81-44DC-B9DB-C17D4720A9BA}" dt="2024-10-04T19:26:33.662" v="1948" actId="313"/>
          <ac:spMkLst>
            <pc:docMk/>
            <pc:sldMk cId="2175464729" sldId="2147473844"/>
            <ac:spMk id="66" creationId="{D9F027A0-127C-4240-9680-E96F8DE8754E}"/>
          </ac:spMkLst>
        </pc:spChg>
        <pc:spChg chg="mod">
          <ac:chgData name="Jeremiah Genest" userId="b03206a1-f00a-4068-8f66-60cb0962f745" providerId="ADAL" clId="{6B3D42B5-0B81-44DC-B9DB-C17D4720A9BA}" dt="2024-10-04T19:27:03.138" v="2020" actId="14100"/>
          <ac:spMkLst>
            <pc:docMk/>
            <pc:sldMk cId="2175464729" sldId="2147473844"/>
            <ac:spMk id="67" creationId="{9606A80A-98F2-4E47-80F2-71441B6C07A8}"/>
          </ac:spMkLst>
        </pc:spChg>
        <pc:spChg chg="mod">
          <ac:chgData name="Jeremiah Genest" userId="b03206a1-f00a-4068-8f66-60cb0962f745" providerId="ADAL" clId="{6B3D42B5-0B81-44DC-B9DB-C17D4720A9BA}" dt="2024-10-04T19:27:34.776" v="2039" actId="14100"/>
          <ac:spMkLst>
            <pc:docMk/>
            <pc:sldMk cId="2175464729" sldId="2147473844"/>
            <ac:spMk id="68" creationId="{BEA7790B-4FF2-454B-AB14-1D3BB484727A}"/>
          </ac:spMkLst>
        </pc:spChg>
        <pc:spChg chg="mod">
          <ac:chgData name="Jeremiah Genest" userId="b03206a1-f00a-4068-8f66-60cb0962f745" providerId="ADAL" clId="{6B3D42B5-0B81-44DC-B9DB-C17D4720A9BA}" dt="2024-10-04T19:29:28.611" v="2151" actId="1076"/>
          <ac:spMkLst>
            <pc:docMk/>
            <pc:sldMk cId="2175464729" sldId="2147473844"/>
            <ac:spMk id="69" creationId="{02B7723A-A62D-4304-8DC6-1B60E199D390}"/>
          </ac:spMkLst>
        </pc:spChg>
        <pc:spChg chg="mod">
          <ac:chgData name="Jeremiah Genest" userId="b03206a1-f00a-4068-8f66-60cb0962f745" providerId="ADAL" clId="{6B3D42B5-0B81-44DC-B9DB-C17D4720A9BA}" dt="2024-10-04T19:30:01.742" v="2156" actId="1076"/>
          <ac:spMkLst>
            <pc:docMk/>
            <pc:sldMk cId="2175464729" sldId="2147473844"/>
            <ac:spMk id="70" creationId="{DD88274B-924F-40BB-9133-F16A9C8B874E}"/>
          </ac:spMkLst>
        </pc:spChg>
        <pc:spChg chg="mod">
          <ac:chgData name="Jeremiah Genest" userId="b03206a1-f00a-4068-8f66-60cb0962f745" providerId="ADAL" clId="{6B3D42B5-0B81-44DC-B9DB-C17D4720A9BA}" dt="2024-10-04T19:30:10.907" v="2158" actId="1076"/>
          <ac:spMkLst>
            <pc:docMk/>
            <pc:sldMk cId="2175464729" sldId="2147473844"/>
            <ac:spMk id="71" creationId="{FDF0B039-E5E9-42C5-94F3-3AE733100DC0}"/>
          </ac:spMkLst>
        </pc:spChg>
        <pc:spChg chg="del mod">
          <ac:chgData name="Jeremiah Genest" userId="b03206a1-f00a-4068-8f66-60cb0962f745" providerId="ADAL" clId="{6B3D42B5-0B81-44DC-B9DB-C17D4720A9BA}" dt="2024-10-04T19:24:43.384" v="1817" actId="478"/>
          <ac:spMkLst>
            <pc:docMk/>
            <pc:sldMk cId="2175464729" sldId="2147473844"/>
            <ac:spMk id="85" creationId="{FBC1EAD6-69EC-4439-B407-09C89DD36A66}"/>
          </ac:spMkLst>
        </pc:spChg>
        <pc:spChg chg="del">
          <ac:chgData name="Jeremiah Genest" userId="b03206a1-f00a-4068-8f66-60cb0962f745" providerId="ADAL" clId="{6B3D42B5-0B81-44DC-B9DB-C17D4720A9BA}" dt="2024-10-04T19:29:31.036" v="2152" actId="478"/>
          <ac:spMkLst>
            <pc:docMk/>
            <pc:sldMk cId="2175464729" sldId="2147473844"/>
            <ac:spMk id="86" creationId="{EB8AED73-91F3-41BF-AD94-D6A0D0EBA96E}"/>
          </ac:spMkLst>
        </pc:spChg>
        <pc:spChg chg="mod">
          <ac:chgData name="Jeremiah Genest" userId="b03206a1-f00a-4068-8f66-60cb0962f745" providerId="ADAL" clId="{6B3D42B5-0B81-44DC-B9DB-C17D4720A9BA}" dt="2024-10-04T19:20:24.676" v="1521" actId="20577"/>
          <ac:spMkLst>
            <pc:docMk/>
            <pc:sldMk cId="2175464729" sldId="2147473844"/>
            <ac:spMk id="90" creationId="{53748B66-A913-43F6-84BF-FC3B641D1F55}"/>
          </ac:spMkLst>
        </pc:spChg>
        <pc:picChg chg="add">
          <ac:chgData name="Jeremiah Genest" userId="b03206a1-f00a-4068-8f66-60cb0962f745" providerId="ADAL" clId="{6B3D42B5-0B81-44DC-B9DB-C17D4720A9BA}" dt="2024-10-05T22:02:15.225" v="2464"/>
          <ac:picMkLst>
            <pc:docMk/>
            <pc:sldMk cId="2175464729" sldId="2147473844"/>
            <ac:picMk id="12" creationId="{10ABF413-E65C-5052-F007-F4A9E9312B9A}"/>
          </ac:picMkLst>
        </pc:picChg>
        <pc:cxnChg chg="mod">
          <ac:chgData name="Jeremiah Genest" userId="b03206a1-f00a-4068-8f66-60cb0962f745" providerId="ADAL" clId="{6B3D42B5-0B81-44DC-B9DB-C17D4720A9BA}" dt="2024-10-04T19:26:30.787" v="1947" actId="14100"/>
          <ac:cxnSpMkLst>
            <pc:docMk/>
            <pc:sldMk cId="2175464729" sldId="2147473844"/>
            <ac:cxnSpMk id="48" creationId="{B8234AFE-5009-4AF7-BFC8-3DCB082D9535}"/>
          </ac:cxnSpMkLst>
        </pc:cxnChg>
        <pc:cxnChg chg="mod">
          <ac:chgData name="Jeremiah Genest" userId="b03206a1-f00a-4068-8f66-60cb0962f745" providerId="ADAL" clId="{6B3D42B5-0B81-44DC-B9DB-C17D4720A9BA}" dt="2024-10-04T19:24:34.524" v="1815" actId="14100"/>
          <ac:cxnSpMkLst>
            <pc:docMk/>
            <pc:sldMk cId="2175464729" sldId="2147473844"/>
            <ac:cxnSpMk id="49" creationId="{DAF3B468-F718-427E-8C66-A3DA4A17BB69}"/>
          </ac:cxnSpMkLst>
        </pc:cxnChg>
      </pc:sldChg>
      <pc:sldChg chg="add del setBg">
        <pc:chgData name="Jeremiah Genest" userId="b03206a1-f00a-4068-8f66-60cb0962f745" providerId="ADAL" clId="{6B3D42B5-0B81-44DC-B9DB-C17D4720A9BA}" dt="2024-10-04T19:19:09.748" v="1421"/>
        <pc:sldMkLst>
          <pc:docMk/>
          <pc:sldMk cId="3666515112" sldId="2147473844"/>
        </pc:sldMkLst>
      </pc:sldChg>
      <pc:sldChg chg="addSp delSp modSp new mod setBg modClrScheme delDesignElem chgLayout">
        <pc:chgData name="Jeremiah Genest" userId="b03206a1-f00a-4068-8f66-60cb0962f745" providerId="ADAL" clId="{6B3D42B5-0B81-44DC-B9DB-C17D4720A9BA}" dt="2024-10-05T23:42:47.332" v="4059" actId="14734"/>
        <pc:sldMkLst>
          <pc:docMk/>
          <pc:sldMk cId="90955065" sldId="2147473845"/>
        </pc:sldMkLst>
        <pc:spChg chg="mod ord">
          <ac:chgData name="Jeremiah Genest" userId="b03206a1-f00a-4068-8f66-60cb0962f745" providerId="ADAL" clId="{6B3D42B5-0B81-44DC-B9DB-C17D4720A9BA}" dt="2024-10-05T21:20:58.791" v="2298" actId="700"/>
          <ac:spMkLst>
            <pc:docMk/>
            <pc:sldMk cId="90955065" sldId="2147473845"/>
            <ac:spMk id="2" creationId="{84986AC6-1644-A6A9-91F2-7B7EA6C5EC92}"/>
          </ac:spMkLst>
        </pc:spChg>
        <pc:spChg chg="add del">
          <ac:chgData name="Jeremiah Genest" userId="b03206a1-f00a-4068-8f66-60cb0962f745" providerId="ADAL" clId="{6B3D42B5-0B81-44DC-B9DB-C17D4720A9BA}" dt="2024-10-05T21:20:58.791" v="2298" actId="700"/>
          <ac:spMkLst>
            <pc:docMk/>
            <pc:sldMk cId="90955065" sldId="2147473845"/>
            <ac:spMk id="11" creationId="{A4AC5506-6312-4701-8D3C-40187889A947}"/>
          </ac:spMkLst>
        </pc:spChg>
        <pc:graphicFrameChg chg="add mod">
          <ac:chgData name="Jeremiah Genest" userId="b03206a1-f00a-4068-8f66-60cb0962f745" providerId="ADAL" clId="{6B3D42B5-0B81-44DC-B9DB-C17D4720A9BA}" dt="2024-10-05T21:19:06.103" v="2251"/>
          <ac:graphicFrameMkLst>
            <pc:docMk/>
            <pc:sldMk cId="90955065" sldId="2147473845"/>
            <ac:graphicFrameMk id="3" creationId="{C32E562E-2C93-13A5-82C2-FAF3A07B747F}"/>
          </ac:graphicFrameMkLst>
        </pc:graphicFrameChg>
        <pc:graphicFrameChg chg="add mod">
          <ac:chgData name="Jeremiah Genest" userId="b03206a1-f00a-4068-8f66-60cb0962f745" providerId="ADAL" clId="{6B3D42B5-0B81-44DC-B9DB-C17D4720A9BA}" dt="2024-10-05T21:19:23.218" v="2256" actId="14100"/>
          <ac:graphicFrameMkLst>
            <pc:docMk/>
            <pc:sldMk cId="90955065" sldId="2147473845"/>
            <ac:graphicFrameMk id="4" creationId="{964A4E90-AA52-C9A1-6DF5-F7C75658C2B6}"/>
          </ac:graphicFrameMkLst>
        </pc:graphicFrameChg>
        <pc:graphicFrameChg chg="add mod">
          <ac:chgData name="Jeremiah Genest" userId="b03206a1-f00a-4068-8f66-60cb0962f745" providerId="ADAL" clId="{6B3D42B5-0B81-44DC-B9DB-C17D4720A9BA}" dt="2024-10-05T21:19:45.279" v="2263" actId="14100"/>
          <ac:graphicFrameMkLst>
            <pc:docMk/>
            <pc:sldMk cId="90955065" sldId="2147473845"/>
            <ac:graphicFrameMk id="5" creationId="{D4871E64-6001-77DD-8386-E7F3F6A959A7}"/>
          </ac:graphicFrameMkLst>
        </pc:graphicFrameChg>
        <pc:graphicFrameChg chg="add mod modGraphic">
          <ac:chgData name="Jeremiah Genest" userId="b03206a1-f00a-4068-8f66-60cb0962f745" providerId="ADAL" clId="{6B3D42B5-0B81-44DC-B9DB-C17D4720A9BA}" dt="2024-10-05T23:42:47.332" v="4059" actId="14734"/>
          <ac:graphicFrameMkLst>
            <pc:docMk/>
            <pc:sldMk cId="90955065" sldId="2147473845"/>
            <ac:graphicFrameMk id="6" creationId="{1ADC0058-0B9E-69E4-0C17-C8DB0D55F757}"/>
          </ac:graphicFrameMkLst>
        </pc:graphicFrameChg>
      </pc:sldChg>
      <pc:sldChg chg="add del">
        <pc:chgData name="Jeremiah Genest" userId="b03206a1-f00a-4068-8f66-60cb0962f745" providerId="ADAL" clId="{6B3D42B5-0B81-44DC-B9DB-C17D4720A9BA}" dt="2024-10-05T21:53:45.465" v="2382"/>
        <pc:sldMkLst>
          <pc:docMk/>
          <pc:sldMk cId="2476327964" sldId="2147473846"/>
        </pc:sldMkLst>
      </pc:sldChg>
      <pc:sldChg chg="addSp modSp add mod">
        <pc:chgData name="Jeremiah Genest" userId="b03206a1-f00a-4068-8f66-60cb0962f745" providerId="ADAL" clId="{6B3D42B5-0B81-44DC-B9DB-C17D4720A9BA}" dt="2024-10-05T21:54:21.671" v="2411" actId="20577"/>
        <pc:sldMkLst>
          <pc:docMk/>
          <pc:sldMk cId="3401007164" sldId="2147473846"/>
        </pc:sldMkLst>
        <pc:spChg chg="add mod">
          <ac:chgData name="Jeremiah Genest" userId="b03206a1-f00a-4068-8f66-60cb0962f745" providerId="ADAL" clId="{6B3D42B5-0B81-44DC-B9DB-C17D4720A9BA}" dt="2024-10-05T21:54:21.671" v="2411" actId="20577"/>
          <ac:spMkLst>
            <pc:docMk/>
            <pc:sldMk cId="3401007164" sldId="2147473846"/>
            <ac:spMk id="2" creationId="{F147769C-4418-2DD1-60B4-50C5A6BB47C6}"/>
          </ac:spMkLst>
        </pc:spChg>
      </pc:sldChg>
      <pc:sldChg chg="addSp modSp new mod modClrScheme chgLayout">
        <pc:chgData name="Jeremiah Genest" userId="b03206a1-f00a-4068-8f66-60cb0962f745" providerId="ADAL" clId="{6B3D42B5-0B81-44DC-B9DB-C17D4720A9BA}" dt="2024-10-05T21:56:30.464" v="2434" actId="20577"/>
        <pc:sldMkLst>
          <pc:docMk/>
          <pc:sldMk cId="281473168" sldId="2147473847"/>
        </pc:sldMkLst>
        <pc:spChg chg="add mod">
          <ac:chgData name="Jeremiah Genest" userId="b03206a1-f00a-4068-8f66-60cb0962f745" providerId="ADAL" clId="{6B3D42B5-0B81-44DC-B9DB-C17D4720A9BA}" dt="2024-10-05T21:56:30.464" v="2434" actId="20577"/>
          <ac:spMkLst>
            <pc:docMk/>
            <pc:sldMk cId="281473168" sldId="2147473847"/>
            <ac:spMk id="3079" creationId="{02EE9413-23E7-9A92-09E4-6D2FB2AB651F}"/>
          </ac:spMkLst>
        </pc:spChg>
        <pc:picChg chg="add mod">
          <ac:chgData name="Jeremiah Genest" userId="b03206a1-f00a-4068-8f66-60cb0962f745" providerId="ADAL" clId="{6B3D42B5-0B81-44DC-B9DB-C17D4720A9BA}" dt="2024-10-05T21:56:21.116" v="2414" actId="26606"/>
          <ac:picMkLst>
            <pc:docMk/>
            <pc:sldMk cId="281473168" sldId="2147473847"/>
            <ac:picMk id="3074" creationId="{47B7855D-782D-F65A-4255-92A8621D0AE2}"/>
          </ac:picMkLst>
        </pc:picChg>
      </pc:sldChg>
      <pc:sldChg chg="addSp delSp modSp new mod ord modClrScheme chgLayout">
        <pc:chgData name="Jeremiah Genest" userId="b03206a1-f00a-4068-8f66-60cb0962f745" providerId="ADAL" clId="{6B3D42B5-0B81-44DC-B9DB-C17D4720A9BA}" dt="2024-10-05T23:30:13.205" v="4058"/>
        <pc:sldMkLst>
          <pc:docMk/>
          <pc:sldMk cId="660962654" sldId="2147473848"/>
        </pc:sldMkLst>
        <pc:spChg chg="mod">
          <ac:chgData name="Jeremiah Genest" userId="b03206a1-f00a-4068-8f66-60cb0962f745" providerId="ADAL" clId="{6B3D42B5-0B81-44DC-B9DB-C17D4720A9BA}" dt="2024-10-05T23:08:02.774" v="3270" actId="6549"/>
          <ac:spMkLst>
            <pc:docMk/>
            <pc:sldMk cId="660962654" sldId="2147473848"/>
            <ac:spMk id="2" creationId="{4A3EFBC1-A5C9-C245-7E1B-47A939F0B7A9}"/>
          </ac:spMkLst>
        </pc:spChg>
        <pc:spChg chg="add del mod">
          <ac:chgData name="Jeremiah Genest" userId="b03206a1-f00a-4068-8f66-60cb0962f745" providerId="ADAL" clId="{6B3D42B5-0B81-44DC-B9DB-C17D4720A9BA}" dt="2024-10-05T22:24:43.599" v="2868" actId="478"/>
          <ac:spMkLst>
            <pc:docMk/>
            <pc:sldMk cId="660962654" sldId="2147473848"/>
            <ac:spMk id="4" creationId="{917A0539-BE06-D614-FDB5-6F2A4F922631}"/>
          </ac:spMkLst>
        </pc:spChg>
        <pc:spChg chg="add del mod">
          <ac:chgData name="Jeremiah Genest" userId="b03206a1-f00a-4068-8f66-60cb0962f745" providerId="ADAL" clId="{6B3D42B5-0B81-44DC-B9DB-C17D4720A9BA}" dt="2024-10-05T23:29:44.144" v="4054" actId="26606"/>
          <ac:spMkLst>
            <pc:docMk/>
            <pc:sldMk cId="660962654" sldId="2147473848"/>
            <ac:spMk id="6" creationId="{8BA241A0-2475-8C36-312E-F569ACBCCD23}"/>
          </ac:spMkLst>
        </pc:spChg>
        <pc:graphicFrameChg chg="add del">
          <ac:chgData name="Jeremiah Genest" userId="b03206a1-f00a-4068-8f66-60cb0962f745" providerId="ADAL" clId="{6B3D42B5-0B81-44DC-B9DB-C17D4720A9BA}" dt="2024-10-05T23:29:44.129" v="4053" actId="26606"/>
          <ac:graphicFrameMkLst>
            <pc:docMk/>
            <pc:sldMk cId="660962654" sldId="2147473848"/>
            <ac:graphicFrameMk id="8" creationId="{28C548F9-7E20-4381-4A87-BFBB2192316B}"/>
          </ac:graphicFrameMkLst>
        </pc:graphicFrameChg>
        <pc:graphicFrameChg chg="add">
          <ac:chgData name="Jeremiah Genest" userId="b03206a1-f00a-4068-8f66-60cb0962f745" providerId="ADAL" clId="{6B3D42B5-0B81-44DC-B9DB-C17D4720A9BA}" dt="2024-10-05T23:29:44.144" v="4054" actId="26606"/>
          <ac:graphicFrameMkLst>
            <pc:docMk/>
            <pc:sldMk cId="660962654" sldId="2147473848"/>
            <ac:graphicFrameMk id="10" creationId="{14905C9C-AA7C-9801-1B14-3BB9EF273815}"/>
          </ac:graphicFrameMkLst>
        </pc:graphicFrameChg>
      </pc:sldChg>
      <pc:sldChg chg="new del">
        <pc:chgData name="Jeremiah Genest" userId="b03206a1-f00a-4068-8f66-60cb0962f745" providerId="ADAL" clId="{6B3D42B5-0B81-44DC-B9DB-C17D4720A9BA}" dt="2024-10-05T22:10:22.456" v="2468" actId="47"/>
        <pc:sldMkLst>
          <pc:docMk/>
          <pc:sldMk cId="916675333" sldId="2147473848"/>
        </pc:sldMkLst>
      </pc:sldChg>
      <pc:sldChg chg="modSp add mod modNotesTx">
        <pc:chgData name="Jeremiah Genest" userId="b03206a1-f00a-4068-8f66-60cb0962f745" providerId="ADAL" clId="{6B3D42B5-0B81-44DC-B9DB-C17D4720A9BA}" dt="2024-10-05T23:29:12.124" v="4051"/>
        <pc:sldMkLst>
          <pc:docMk/>
          <pc:sldMk cId="2111966893" sldId="2147473849"/>
        </pc:sldMkLst>
        <pc:spChg chg="mod">
          <ac:chgData name="Jeremiah Genest" userId="b03206a1-f00a-4068-8f66-60cb0962f745" providerId="ADAL" clId="{6B3D42B5-0B81-44DC-B9DB-C17D4720A9BA}" dt="2024-10-05T22:38:37.935" v="3027"/>
          <ac:spMkLst>
            <pc:docMk/>
            <pc:sldMk cId="2111966893" sldId="2147473849"/>
            <ac:spMk id="2" creationId="{F4F5BC85-C44E-917D-6772-4B1AF8528498}"/>
          </ac:spMkLst>
        </pc:spChg>
        <pc:spChg chg="mod">
          <ac:chgData name="Jeremiah Genest" userId="b03206a1-f00a-4068-8f66-60cb0962f745" providerId="ADAL" clId="{6B3D42B5-0B81-44DC-B9DB-C17D4720A9BA}" dt="2024-10-05T22:39:02.892" v="3049" actId="20577"/>
          <ac:spMkLst>
            <pc:docMk/>
            <pc:sldMk cId="2111966893" sldId="2147473849"/>
            <ac:spMk id="33" creationId="{FA17579C-B776-519F-2435-89486432CDCC}"/>
          </ac:spMkLst>
        </pc:spChg>
        <pc:spChg chg="mod">
          <ac:chgData name="Jeremiah Genest" userId="b03206a1-f00a-4068-8f66-60cb0962f745" providerId="ADAL" clId="{6B3D42B5-0B81-44DC-B9DB-C17D4720A9BA}" dt="2024-10-05T22:40:13.949" v="3079" actId="20577"/>
          <ac:spMkLst>
            <pc:docMk/>
            <pc:sldMk cId="2111966893" sldId="2147473849"/>
            <ac:spMk id="34" creationId="{592FD7BA-AD0E-C8DA-68E9-672B201D3C5A}"/>
          </ac:spMkLst>
        </pc:spChg>
        <pc:spChg chg="mod">
          <ac:chgData name="Jeremiah Genest" userId="b03206a1-f00a-4068-8f66-60cb0962f745" providerId="ADAL" clId="{6B3D42B5-0B81-44DC-B9DB-C17D4720A9BA}" dt="2024-10-05T22:41:58.744" v="3204" actId="20577"/>
          <ac:spMkLst>
            <pc:docMk/>
            <pc:sldMk cId="2111966893" sldId="2147473849"/>
            <ac:spMk id="35" creationId="{B64955D2-92E3-47BE-A0C6-8326B0F02A98}"/>
          </ac:spMkLst>
        </pc:spChg>
        <pc:spChg chg="mod">
          <ac:chgData name="Jeremiah Genest" userId="b03206a1-f00a-4068-8f66-60cb0962f745" providerId="ADAL" clId="{6B3D42B5-0B81-44DC-B9DB-C17D4720A9BA}" dt="2024-10-05T22:51:31.643" v="3225" actId="20577"/>
          <ac:spMkLst>
            <pc:docMk/>
            <pc:sldMk cId="2111966893" sldId="2147473849"/>
            <ac:spMk id="36" creationId="{231996E9-3210-CDEF-4068-CA83CC297CE9}"/>
          </ac:spMkLst>
        </pc:spChg>
        <pc:spChg chg="mod">
          <ac:chgData name="Jeremiah Genest" userId="b03206a1-f00a-4068-8f66-60cb0962f745" providerId="ADAL" clId="{6B3D42B5-0B81-44DC-B9DB-C17D4720A9BA}" dt="2024-10-05T22:39:37.011" v="3050"/>
          <ac:spMkLst>
            <pc:docMk/>
            <pc:sldMk cId="2111966893" sldId="2147473849"/>
            <ac:spMk id="38" creationId="{C0818A5C-DA83-89EF-E4CE-F6A9E121D812}"/>
          </ac:spMkLst>
        </pc:spChg>
        <pc:spChg chg="mod">
          <ac:chgData name="Jeremiah Genest" userId="b03206a1-f00a-4068-8f66-60cb0962f745" providerId="ADAL" clId="{6B3D42B5-0B81-44DC-B9DB-C17D4720A9BA}" dt="2024-10-05T22:41:05.336" v="3163" actId="20577"/>
          <ac:spMkLst>
            <pc:docMk/>
            <pc:sldMk cId="2111966893" sldId="2147473849"/>
            <ac:spMk id="39" creationId="{31D3B384-AAFE-1F69-A34E-539AFCB12CA2}"/>
          </ac:spMkLst>
        </pc:spChg>
        <pc:spChg chg="mod">
          <ac:chgData name="Jeremiah Genest" userId="b03206a1-f00a-4068-8f66-60cb0962f745" providerId="ADAL" clId="{6B3D42B5-0B81-44DC-B9DB-C17D4720A9BA}" dt="2024-10-05T23:25:18.649" v="3828" actId="20577"/>
          <ac:spMkLst>
            <pc:docMk/>
            <pc:sldMk cId="2111966893" sldId="2147473849"/>
            <ac:spMk id="40" creationId="{EC54846D-86FF-88FE-F332-312F63739CEB}"/>
          </ac:spMkLst>
        </pc:spChg>
        <pc:spChg chg="mod">
          <ac:chgData name="Jeremiah Genest" userId="b03206a1-f00a-4068-8f66-60cb0962f745" providerId="ADAL" clId="{6B3D42B5-0B81-44DC-B9DB-C17D4720A9BA}" dt="2024-10-05T23:26:21.386" v="3829"/>
          <ac:spMkLst>
            <pc:docMk/>
            <pc:sldMk cId="2111966893" sldId="2147473849"/>
            <ac:spMk id="42" creationId="{9CFE693B-80A1-4407-658D-F8C9E3F5F2EE}"/>
          </ac:spMkLst>
        </pc:spChg>
        <pc:spChg chg="mod">
          <ac:chgData name="Jeremiah Genest" userId="b03206a1-f00a-4068-8f66-60cb0962f745" providerId="ADAL" clId="{6B3D42B5-0B81-44DC-B9DB-C17D4720A9BA}" dt="2024-10-05T23:23:03.768" v="3661" actId="20577"/>
          <ac:spMkLst>
            <pc:docMk/>
            <pc:sldMk cId="2111966893" sldId="2147473849"/>
            <ac:spMk id="44" creationId="{C05D2800-9937-1AFD-735F-4825F19873D9}"/>
          </ac:spMkLst>
        </pc:spChg>
        <pc:spChg chg="mod">
          <ac:chgData name="Jeremiah Genest" userId="b03206a1-f00a-4068-8f66-60cb0962f745" providerId="ADAL" clId="{6B3D42B5-0B81-44DC-B9DB-C17D4720A9BA}" dt="2024-10-05T22:39:46.993" v="3066" actId="20577"/>
          <ac:spMkLst>
            <pc:docMk/>
            <pc:sldMk cId="2111966893" sldId="2147473849"/>
            <ac:spMk id="45" creationId="{6A6A7643-4640-B87E-3574-E5308B901C7E}"/>
          </ac:spMkLst>
        </pc:spChg>
        <pc:spChg chg="mod">
          <ac:chgData name="Jeremiah Genest" userId="b03206a1-f00a-4068-8f66-60cb0962f745" providerId="ADAL" clId="{6B3D42B5-0B81-44DC-B9DB-C17D4720A9BA}" dt="2024-10-05T23:27:05.105" v="3930" actId="20577"/>
          <ac:spMkLst>
            <pc:docMk/>
            <pc:sldMk cId="2111966893" sldId="2147473849"/>
            <ac:spMk id="69" creationId="{E4232038-A8A2-C471-A4CF-7C470181C037}"/>
          </ac:spMkLst>
        </pc:spChg>
        <pc:spChg chg="mod">
          <ac:chgData name="Jeremiah Genest" userId="b03206a1-f00a-4068-8f66-60cb0962f745" providerId="ADAL" clId="{6B3D42B5-0B81-44DC-B9DB-C17D4720A9BA}" dt="2024-10-05T22:52:35.632" v="3257" actId="20577"/>
          <ac:spMkLst>
            <pc:docMk/>
            <pc:sldMk cId="2111966893" sldId="2147473849"/>
            <ac:spMk id="70" creationId="{EC92384D-8ACF-8D7C-C15A-CD721505BD94}"/>
          </ac:spMkLst>
        </pc:spChg>
        <pc:spChg chg="mod">
          <ac:chgData name="Jeremiah Genest" userId="b03206a1-f00a-4068-8f66-60cb0962f745" providerId="ADAL" clId="{6B3D42B5-0B81-44DC-B9DB-C17D4720A9BA}" dt="2024-10-05T22:52:18.353" v="3242"/>
          <ac:spMkLst>
            <pc:docMk/>
            <pc:sldMk cId="2111966893" sldId="2147473849"/>
            <ac:spMk id="72" creationId="{DCFE94DC-D221-52DD-D7B5-95793BB28D4A}"/>
          </ac:spMkLst>
        </pc:spChg>
        <pc:spChg chg="mod">
          <ac:chgData name="Jeremiah Genest" userId="b03206a1-f00a-4068-8f66-60cb0962f745" providerId="ADAL" clId="{6B3D42B5-0B81-44DC-B9DB-C17D4720A9BA}" dt="2024-10-05T22:52:01.916" v="3241" actId="20577"/>
          <ac:spMkLst>
            <pc:docMk/>
            <pc:sldMk cId="2111966893" sldId="2147473849"/>
            <ac:spMk id="74" creationId="{C43CAFC8-BA01-34B6-CD98-1E300E46F8FB}"/>
          </ac:spMkLst>
        </pc:spChg>
        <pc:spChg chg="mod">
          <ac:chgData name="Jeremiah Genest" userId="b03206a1-f00a-4068-8f66-60cb0962f745" providerId="ADAL" clId="{6B3D42B5-0B81-44DC-B9DB-C17D4720A9BA}" dt="2024-10-05T22:42:36.321" v="3210" actId="1076"/>
          <ac:spMkLst>
            <pc:docMk/>
            <pc:sldMk cId="2111966893" sldId="2147473849"/>
            <ac:spMk id="76" creationId="{02D8DD27-5CED-3D02-BFA3-4B93F215E9DD}"/>
          </ac:spMkLst>
        </pc:spChg>
        <pc:spChg chg="mod">
          <ac:chgData name="Jeremiah Genest" userId="b03206a1-f00a-4068-8f66-60cb0962f745" providerId="ADAL" clId="{6B3D42B5-0B81-44DC-B9DB-C17D4720A9BA}" dt="2024-10-05T22:42:12.130" v="3208" actId="20577"/>
          <ac:spMkLst>
            <pc:docMk/>
            <pc:sldMk cId="2111966893" sldId="2147473849"/>
            <ac:spMk id="77" creationId="{2E73E305-5F3C-4BEC-CB7C-32229DE50624}"/>
          </ac:spMkLst>
        </pc:spChg>
        <pc:spChg chg="mod">
          <ac:chgData name="Jeremiah Genest" userId="b03206a1-f00a-4068-8f66-60cb0962f745" providerId="ADAL" clId="{6B3D42B5-0B81-44DC-B9DB-C17D4720A9BA}" dt="2024-10-05T23:24:43.277" v="3809" actId="313"/>
          <ac:spMkLst>
            <pc:docMk/>
            <pc:sldMk cId="2111966893" sldId="2147473849"/>
            <ac:spMk id="82" creationId="{E716A59E-07EE-2EAF-58A6-D8CA807A0113}"/>
          </ac:spMkLst>
        </pc:spChg>
        <pc:spChg chg="mod">
          <ac:chgData name="Jeremiah Genest" userId="b03206a1-f00a-4068-8f66-60cb0962f745" providerId="ADAL" clId="{6B3D42B5-0B81-44DC-B9DB-C17D4720A9BA}" dt="2024-10-05T22:41:29.439" v="3191" actId="1076"/>
          <ac:spMkLst>
            <pc:docMk/>
            <pc:sldMk cId="2111966893" sldId="2147473849"/>
            <ac:spMk id="88" creationId="{0646553F-E8C5-0C27-7042-4886AE55FC4A}"/>
          </ac:spMkLst>
        </pc:spChg>
        <pc:spChg chg="mod">
          <ac:chgData name="Jeremiah Genest" userId="b03206a1-f00a-4068-8f66-60cb0962f745" providerId="ADAL" clId="{6B3D42B5-0B81-44DC-B9DB-C17D4720A9BA}" dt="2024-10-05T22:52:50.084" v="3269" actId="20577"/>
          <ac:spMkLst>
            <pc:docMk/>
            <pc:sldMk cId="2111966893" sldId="2147473849"/>
            <ac:spMk id="127" creationId="{933C8F19-27FA-8D5A-75AD-96ED0C62439F}"/>
          </ac:spMkLst>
        </pc:spChg>
        <pc:spChg chg="mod">
          <ac:chgData name="Jeremiah Genest" userId="b03206a1-f00a-4068-8f66-60cb0962f745" providerId="ADAL" clId="{6B3D42B5-0B81-44DC-B9DB-C17D4720A9BA}" dt="2024-10-05T23:28:17.270" v="4047" actId="20577"/>
          <ac:spMkLst>
            <pc:docMk/>
            <pc:sldMk cId="2111966893" sldId="2147473849"/>
            <ac:spMk id="132" creationId="{3C5958AB-D77A-5409-7B0F-F272BF3D7C03}"/>
          </ac:spMkLst>
        </pc:spChg>
        <pc:spChg chg="mod">
          <ac:chgData name="Jeremiah Genest" userId="b03206a1-f00a-4068-8f66-60cb0962f745" providerId="ADAL" clId="{6B3D42B5-0B81-44DC-B9DB-C17D4720A9BA}" dt="2024-10-05T22:51:50.555" v="3231" actId="20577"/>
          <ac:spMkLst>
            <pc:docMk/>
            <pc:sldMk cId="2111966893" sldId="2147473849"/>
            <ac:spMk id="133" creationId="{599A523D-2723-E9D0-5DCA-87CA1C3228FF}"/>
          </ac:spMkLst>
        </pc:spChg>
        <pc:grpChg chg="mod">
          <ac:chgData name="Jeremiah Genest" userId="b03206a1-f00a-4068-8f66-60cb0962f745" providerId="ADAL" clId="{6B3D42B5-0B81-44DC-B9DB-C17D4720A9BA}" dt="2024-10-05T22:42:52.583" v="3211" actId="14100"/>
          <ac:grpSpMkLst>
            <pc:docMk/>
            <pc:sldMk cId="2111966893" sldId="2147473849"/>
            <ac:grpSpMk id="3" creationId="{5713CC26-E26A-71E2-EC55-F46854DEA77E}"/>
          </ac:grpSpMkLst>
        </pc:grpChg>
        <pc:grpChg chg="mod">
          <ac:chgData name="Jeremiah Genest" userId="b03206a1-f00a-4068-8f66-60cb0962f745" providerId="ADAL" clId="{6B3D42B5-0B81-44DC-B9DB-C17D4720A9BA}" dt="2024-10-05T22:42:52.583" v="3211" actId="14100"/>
          <ac:grpSpMkLst>
            <pc:docMk/>
            <pc:sldMk cId="2111966893" sldId="2147473849"/>
            <ac:grpSpMk id="4" creationId="{9E80B7AB-FBE6-CD67-AC95-C1066BCA2783}"/>
          </ac:grpSpMkLst>
        </pc:grpChg>
        <pc:grpChg chg="mod">
          <ac:chgData name="Jeremiah Genest" userId="b03206a1-f00a-4068-8f66-60cb0962f745" providerId="ADAL" clId="{6B3D42B5-0B81-44DC-B9DB-C17D4720A9BA}" dt="2024-10-05T22:42:52.583" v="3211" actId="14100"/>
          <ac:grpSpMkLst>
            <pc:docMk/>
            <pc:sldMk cId="2111966893" sldId="2147473849"/>
            <ac:grpSpMk id="5" creationId="{16430A0A-92CF-F0EF-B546-862395F89564}"/>
          </ac:grpSpMkLst>
        </pc:grpChg>
        <pc:grpChg chg="mod">
          <ac:chgData name="Jeremiah Genest" userId="b03206a1-f00a-4068-8f66-60cb0962f745" providerId="ADAL" clId="{6B3D42B5-0B81-44DC-B9DB-C17D4720A9BA}" dt="2024-10-05T22:42:52.583" v="3211" actId="14100"/>
          <ac:grpSpMkLst>
            <pc:docMk/>
            <pc:sldMk cId="2111966893" sldId="2147473849"/>
            <ac:grpSpMk id="6" creationId="{C448D8D1-5C8C-C865-E207-5DC7D5B12936}"/>
          </ac:grpSpMkLst>
        </pc:grpChg>
        <pc:grpChg chg="mod">
          <ac:chgData name="Jeremiah Genest" userId="b03206a1-f00a-4068-8f66-60cb0962f745" providerId="ADAL" clId="{6B3D42B5-0B81-44DC-B9DB-C17D4720A9BA}" dt="2024-10-05T22:42:52.583" v="3211" actId="14100"/>
          <ac:grpSpMkLst>
            <pc:docMk/>
            <pc:sldMk cId="2111966893" sldId="2147473849"/>
            <ac:grpSpMk id="7" creationId="{61490DA4-4AAA-0A99-8053-986779C5579C}"/>
          </ac:grpSpMkLst>
        </pc:grpChg>
        <pc:grpChg chg="mod">
          <ac:chgData name="Jeremiah Genest" userId="b03206a1-f00a-4068-8f66-60cb0962f745" providerId="ADAL" clId="{6B3D42B5-0B81-44DC-B9DB-C17D4720A9BA}" dt="2024-10-05T22:42:52.583" v="3211" actId="14100"/>
          <ac:grpSpMkLst>
            <pc:docMk/>
            <pc:sldMk cId="2111966893" sldId="2147473849"/>
            <ac:grpSpMk id="123" creationId="{16E35C51-32B5-E42D-68C8-FF0FE577A7A0}"/>
          </ac:grpSpMkLst>
        </pc:grpChg>
      </pc:sldChg>
      <pc:sldChg chg="modSp mod">
        <pc:chgData name="Jeremiah Genest" userId="b03206a1-f00a-4068-8f66-60cb0962f745" providerId="ADAL" clId="{6B3D42B5-0B81-44DC-B9DB-C17D4720A9BA}" dt="2024-10-05T23:09:27.789" v="3302" actId="20577"/>
        <pc:sldMkLst>
          <pc:docMk/>
          <pc:sldMk cId="140595587" sldId="2147473850"/>
        </pc:sldMkLst>
        <pc:spChg chg="mod">
          <ac:chgData name="Jeremiah Genest" userId="b03206a1-f00a-4068-8f66-60cb0962f745" providerId="ADAL" clId="{6B3D42B5-0B81-44DC-B9DB-C17D4720A9BA}" dt="2024-10-05T23:09:27.789" v="3302" actId="20577"/>
          <ac:spMkLst>
            <pc:docMk/>
            <pc:sldMk cId="140595587" sldId="2147473850"/>
            <ac:spMk id="2" creationId="{EFAFF5E2-FDCD-7997-7B04-04774251987A}"/>
          </ac:spMkLst>
        </pc:spChg>
      </pc:sldChg>
      <pc:sldChg chg="add del">
        <pc:chgData name="Jeremiah Genest" userId="b03206a1-f00a-4068-8f66-60cb0962f745" providerId="ADAL" clId="{6B3D42B5-0B81-44DC-B9DB-C17D4720A9BA}" dt="2024-10-05T23:11:59.660" v="3352" actId="47"/>
        <pc:sldMkLst>
          <pc:docMk/>
          <pc:sldMk cId="800902907" sldId="2147473851"/>
        </pc:sldMkLst>
      </pc:sldChg>
      <pc:sldChg chg="addSp delSp modSp add mod setBg modNotesTx">
        <pc:chgData name="Jeremiah Genest" userId="b03206a1-f00a-4068-8f66-60cb0962f745" providerId="ADAL" clId="{6B3D42B5-0B81-44DC-B9DB-C17D4720A9BA}" dt="2024-10-06T01:13:08.716" v="4376" actId="20577"/>
        <pc:sldMkLst>
          <pc:docMk/>
          <pc:sldMk cId="3952258426" sldId="2147473851"/>
        </pc:sldMkLst>
        <pc:spChg chg="mod">
          <ac:chgData name="Jeremiah Genest" userId="b03206a1-f00a-4068-8f66-60cb0962f745" providerId="ADAL" clId="{6B3D42B5-0B81-44DC-B9DB-C17D4720A9BA}" dt="2024-10-06T01:11:58.493" v="4340" actId="20577"/>
          <ac:spMkLst>
            <pc:docMk/>
            <pc:sldMk cId="3952258426" sldId="2147473851"/>
            <ac:spMk id="2" creationId="{3E09BC6A-087A-BE19-0FE0-21B286A2DBA4}"/>
          </ac:spMkLst>
        </pc:spChg>
        <pc:spChg chg="add del">
          <ac:chgData name="Jeremiah Genest" userId="b03206a1-f00a-4068-8f66-60cb0962f745" providerId="ADAL" clId="{6B3D42B5-0B81-44DC-B9DB-C17D4720A9BA}" dt="2024-10-06T01:09:27.800" v="4255" actId="26606"/>
          <ac:spMkLst>
            <pc:docMk/>
            <pc:sldMk cId="3952258426" sldId="2147473851"/>
            <ac:spMk id="4" creationId="{8970CBDF-3E03-374A-693F-8AE986219B3F}"/>
          </ac:spMkLst>
        </pc:spChg>
        <pc:spChg chg="add mod">
          <ac:chgData name="Jeremiah Genest" userId="b03206a1-f00a-4068-8f66-60cb0962f745" providerId="ADAL" clId="{6B3D42B5-0B81-44DC-B9DB-C17D4720A9BA}" dt="2024-10-06T01:11:29.039" v="4275" actId="1076"/>
          <ac:spMkLst>
            <pc:docMk/>
            <pc:sldMk cId="3952258426" sldId="2147473851"/>
            <ac:spMk id="5" creationId="{F864A028-EA0B-742B-C863-46B951C7E7C1}"/>
          </ac:spMkLst>
        </pc:spChg>
        <pc:spChg chg="add del">
          <ac:chgData name="Jeremiah Genest" userId="b03206a1-f00a-4068-8f66-60cb0962f745" providerId="ADAL" clId="{6B3D42B5-0B81-44DC-B9DB-C17D4720A9BA}" dt="2024-10-06T01:10:50.545" v="4263" actId="26606"/>
          <ac:spMkLst>
            <pc:docMk/>
            <pc:sldMk cId="3952258426" sldId="2147473851"/>
            <ac:spMk id="10" creationId="{35DB3719-6FDC-4E5D-891D-FF40B7300F64}"/>
          </ac:spMkLst>
        </pc:spChg>
        <pc:spChg chg="add del">
          <ac:chgData name="Jeremiah Genest" userId="b03206a1-f00a-4068-8f66-60cb0962f745" providerId="ADAL" clId="{6B3D42B5-0B81-44DC-B9DB-C17D4720A9BA}" dt="2024-10-06T01:09:27.769" v="4254" actId="26606"/>
          <ac:spMkLst>
            <pc:docMk/>
            <pc:sldMk cId="3952258426" sldId="2147473851"/>
            <ac:spMk id="11" creationId="{B50AB553-2A96-4A92-96F2-93548E096954}"/>
          </ac:spMkLst>
        </pc:spChg>
        <pc:spChg chg="add del">
          <ac:chgData name="Jeremiah Genest" userId="b03206a1-f00a-4068-8f66-60cb0962f745" providerId="ADAL" clId="{6B3D42B5-0B81-44DC-B9DB-C17D4720A9BA}" dt="2024-10-06T01:10:50.545" v="4263" actId="26606"/>
          <ac:spMkLst>
            <pc:docMk/>
            <pc:sldMk cId="3952258426" sldId="2147473851"/>
            <ac:spMk id="12" creationId="{E0CBAC23-2E3F-4A90-BA59-F8299F6A5439}"/>
          </ac:spMkLst>
        </pc:spChg>
        <pc:spChg chg="add del">
          <ac:chgData name="Jeremiah Genest" userId="b03206a1-f00a-4068-8f66-60cb0962f745" providerId="ADAL" clId="{6B3D42B5-0B81-44DC-B9DB-C17D4720A9BA}" dt="2024-10-06T01:10:50.545" v="4263" actId="26606"/>
          <ac:spMkLst>
            <pc:docMk/>
            <pc:sldMk cId="3952258426" sldId="2147473851"/>
            <ac:spMk id="19" creationId="{B50AB553-2A96-4A92-96F2-93548E096954}"/>
          </ac:spMkLst>
        </pc:spChg>
        <pc:graphicFrameChg chg="add del">
          <ac:chgData name="Jeremiah Genest" userId="b03206a1-f00a-4068-8f66-60cb0962f745" providerId="ADAL" clId="{6B3D42B5-0B81-44DC-B9DB-C17D4720A9BA}" dt="2024-10-06T01:09:27.769" v="4254" actId="26606"/>
          <ac:graphicFrameMkLst>
            <pc:docMk/>
            <pc:sldMk cId="3952258426" sldId="2147473851"/>
            <ac:graphicFrameMk id="6" creationId="{97D9B567-CD00-8D62-94FF-5BD301C9AFAB}"/>
          </ac:graphicFrameMkLst>
        </pc:graphicFrameChg>
        <pc:graphicFrameChg chg="add mod ord modGraphic">
          <ac:chgData name="Jeremiah Genest" userId="b03206a1-f00a-4068-8f66-60cb0962f745" providerId="ADAL" clId="{6B3D42B5-0B81-44DC-B9DB-C17D4720A9BA}" dt="2024-10-06T01:11:15.130" v="4272" actId="404"/>
          <ac:graphicFrameMkLst>
            <pc:docMk/>
            <pc:sldMk cId="3952258426" sldId="2147473851"/>
            <ac:graphicFrameMk id="13" creationId="{861EEF2D-8BCA-7134-6438-48593A40BC39}"/>
          </ac:graphicFrameMkLst>
        </pc:graphicFrameChg>
        <pc:picChg chg="add del">
          <ac:chgData name="Jeremiah Genest" userId="b03206a1-f00a-4068-8f66-60cb0962f745" providerId="ADAL" clId="{6B3D42B5-0B81-44DC-B9DB-C17D4720A9BA}" dt="2024-10-06T01:09:27.769" v="4254" actId="26606"/>
          <ac:picMkLst>
            <pc:docMk/>
            <pc:sldMk cId="3952258426" sldId="2147473851"/>
            <ac:picMk id="7" creationId="{ED58F0A9-2A75-11CD-C084-607F2C355ED8}"/>
          </ac:picMkLst>
        </pc:picChg>
        <pc:picChg chg="add del">
          <ac:chgData name="Jeremiah Genest" userId="b03206a1-f00a-4068-8f66-60cb0962f745" providerId="ADAL" clId="{6B3D42B5-0B81-44DC-B9DB-C17D4720A9BA}" dt="2024-10-06T01:10:50.545" v="4263" actId="26606"/>
          <ac:picMkLst>
            <pc:docMk/>
            <pc:sldMk cId="3952258426" sldId="2147473851"/>
            <ac:picMk id="15" creationId="{02A79A79-B141-8924-B5DC-D8EF5A45FCF5}"/>
          </ac:picMkLst>
        </pc:picChg>
      </pc:sldChg>
      <pc:sldChg chg="addSp delSp modSp new del mod">
        <pc:chgData name="Jeremiah Genest" userId="b03206a1-f00a-4068-8f66-60cb0962f745" providerId="ADAL" clId="{6B3D42B5-0B81-44DC-B9DB-C17D4720A9BA}" dt="2024-10-07T13:36:23.700" v="4383" actId="47"/>
        <pc:sldMkLst>
          <pc:docMk/>
          <pc:sldMk cId="2678453161" sldId="2147473852"/>
        </pc:sldMkLst>
        <pc:spChg chg="del">
          <ac:chgData name="Jeremiah Genest" userId="b03206a1-f00a-4068-8f66-60cb0962f745" providerId="ADAL" clId="{6B3D42B5-0B81-44DC-B9DB-C17D4720A9BA}" dt="2024-10-06T18:24:24.770" v="4379" actId="478"/>
          <ac:spMkLst>
            <pc:docMk/>
            <pc:sldMk cId="2678453161" sldId="2147473852"/>
            <ac:spMk id="2" creationId="{6632F87E-B21F-7D2B-79E9-4DA46F8CEB5F}"/>
          </ac:spMkLst>
        </pc:spChg>
        <pc:spChg chg="del">
          <ac:chgData name="Jeremiah Genest" userId="b03206a1-f00a-4068-8f66-60cb0962f745" providerId="ADAL" clId="{6B3D42B5-0B81-44DC-B9DB-C17D4720A9BA}" dt="2024-10-06T18:24:23.415" v="4378" actId="478"/>
          <ac:spMkLst>
            <pc:docMk/>
            <pc:sldMk cId="2678453161" sldId="2147473852"/>
            <ac:spMk id="3" creationId="{B186342D-09A8-9C67-10C7-36EBEFA11C4A}"/>
          </ac:spMkLst>
        </pc:spChg>
        <pc:picChg chg="add mod">
          <ac:chgData name="Jeremiah Genest" userId="b03206a1-f00a-4068-8f66-60cb0962f745" providerId="ADAL" clId="{6B3D42B5-0B81-44DC-B9DB-C17D4720A9BA}" dt="2024-10-06T18:24:46.608" v="4382" actId="962"/>
          <ac:picMkLst>
            <pc:docMk/>
            <pc:sldMk cId="2678453161" sldId="2147473852"/>
            <ac:picMk id="6" creationId="{5737E7A1-CF53-1C81-CB4A-66225AA7E70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1FC20C-3F52-4C4A-81E7-6EA0B4EFBDBF}"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FCD030A4-F256-4326-AEB1-451F15C2CCD7}">
      <dgm:prSet custT="1"/>
      <dgm:spPr/>
      <dgm:t>
        <a:bodyPr/>
        <a:lstStyle/>
        <a:p>
          <a:r>
            <a:rPr lang="en-US" sz="2000" b="1" dirty="0"/>
            <a:t>Quality Target Product Profile (QTPP)</a:t>
          </a:r>
          <a:endParaRPr lang="en-US" sz="2000" dirty="0"/>
        </a:p>
      </dgm:t>
    </dgm:pt>
    <dgm:pt modelId="{3ED4B45B-305D-47BC-9D4F-56355DD4046B}" type="parTrans" cxnId="{8D0DA113-C9B2-4140-8695-79543D07C865}">
      <dgm:prSet/>
      <dgm:spPr/>
      <dgm:t>
        <a:bodyPr/>
        <a:lstStyle/>
        <a:p>
          <a:endParaRPr lang="en-US"/>
        </a:p>
      </dgm:t>
    </dgm:pt>
    <dgm:pt modelId="{F32B257C-0E0B-46A2-9A59-77F2E49A3637}" type="sibTrans" cxnId="{8D0DA113-C9B2-4140-8695-79543D07C865}">
      <dgm:prSet/>
      <dgm:spPr/>
      <dgm:t>
        <a:bodyPr/>
        <a:lstStyle/>
        <a:p>
          <a:endParaRPr lang="en-US"/>
        </a:p>
      </dgm:t>
    </dgm:pt>
    <dgm:pt modelId="{FF5C0E6E-2FCA-46AC-8D87-4E4044ECBCEF}">
      <dgm:prSet custT="1"/>
      <dgm:spPr/>
      <dgm:t>
        <a:bodyPr/>
        <a:lstStyle/>
        <a:p>
          <a:r>
            <a:rPr lang="en-US" sz="1400" dirty="0"/>
            <a:t>Prospective summary of desired quality characteristics</a:t>
          </a:r>
        </a:p>
      </dgm:t>
    </dgm:pt>
    <dgm:pt modelId="{99220C63-1561-4D4A-8B7F-66A5FF7F7945}" type="parTrans" cxnId="{1D9AEEAF-593B-4617-96B1-E4588A0ED052}">
      <dgm:prSet/>
      <dgm:spPr/>
      <dgm:t>
        <a:bodyPr/>
        <a:lstStyle/>
        <a:p>
          <a:endParaRPr lang="en-US"/>
        </a:p>
      </dgm:t>
    </dgm:pt>
    <dgm:pt modelId="{00489367-1645-4DE9-8C9B-7FBE50E1CB83}" type="sibTrans" cxnId="{1D9AEEAF-593B-4617-96B1-E4588A0ED052}">
      <dgm:prSet/>
      <dgm:spPr/>
      <dgm:t>
        <a:bodyPr/>
        <a:lstStyle/>
        <a:p>
          <a:endParaRPr lang="en-US"/>
        </a:p>
      </dgm:t>
    </dgm:pt>
    <dgm:pt modelId="{049489C4-9EC4-45E3-9AF0-4D4EFB65009B}">
      <dgm:prSet custT="1"/>
      <dgm:spPr/>
      <dgm:t>
        <a:bodyPr/>
        <a:lstStyle/>
        <a:p>
          <a:r>
            <a:rPr lang="en-US" sz="1400"/>
            <a:t>Forms the basis for product design and development</a:t>
          </a:r>
        </a:p>
      </dgm:t>
    </dgm:pt>
    <dgm:pt modelId="{32F58E39-D480-402C-B350-C8BF1D8E8F9F}" type="parTrans" cxnId="{B59A123E-C683-4DAC-BF4A-3997C456C8FD}">
      <dgm:prSet/>
      <dgm:spPr/>
      <dgm:t>
        <a:bodyPr/>
        <a:lstStyle/>
        <a:p>
          <a:endParaRPr lang="en-US"/>
        </a:p>
      </dgm:t>
    </dgm:pt>
    <dgm:pt modelId="{93B7BCCE-3881-48CA-9053-9DE1F841A1D3}" type="sibTrans" cxnId="{B59A123E-C683-4DAC-BF4A-3997C456C8FD}">
      <dgm:prSet/>
      <dgm:spPr/>
      <dgm:t>
        <a:bodyPr/>
        <a:lstStyle/>
        <a:p>
          <a:endParaRPr lang="en-US"/>
        </a:p>
      </dgm:t>
    </dgm:pt>
    <dgm:pt modelId="{58C50B22-1F9A-4326-9E2A-152AE9F1783E}">
      <dgm:prSet custT="1"/>
      <dgm:spPr/>
      <dgm:t>
        <a:bodyPr/>
        <a:lstStyle/>
        <a:p>
          <a:r>
            <a:rPr lang="en-US" sz="1400"/>
            <a:t>Includes intended use, route of administration, dosage form, etc.</a:t>
          </a:r>
        </a:p>
      </dgm:t>
    </dgm:pt>
    <dgm:pt modelId="{5EF51EBC-AC9D-453B-BBE2-C96718300ADF}" type="parTrans" cxnId="{EDF2D714-039B-4BFC-A5BC-CAC4370F7452}">
      <dgm:prSet/>
      <dgm:spPr/>
      <dgm:t>
        <a:bodyPr/>
        <a:lstStyle/>
        <a:p>
          <a:endParaRPr lang="en-US"/>
        </a:p>
      </dgm:t>
    </dgm:pt>
    <dgm:pt modelId="{5B775386-FB30-40EA-A2E8-79333297D1DC}" type="sibTrans" cxnId="{EDF2D714-039B-4BFC-A5BC-CAC4370F7452}">
      <dgm:prSet/>
      <dgm:spPr/>
      <dgm:t>
        <a:bodyPr/>
        <a:lstStyle/>
        <a:p>
          <a:endParaRPr lang="en-US"/>
        </a:p>
      </dgm:t>
    </dgm:pt>
    <dgm:pt modelId="{840375DB-8273-4FB3-88EB-61CEB0B22619}">
      <dgm:prSet custT="1"/>
      <dgm:spPr/>
      <dgm:t>
        <a:bodyPr/>
        <a:lstStyle/>
        <a:p>
          <a:r>
            <a:rPr lang="en-US" sz="2000" b="1" dirty="0"/>
            <a:t>Critical Quality Attributes (CQAs)</a:t>
          </a:r>
          <a:endParaRPr lang="en-US" sz="2000" dirty="0"/>
        </a:p>
      </dgm:t>
    </dgm:pt>
    <dgm:pt modelId="{93D32A7A-F83A-4D1F-9088-2E8FEDA2D03B}" type="parTrans" cxnId="{C66316EF-407A-4835-8CB1-35E48D674843}">
      <dgm:prSet/>
      <dgm:spPr/>
      <dgm:t>
        <a:bodyPr/>
        <a:lstStyle/>
        <a:p>
          <a:endParaRPr lang="en-US"/>
        </a:p>
      </dgm:t>
    </dgm:pt>
    <dgm:pt modelId="{11E28FB4-DEFA-4202-8B3C-DA3AD6A390FD}" type="sibTrans" cxnId="{C66316EF-407A-4835-8CB1-35E48D674843}">
      <dgm:prSet/>
      <dgm:spPr/>
      <dgm:t>
        <a:bodyPr/>
        <a:lstStyle/>
        <a:p>
          <a:endParaRPr lang="en-US"/>
        </a:p>
      </dgm:t>
    </dgm:pt>
    <dgm:pt modelId="{8F745C21-DC52-43C1-9DF9-0BB2E6ED1A59}">
      <dgm:prSet custT="1"/>
      <dgm:spPr/>
      <dgm:t>
        <a:bodyPr/>
        <a:lstStyle/>
        <a:p>
          <a:r>
            <a:rPr lang="en-US" sz="1400"/>
            <a:t>Derived from QTPP</a:t>
          </a:r>
        </a:p>
      </dgm:t>
    </dgm:pt>
    <dgm:pt modelId="{83AEDBB9-ABCF-42ED-8359-0152AFA2400E}" type="parTrans" cxnId="{CDC749BF-1FB6-4428-93CA-2E5D9B5BB932}">
      <dgm:prSet/>
      <dgm:spPr/>
      <dgm:t>
        <a:bodyPr/>
        <a:lstStyle/>
        <a:p>
          <a:endParaRPr lang="en-US"/>
        </a:p>
      </dgm:t>
    </dgm:pt>
    <dgm:pt modelId="{E535FC6E-870A-49BB-A7C4-5C18F3F43547}" type="sibTrans" cxnId="{CDC749BF-1FB6-4428-93CA-2E5D9B5BB932}">
      <dgm:prSet/>
      <dgm:spPr/>
      <dgm:t>
        <a:bodyPr/>
        <a:lstStyle/>
        <a:p>
          <a:endParaRPr lang="en-US"/>
        </a:p>
      </dgm:t>
    </dgm:pt>
    <dgm:pt modelId="{59BA9E4D-B526-4DC9-ABB9-6201AB930D75}">
      <dgm:prSet custT="1"/>
      <dgm:spPr/>
      <dgm:t>
        <a:bodyPr/>
        <a:lstStyle/>
        <a:p>
          <a:r>
            <a:rPr lang="en-US" sz="1400"/>
            <a:t>Physical, chemical, biological, or microbiological properties</a:t>
          </a:r>
        </a:p>
      </dgm:t>
    </dgm:pt>
    <dgm:pt modelId="{B344A13E-708A-4AAC-9569-64866B5932C5}" type="parTrans" cxnId="{A70F038A-74B9-4B84-8496-2C8F82C22DF0}">
      <dgm:prSet/>
      <dgm:spPr/>
      <dgm:t>
        <a:bodyPr/>
        <a:lstStyle/>
        <a:p>
          <a:endParaRPr lang="en-US"/>
        </a:p>
      </dgm:t>
    </dgm:pt>
    <dgm:pt modelId="{68B5F7EB-A6C0-4657-894F-C2EC8F56A3E3}" type="sibTrans" cxnId="{A70F038A-74B9-4B84-8496-2C8F82C22DF0}">
      <dgm:prSet/>
      <dgm:spPr/>
      <dgm:t>
        <a:bodyPr/>
        <a:lstStyle/>
        <a:p>
          <a:endParaRPr lang="en-US"/>
        </a:p>
      </dgm:t>
    </dgm:pt>
    <dgm:pt modelId="{C0EDF979-D0A0-4098-A24E-5BA70B7F04E6}">
      <dgm:prSet custT="1"/>
      <dgm:spPr/>
      <dgm:t>
        <a:bodyPr/>
        <a:lstStyle/>
        <a:p>
          <a:r>
            <a:rPr lang="en-US" sz="1400"/>
            <a:t>Must be within appropriate limits to ensure product quality</a:t>
          </a:r>
        </a:p>
      </dgm:t>
    </dgm:pt>
    <dgm:pt modelId="{A4D2E857-854B-44D9-8799-CAB122946C25}" type="parTrans" cxnId="{ABD7E437-3EDD-4AF5-B433-4D02B247EDF4}">
      <dgm:prSet/>
      <dgm:spPr/>
      <dgm:t>
        <a:bodyPr/>
        <a:lstStyle/>
        <a:p>
          <a:endParaRPr lang="en-US"/>
        </a:p>
      </dgm:t>
    </dgm:pt>
    <dgm:pt modelId="{E8D640BB-25D1-4499-9361-9B0B64C848ED}" type="sibTrans" cxnId="{ABD7E437-3EDD-4AF5-B433-4D02B247EDF4}">
      <dgm:prSet/>
      <dgm:spPr/>
      <dgm:t>
        <a:bodyPr/>
        <a:lstStyle/>
        <a:p>
          <a:endParaRPr lang="en-US"/>
        </a:p>
      </dgm:t>
    </dgm:pt>
    <dgm:pt modelId="{54CCB712-29C3-4861-9FF3-1DDE7324E397}">
      <dgm:prSet custT="1"/>
      <dgm:spPr/>
      <dgm:t>
        <a:bodyPr/>
        <a:lstStyle/>
        <a:p>
          <a:r>
            <a:rPr lang="en-US" sz="2000" b="1"/>
            <a:t>Critical Process Parameters (CPPs)</a:t>
          </a:r>
          <a:endParaRPr lang="en-US" sz="2000"/>
        </a:p>
      </dgm:t>
    </dgm:pt>
    <dgm:pt modelId="{4D7A8494-424E-4234-877B-3AC2BB1B1EB2}" type="parTrans" cxnId="{F3E1CED0-6089-4B4B-9EAE-1CB609E7B959}">
      <dgm:prSet/>
      <dgm:spPr/>
      <dgm:t>
        <a:bodyPr/>
        <a:lstStyle/>
        <a:p>
          <a:endParaRPr lang="en-US"/>
        </a:p>
      </dgm:t>
    </dgm:pt>
    <dgm:pt modelId="{C33146BF-1671-4D5F-8908-D1808C7A07CB}" type="sibTrans" cxnId="{F3E1CED0-6089-4B4B-9EAE-1CB609E7B959}">
      <dgm:prSet/>
      <dgm:spPr/>
      <dgm:t>
        <a:bodyPr/>
        <a:lstStyle/>
        <a:p>
          <a:endParaRPr lang="en-US"/>
        </a:p>
      </dgm:t>
    </dgm:pt>
    <dgm:pt modelId="{E41B4D8E-7F86-4701-91C3-B423FCCEDC7A}">
      <dgm:prSet custT="1"/>
      <dgm:spPr/>
      <dgm:t>
        <a:bodyPr/>
        <a:lstStyle/>
        <a:p>
          <a:r>
            <a:rPr lang="en-US" sz="1400"/>
            <a:t>Process inputs that significantly impact CQAs</a:t>
          </a:r>
        </a:p>
      </dgm:t>
    </dgm:pt>
    <dgm:pt modelId="{490A230A-5634-4FDB-B580-B80A91A6C416}" type="parTrans" cxnId="{15083790-BCF2-4073-9112-A8309F7D67FC}">
      <dgm:prSet/>
      <dgm:spPr/>
      <dgm:t>
        <a:bodyPr/>
        <a:lstStyle/>
        <a:p>
          <a:endParaRPr lang="en-US"/>
        </a:p>
      </dgm:t>
    </dgm:pt>
    <dgm:pt modelId="{37B2E71F-41F9-4EE6-81A0-86138074CFE2}" type="sibTrans" cxnId="{15083790-BCF2-4073-9112-A8309F7D67FC}">
      <dgm:prSet/>
      <dgm:spPr/>
      <dgm:t>
        <a:bodyPr/>
        <a:lstStyle/>
        <a:p>
          <a:endParaRPr lang="en-US"/>
        </a:p>
      </dgm:t>
    </dgm:pt>
    <dgm:pt modelId="{72CE2E4E-BD48-46C3-8CB1-C27DA8A4CD10}">
      <dgm:prSet custT="1"/>
      <dgm:spPr/>
      <dgm:t>
        <a:bodyPr/>
        <a:lstStyle/>
        <a:p>
          <a:r>
            <a:rPr lang="en-US" sz="1400"/>
            <a:t>Identified through risk assessment and experimentation</a:t>
          </a:r>
        </a:p>
      </dgm:t>
    </dgm:pt>
    <dgm:pt modelId="{ACDC0693-3822-4B64-B05F-748593678F9C}" type="parTrans" cxnId="{C1E359B5-C2CC-425E-B962-8979D86C6DCF}">
      <dgm:prSet/>
      <dgm:spPr/>
      <dgm:t>
        <a:bodyPr/>
        <a:lstStyle/>
        <a:p>
          <a:endParaRPr lang="en-US"/>
        </a:p>
      </dgm:t>
    </dgm:pt>
    <dgm:pt modelId="{9BFE48A4-7D29-446E-8D90-9E154A81DE95}" type="sibTrans" cxnId="{C1E359B5-C2CC-425E-B962-8979D86C6DCF}">
      <dgm:prSet/>
      <dgm:spPr/>
      <dgm:t>
        <a:bodyPr/>
        <a:lstStyle/>
        <a:p>
          <a:endParaRPr lang="en-US"/>
        </a:p>
      </dgm:t>
    </dgm:pt>
    <dgm:pt modelId="{AFBAF20A-BE81-481E-8E2A-282D4C3E0026}">
      <dgm:prSet custT="1"/>
      <dgm:spPr/>
      <dgm:t>
        <a:bodyPr/>
        <a:lstStyle/>
        <a:p>
          <a:r>
            <a:rPr lang="en-US" sz="1400" dirty="0"/>
            <a:t>Variability must be monitored and controlled</a:t>
          </a:r>
        </a:p>
      </dgm:t>
    </dgm:pt>
    <dgm:pt modelId="{CC368296-C348-4723-B510-4539A6CF795B}" type="parTrans" cxnId="{026DD8F9-872E-477C-93C8-4141D7BE614D}">
      <dgm:prSet/>
      <dgm:spPr/>
      <dgm:t>
        <a:bodyPr/>
        <a:lstStyle/>
        <a:p>
          <a:endParaRPr lang="en-US"/>
        </a:p>
      </dgm:t>
    </dgm:pt>
    <dgm:pt modelId="{6C427D9D-CC09-48AD-B33E-0A71C50AD19B}" type="sibTrans" cxnId="{026DD8F9-872E-477C-93C8-4141D7BE614D}">
      <dgm:prSet/>
      <dgm:spPr/>
      <dgm:t>
        <a:bodyPr/>
        <a:lstStyle/>
        <a:p>
          <a:endParaRPr lang="en-US"/>
        </a:p>
      </dgm:t>
    </dgm:pt>
    <dgm:pt modelId="{2E64B16C-8866-4982-99AD-447950648DAA}" type="pres">
      <dgm:prSet presAssocID="{4B1FC20C-3F52-4C4A-81E7-6EA0B4EFBDBF}" presName="Name0" presStyleCnt="0">
        <dgm:presLayoutVars>
          <dgm:dir/>
          <dgm:resizeHandles val="exact"/>
        </dgm:presLayoutVars>
      </dgm:prSet>
      <dgm:spPr/>
    </dgm:pt>
    <dgm:pt modelId="{73FE050B-817B-4C50-BBAB-D021EE27E9FD}" type="pres">
      <dgm:prSet presAssocID="{FCD030A4-F256-4326-AEB1-451F15C2CCD7}" presName="node" presStyleLbl="node1" presStyleIdx="0" presStyleCnt="3" custScaleY="142522">
        <dgm:presLayoutVars>
          <dgm:bulletEnabled val="1"/>
        </dgm:presLayoutVars>
      </dgm:prSet>
      <dgm:spPr/>
    </dgm:pt>
    <dgm:pt modelId="{D8E11B02-8C65-408F-875E-82E1E96A8C3A}" type="pres">
      <dgm:prSet presAssocID="{F32B257C-0E0B-46A2-9A59-77F2E49A3637}" presName="sibTrans" presStyleLbl="sibTrans1D1" presStyleIdx="0" presStyleCnt="2"/>
      <dgm:spPr/>
    </dgm:pt>
    <dgm:pt modelId="{AF568A5F-72E1-4C9D-85CF-57E8F79B792B}" type="pres">
      <dgm:prSet presAssocID="{F32B257C-0E0B-46A2-9A59-77F2E49A3637}" presName="connectorText" presStyleLbl="sibTrans1D1" presStyleIdx="0" presStyleCnt="2"/>
      <dgm:spPr/>
    </dgm:pt>
    <dgm:pt modelId="{99C7A4D0-8C48-44FE-A0F3-2938CFB2FB88}" type="pres">
      <dgm:prSet presAssocID="{840375DB-8273-4FB3-88EB-61CEB0B22619}" presName="node" presStyleLbl="node1" presStyleIdx="1" presStyleCnt="3" custScaleY="144532">
        <dgm:presLayoutVars>
          <dgm:bulletEnabled val="1"/>
        </dgm:presLayoutVars>
      </dgm:prSet>
      <dgm:spPr/>
    </dgm:pt>
    <dgm:pt modelId="{5CC7B2D0-1F2D-425E-AD27-57D16CA0F3FD}" type="pres">
      <dgm:prSet presAssocID="{11E28FB4-DEFA-4202-8B3C-DA3AD6A390FD}" presName="sibTrans" presStyleLbl="sibTrans1D1" presStyleIdx="1" presStyleCnt="2"/>
      <dgm:spPr/>
    </dgm:pt>
    <dgm:pt modelId="{2A2A4A81-3F97-4F24-8D56-8C099C91896F}" type="pres">
      <dgm:prSet presAssocID="{11E28FB4-DEFA-4202-8B3C-DA3AD6A390FD}" presName="connectorText" presStyleLbl="sibTrans1D1" presStyleIdx="1" presStyleCnt="2"/>
      <dgm:spPr/>
    </dgm:pt>
    <dgm:pt modelId="{BBAE0686-52C9-4000-8CC3-6BE59063AC6A}" type="pres">
      <dgm:prSet presAssocID="{54CCB712-29C3-4861-9FF3-1DDE7324E397}" presName="node" presStyleLbl="node1" presStyleIdx="2" presStyleCnt="3" custScaleY="142522">
        <dgm:presLayoutVars>
          <dgm:bulletEnabled val="1"/>
        </dgm:presLayoutVars>
      </dgm:prSet>
      <dgm:spPr/>
    </dgm:pt>
  </dgm:ptLst>
  <dgm:cxnLst>
    <dgm:cxn modelId="{34216612-94C7-426F-BCEC-16151AD1DCF4}" type="presOf" srcId="{FF5C0E6E-2FCA-46AC-8D87-4E4044ECBCEF}" destId="{73FE050B-817B-4C50-BBAB-D021EE27E9FD}" srcOrd="0" destOrd="1" presId="urn:microsoft.com/office/officeart/2016/7/layout/RepeatingBendingProcessNew"/>
    <dgm:cxn modelId="{8D0DA113-C9B2-4140-8695-79543D07C865}" srcId="{4B1FC20C-3F52-4C4A-81E7-6EA0B4EFBDBF}" destId="{FCD030A4-F256-4326-AEB1-451F15C2CCD7}" srcOrd="0" destOrd="0" parTransId="{3ED4B45B-305D-47BC-9D4F-56355DD4046B}" sibTransId="{F32B257C-0E0B-46A2-9A59-77F2E49A3637}"/>
    <dgm:cxn modelId="{EDF2D714-039B-4BFC-A5BC-CAC4370F7452}" srcId="{FCD030A4-F256-4326-AEB1-451F15C2CCD7}" destId="{58C50B22-1F9A-4326-9E2A-152AE9F1783E}" srcOrd="2" destOrd="0" parTransId="{5EF51EBC-AC9D-453B-BBE2-C96718300ADF}" sibTransId="{5B775386-FB30-40EA-A2E8-79333297D1DC}"/>
    <dgm:cxn modelId="{19F9C51B-2DA8-4460-B9D0-ACCA321D15C1}" type="presOf" srcId="{840375DB-8273-4FB3-88EB-61CEB0B22619}" destId="{99C7A4D0-8C48-44FE-A0F3-2938CFB2FB88}" srcOrd="0" destOrd="0" presId="urn:microsoft.com/office/officeart/2016/7/layout/RepeatingBendingProcessNew"/>
    <dgm:cxn modelId="{1238301F-504B-4D10-9E3B-CBEE3BA2890F}" type="presOf" srcId="{AFBAF20A-BE81-481E-8E2A-282D4C3E0026}" destId="{BBAE0686-52C9-4000-8CC3-6BE59063AC6A}" srcOrd="0" destOrd="3" presId="urn:microsoft.com/office/officeart/2016/7/layout/RepeatingBendingProcessNew"/>
    <dgm:cxn modelId="{92411227-AA29-43EE-B747-F3EFB21342BA}" type="presOf" srcId="{72CE2E4E-BD48-46C3-8CB1-C27DA8A4CD10}" destId="{BBAE0686-52C9-4000-8CC3-6BE59063AC6A}" srcOrd="0" destOrd="2" presId="urn:microsoft.com/office/officeart/2016/7/layout/RepeatingBendingProcessNew"/>
    <dgm:cxn modelId="{2AADA92F-A15B-4EE4-8275-DC8EC27304E1}" type="presOf" srcId="{F32B257C-0E0B-46A2-9A59-77F2E49A3637}" destId="{D8E11B02-8C65-408F-875E-82E1E96A8C3A}" srcOrd="0" destOrd="0" presId="urn:microsoft.com/office/officeart/2016/7/layout/RepeatingBendingProcessNew"/>
    <dgm:cxn modelId="{9C754D30-0C31-47A1-A5E9-D8040DA5EC0B}" type="presOf" srcId="{54CCB712-29C3-4861-9FF3-1DDE7324E397}" destId="{BBAE0686-52C9-4000-8CC3-6BE59063AC6A}" srcOrd="0" destOrd="0" presId="urn:microsoft.com/office/officeart/2016/7/layout/RepeatingBendingProcessNew"/>
    <dgm:cxn modelId="{C748EA35-ACBD-4913-8AF1-F6A2288A365D}" type="presOf" srcId="{4B1FC20C-3F52-4C4A-81E7-6EA0B4EFBDBF}" destId="{2E64B16C-8866-4982-99AD-447950648DAA}" srcOrd="0" destOrd="0" presId="urn:microsoft.com/office/officeart/2016/7/layout/RepeatingBendingProcessNew"/>
    <dgm:cxn modelId="{ABD7E437-3EDD-4AF5-B433-4D02B247EDF4}" srcId="{840375DB-8273-4FB3-88EB-61CEB0B22619}" destId="{C0EDF979-D0A0-4098-A24E-5BA70B7F04E6}" srcOrd="2" destOrd="0" parTransId="{A4D2E857-854B-44D9-8799-CAB122946C25}" sibTransId="{E8D640BB-25D1-4499-9361-9B0B64C848ED}"/>
    <dgm:cxn modelId="{B59A123E-C683-4DAC-BF4A-3997C456C8FD}" srcId="{FCD030A4-F256-4326-AEB1-451F15C2CCD7}" destId="{049489C4-9EC4-45E3-9AF0-4D4EFB65009B}" srcOrd="1" destOrd="0" parTransId="{32F58E39-D480-402C-B350-C8BF1D8E8F9F}" sibTransId="{93B7BCCE-3881-48CA-9053-9DE1F841A1D3}"/>
    <dgm:cxn modelId="{24718F58-3528-43AB-9B30-67CD54BAD271}" type="presOf" srcId="{049489C4-9EC4-45E3-9AF0-4D4EFB65009B}" destId="{73FE050B-817B-4C50-BBAB-D021EE27E9FD}" srcOrd="0" destOrd="2" presId="urn:microsoft.com/office/officeart/2016/7/layout/RepeatingBendingProcessNew"/>
    <dgm:cxn modelId="{A70F038A-74B9-4B84-8496-2C8F82C22DF0}" srcId="{840375DB-8273-4FB3-88EB-61CEB0B22619}" destId="{59BA9E4D-B526-4DC9-ABB9-6201AB930D75}" srcOrd="1" destOrd="0" parTransId="{B344A13E-708A-4AAC-9569-64866B5932C5}" sibTransId="{68B5F7EB-A6C0-4657-894F-C2EC8F56A3E3}"/>
    <dgm:cxn modelId="{15083790-BCF2-4073-9112-A8309F7D67FC}" srcId="{54CCB712-29C3-4861-9FF3-1DDE7324E397}" destId="{E41B4D8E-7F86-4701-91C3-B423FCCEDC7A}" srcOrd="0" destOrd="0" parTransId="{490A230A-5634-4FDB-B580-B80A91A6C416}" sibTransId="{37B2E71F-41F9-4EE6-81A0-86138074CFE2}"/>
    <dgm:cxn modelId="{41BDC49C-53C9-48B4-A7A9-0A491DBEB137}" type="presOf" srcId="{C0EDF979-D0A0-4098-A24E-5BA70B7F04E6}" destId="{99C7A4D0-8C48-44FE-A0F3-2938CFB2FB88}" srcOrd="0" destOrd="3" presId="urn:microsoft.com/office/officeart/2016/7/layout/RepeatingBendingProcessNew"/>
    <dgm:cxn modelId="{1D9AEEAF-593B-4617-96B1-E4588A0ED052}" srcId="{FCD030A4-F256-4326-AEB1-451F15C2CCD7}" destId="{FF5C0E6E-2FCA-46AC-8D87-4E4044ECBCEF}" srcOrd="0" destOrd="0" parTransId="{99220C63-1561-4D4A-8B7F-66A5FF7F7945}" sibTransId="{00489367-1645-4DE9-8C9B-7FBE50E1CB83}"/>
    <dgm:cxn modelId="{C1E359B5-C2CC-425E-B962-8979D86C6DCF}" srcId="{54CCB712-29C3-4861-9FF3-1DDE7324E397}" destId="{72CE2E4E-BD48-46C3-8CB1-C27DA8A4CD10}" srcOrd="1" destOrd="0" parTransId="{ACDC0693-3822-4B64-B05F-748593678F9C}" sibTransId="{9BFE48A4-7D29-446E-8D90-9E154A81DE95}"/>
    <dgm:cxn modelId="{CDC749BF-1FB6-4428-93CA-2E5D9B5BB932}" srcId="{840375DB-8273-4FB3-88EB-61CEB0B22619}" destId="{8F745C21-DC52-43C1-9DF9-0BB2E6ED1A59}" srcOrd="0" destOrd="0" parTransId="{83AEDBB9-ABCF-42ED-8359-0152AFA2400E}" sibTransId="{E535FC6E-870A-49BB-A7C4-5C18F3F43547}"/>
    <dgm:cxn modelId="{FFBB26C3-1347-448F-84E7-4AB31BC5BC41}" type="presOf" srcId="{E41B4D8E-7F86-4701-91C3-B423FCCEDC7A}" destId="{BBAE0686-52C9-4000-8CC3-6BE59063AC6A}" srcOrd="0" destOrd="1" presId="urn:microsoft.com/office/officeart/2016/7/layout/RepeatingBendingProcessNew"/>
    <dgm:cxn modelId="{BB3130CA-25DF-4C17-ABDF-6ACF99DD6ABA}" type="presOf" srcId="{11E28FB4-DEFA-4202-8B3C-DA3AD6A390FD}" destId="{2A2A4A81-3F97-4F24-8D56-8C099C91896F}" srcOrd="1" destOrd="0" presId="urn:microsoft.com/office/officeart/2016/7/layout/RepeatingBendingProcessNew"/>
    <dgm:cxn modelId="{CD0E01CD-7EAF-4D84-AB89-4200931A377E}" type="presOf" srcId="{58C50B22-1F9A-4326-9E2A-152AE9F1783E}" destId="{73FE050B-817B-4C50-BBAB-D021EE27E9FD}" srcOrd="0" destOrd="3" presId="urn:microsoft.com/office/officeart/2016/7/layout/RepeatingBendingProcessNew"/>
    <dgm:cxn modelId="{C492B0CE-499E-4AAC-A31D-F02DE5E4957E}" type="presOf" srcId="{11E28FB4-DEFA-4202-8B3C-DA3AD6A390FD}" destId="{5CC7B2D0-1F2D-425E-AD27-57D16CA0F3FD}" srcOrd="0" destOrd="0" presId="urn:microsoft.com/office/officeart/2016/7/layout/RepeatingBendingProcessNew"/>
    <dgm:cxn modelId="{42AC80D0-FF2B-44FE-B6D1-B135DD203E9D}" type="presOf" srcId="{8F745C21-DC52-43C1-9DF9-0BB2E6ED1A59}" destId="{99C7A4D0-8C48-44FE-A0F3-2938CFB2FB88}" srcOrd="0" destOrd="1" presId="urn:microsoft.com/office/officeart/2016/7/layout/RepeatingBendingProcessNew"/>
    <dgm:cxn modelId="{F3E1CED0-6089-4B4B-9EAE-1CB609E7B959}" srcId="{4B1FC20C-3F52-4C4A-81E7-6EA0B4EFBDBF}" destId="{54CCB712-29C3-4861-9FF3-1DDE7324E397}" srcOrd="2" destOrd="0" parTransId="{4D7A8494-424E-4234-877B-3AC2BB1B1EB2}" sibTransId="{C33146BF-1671-4D5F-8908-D1808C7A07CB}"/>
    <dgm:cxn modelId="{687863E3-00DA-4EA9-92C6-865170C2DE52}" type="presOf" srcId="{FCD030A4-F256-4326-AEB1-451F15C2CCD7}" destId="{73FE050B-817B-4C50-BBAB-D021EE27E9FD}" srcOrd="0" destOrd="0" presId="urn:microsoft.com/office/officeart/2016/7/layout/RepeatingBendingProcessNew"/>
    <dgm:cxn modelId="{F40681E6-8E13-42EC-9D0A-672AE7CE794B}" type="presOf" srcId="{59BA9E4D-B526-4DC9-ABB9-6201AB930D75}" destId="{99C7A4D0-8C48-44FE-A0F3-2938CFB2FB88}" srcOrd="0" destOrd="2" presId="urn:microsoft.com/office/officeart/2016/7/layout/RepeatingBendingProcessNew"/>
    <dgm:cxn modelId="{C66316EF-407A-4835-8CB1-35E48D674843}" srcId="{4B1FC20C-3F52-4C4A-81E7-6EA0B4EFBDBF}" destId="{840375DB-8273-4FB3-88EB-61CEB0B22619}" srcOrd="1" destOrd="0" parTransId="{93D32A7A-F83A-4D1F-9088-2E8FEDA2D03B}" sibTransId="{11E28FB4-DEFA-4202-8B3C-DA3AD6A390FD}"/>
    <dgm:cxn modelId="{F81229F6-6FCA-414C-A39A-EDE75A916264}" type="presOf" srcId="{F32B257C-0E0B-46A2-9A59-77F2E49A3637}" destId="{AF568A5F-72E1-4C9D-85CF-57E8F79B792B}" srcOrd="1" destOrd="0" presId="urn:microsoft.com/office/officeart/2016/7/layout/RepeatingBendingProcessNew"/>
    <dgm:cxn modelId="{026DD8F9-872E-477C-93C8-4141D7BE614D}" srcId="{54CCB712-29C3-4861-9FF3-1DDE7324E397}" destId="{AFBAF20A-BE81-481E-8E2A-282D4C3E0026}" srcOrd="2" destOrd="0" parTransId="{CC368296-C348-4723-B510-4539A6CF795B}" sibTransId="{6C427D9D-CC09-48AD-B33E-0A71C50AD19B}"/>
    <dgm:cxn modelId="{A141BCAC-6A94-4FEF-B91E-59CD33E486BF}" type="presParOf" srcId="{2E64B16C-8866-4982-99AD-447950648DAA}" destId="{73FE050B-817B-4C50-BBAB-D021EE27E9FD}" srcOrd="0" destOrd="0" presId="urn:microsoft.com/office/officeart/2016/7/layout/RepeatingBendingProcessNew"/>
    <dgm:cxn modelId="{EC817FC2-4268-443C-9DBD-97E23E2D29A7}" type="presParOf" srcId="{2E64B16C-8866-4982-99AD-447950648DAA}" destId="{D8E11B02-8C65-408F-875E-82E1E96A8C3A}" srcOrd="1" destOrd="0" presId="urn:microsoft.com/office/officeart/2016/7/layout/RepeatingBendingProcessNew"/>
    <dgm:cxn modelId="{C666C7F4-2B10-4735-BAD5-275332492BAF}" type="presParOf" srcId="{D8E11B02-8C65-408F-875E-82E1E96A8C3A}" destId="{AF568A5F-72E1-4C9D-85CF-57E8F79B792B}" srcOrd="0" destOrd="0" presId="urn:microsoft.com/office/officeart/2016/7/layout/RepeatingBendingProcessNew"/>
    <dgm:cxn modelId="{025B8F41-1A6D-49E0-834F-120EE23C376F}" type="presParOf" srcId="{2E64B16C-8866-4982-99AD-447950648DAA}" destId="{99C7A4D0-8C48-44FE-A0F3-2938CFB2FB88}" srcOrd="2" destOrd="0" presId="urn:microsoft.com/office/officeart/2016/7/layout/RepeatingBendingProcessNew"/>
    <dgm:cxn modelId="{0253D9AC-0D20-4FDC-BBD6-C0BBE47A5361}" type="presParOf" srcId="{2E64B16C-8866-4982-99AD-447950648DAA}" destId="{5CC7B2D0-1F2D-425E-AD27-57D16CA0F3FD}" srcOrd="3" destOrd="0" presId="urn:microsoft.com/office/officeart/2016/7/layout/RepeatingBendingProcessNew"/>
    <dgm:cxn modelId="{418B713B-C6E8-400C-B93F-44B326BFE87D}" type="presParOf" srcId="{5CC7B2D0-1F2D-425E-AD27-57D16CA0F3FD}" destId="{2A2A4A81-3F97-4F24-8D56-8C099C91896F}" srcOrd="0" destOrd="0" presId="urn:microsoft.com/office/officeart/2016/7/layout/RepeatingBendingProcessNew"/>
    <dgm:cxn modelId="{E57490EB-270F-4EA1-AD4A-160F9F922E8D}" type="presParOf" srcId="{2E64B16C-8866-4982-99AD-447950648DAA}" destId="{BBAE0686-52C9-4000-8CC3-6BE59063AC6A}" srcOrd="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0ADCA4-7A2D-4C6A-9820-E2E1E2FDF530}"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8159D6FA-2496-4AA0-ADDF-75B39ACFF44A}">
      <dgm:prSet phldrT="[Text]" custT="1"/>
      <dgm:spPr/>
      <dgm:t>
        <a:bodyPr/>
        <a:lstStyle/>
        <a:p>
          <a:r>
            <a:rPr lang="en-US" sz="2100" dirty="0"/>
            <a:t>Uncertainty</a:t>
          </a:r>
        </a:p>
      </dgm:t>
    </dgm:pt>
    <dgm:pt modelId="{7718DB0F-AFC0-44FB-AB9A-B229680B865D}" type="parTrans" cxnId="{DA39780C-2432-442F-94F9-29803A174C13}">
      <dgm:prSet/>
      <dgm:spPr/>
      <dgm:t>
        <a:bodyPr/>
        <a:lstStyle/>
        <a:p>
          <a:endParaRPr lang="en-US"/>
        </a:p>
      </dgm:t>
    </dgm:pt>
    <dgm:pt modelId="{BF0D8F16-7524-4DA0-B406-E5E874E213F2}" type="sibTrans" cxnId="{DA39780C-2432-442F-94F9-29803A174C13}">
      <dgm:prSet/>
      <dgm:spPr/>
      <dgm:t>
        <a:bodyPr/>
        <a:lstStyle/>
        <a:p>
          <a:endParaRPr lang="en-US"/>
        </a:p>
      </dgm:t>
    </dgm:pt>
    <dgm:pt modelId="{AD5DBF07-8B8E-498F-89E6-7A5853B2450C}">
      <dgm:prSet phldrT="[Text]" custT="1"/>
      <dgm:spPr/>
      <dgm:t>
        <a:bodyPr/>
        <a:lstStyle/>
        <a:p>
          <a:r>
            <a:rPr lang="en-US" sz="2100" dirty="0"/>
            <a:t>Importance</a:t>
          </a:r>
        </a:p>
      </dgm:t>
    </dgm:pt>
    <dgm:pt modelId="{27D8936E-A9DA-4CEC-BFAE-ACE9A50B4EFB}" type="parTrans" cxnId="{A63681BE-A67E-49AB-B50B-83DC175BCE49}">
      <dgm:prSet/>
      <dgm:spPr/>
      <dgm:t>
        <a:bodyPr/>
        <a:lstStyle/>
        <a:p>
          <a:endParaRPr lang="en-US"/>
        </a:p>
      </dgm:t>
    </dgm:pt>
    <dgm:pt modelId="{A6BB405E-FC70-41A6-8986-309FF09AE46E}" type="sibTrans" cxnId="{A63681BE-A67E-49AB-B50B-83DC175BCE49}">
      <dgm:prSet/>
      <dgm:spPr/>
      <dgm:t>
        <a:bodyPr/>
        <a:lstStyle/>
        <a:p>
          <a:endParaRPr lang="en-US"/>
        </a:p>
      </dgm:t>
    </dgm:pt>
    <dgm:pt modelId="{841C42E5-1336-41E1-8D08-B2F79860C3C3}">
      <dgm:prSet phldrT="[Text]" custT="1"/>
      <dgm:spPr>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dgm:spPr>
      <dgm:t>
        <a:bodyPr/>
        <a:lstStyle/>
        <a:p>
          <a:pPr>
            <a:lnSpc>
              <a:spcPct val="100000"/>
            </a:lnSpc>
          </a:pPr>
          <a:r>
            <a:rPr lang="en-US" sz="1900"/>
            <a:t>High</a:t>
          </a:r>
        </a:p>
        <a:p>
          <a:pPr>
            <a:lnSpc>
              <a:spcPct val="100000"/>
            </a:lnSpc>
          </a:pPr>
          <a:r>
            <a:rPr lang="en-US" sz="1900"/>
            <a:t>Low</a:t>
          </a:r>
          <a:r>
            <a:rPr lang="en-US" sz="3600"/>
            <a:t> </a:t>
          </a:r>
          <a:endParaRPr lang="en-US" sz="3600" dirty="0"/>
        </a:p>
      </dgm:t>
    </dgm:pt>
    <dgm:pt modelId="{BB2287A2-65F1-48DF-882D-62103530201F}" type="parTrans" cxnId="{70FA5BE7-CB90-49DC-BEDA-1BBC95E56F37}">
      <dgm:prSet/>
      <dgm:spPr/>
      <dgm:t>
        <a:bodyPr/>
        <a:lstStyle/>
        <a:p>
          <a:endParaRPr lang="en-US"/>
        </a:p>
      </dgm:t>
    </dgm:pt>
    <dgm:pt modelId="{9F108AE1-8DBC-4612-85B9-0AE6BF62A972}" type="sibTrans" cxnId="{70FA5BE7-CB90-49DC-BEDA-1BBC95E56F37}">
      <dgm:prSet/>
      <dgm:spPr/>
      <dgm:t>
        <a:bodyPr/>
        <a:lstStyle/>
        <a:p>
          <a:endParaRPr lang="en-US"/>
        </a:p>
      </dgm:t>
    </dgm:pt>
    <dgm:pt modelId="{819B9082-3933-4174-BA54-9A6E4BC05BD4}">
      <dgm:prSet phldrT="[Text]" custT="1"/>
      <dgm:spPr/>
      <dgm:t>
        <a:bodyPr/>
        <a:lstStyle/>
        <a:p>
          <a:r>
            <a:rPr lang="en-US" sz="2100" dirty="0"/>
            <a:t>Complexity</a:t>
          </a:r>
        </a:p>
      </dgm:t>
    </dgm:pt>
    <dgm:pt modelId="{2ED730AF-AD52-40CF-AE96-C3EAA01FC917}" type="parTrans" cxnId="{518F8C86-4EA4-468C-A500-3BDBDE8EDD13}">
      <dgm:prSet/>
      <dgm:spPr/>
      <dgm:t>
        <a:bodyPr/>
        <a:lstStyle/>
        <a:p>
          <a:endParaRPr lang="en-US" sz="1900"/>
        </a:p>
      </dgm:t>
    </dgm:pt>
    <dgm:pt modelId="{825DED29-C0AC-45AA-BE39-500AA46C1180}" type="sibTrans" cxnId="{518F8C86-4EA4-468C-A500-3BDBDE8EDD13}">
      <dgm:prSet/>
      <dgm:spPr/>
      <dgm:t>
        <a:bodyPr/>
        <a:lstStyle/>
        <a:p>
          <a:endParaRPr lang="en-US"/>
        </a:p>
      </dgm:t>
    </dgm:pt>
    <dgm:pt modelId="{175A6668-8657-4E13-9CC9-592A7DE85282}">
      <dgm:prSet phldrT="[Text]"/>
      <dgm:spPr>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dgm:spPr>
      <dgm:t>
        <a:bodyPr/>
        <a:lstStyle/>
        <a:p>
          <a:r>
            <a:rPr lang="en-US" dirty="0"/>
            <a:t>High</a:t>
          </a:r>
        </a:p>
        <a:p>
          <a:endParaRPr lang="en-US" dirty="0"/>
        </a:p>
        <a:p>
          <a:r>
            <a:rPr lang="en-US" dirty="0"/>
            <a:t>Low </a:t>
          </a:r>
        </a:p>
      </dgm:t>
    </dgm:pt>
    <dgm:pt modelId="{3AF7BA30-B774-4DC5-99AD-83D56CF19187}" type="parTrans" cxnId="{9F153FE7-7801-4D18-8178-D6B8B44EEEB9}">
      <dgm:prSet/>
      <dgm:spPr/>
      <dgm:t>
        <a:bodyPr/>
        <a:lstStyle/>
        <a:p>
          <a:endParaRPr lang="en-US"/>
        </a:p>
      </dgm:t>
    </dgm:pt>
    <dgm:pt modelId="{6DD6A60F-BA3B-406B-8440-1D4F0010A05B}" type="sibTrans" cxnId="{9F153FE7-7801-4D18-8178-D6B8B44EEEB9}">
      <dgm:prSet/>
      <dgm:spPr/>
      <dgm:t>
        <a:bodyPr/>
        <a:lstStyle/>
        <a:p>
          <a:endParaRPr lang="en-US"/>
        </a:p>
      </dgm:t>
    </dgm:pt>
    <dgm:pt modelId="{C4BB611A-5BB6-4196-B44B-3D9C0E4D1676}">
      <dgm:prSet phldrT="[Text]"/>
      <dgm:spPr>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dgm:spPr>
      <dgm:t>
        <a:bodyPr/>
        <a:lstStyle/>
        <a:p>
          <a:r>
            <a:rPr lang="en-US" dirty="0"/>
            <a:t>High</a:t>
          </a:r>
        </a:p>
        <a:p>
          <a:endParaRPr lang="en-US" dirty="0"/>
        </a:p>
        <a:p>
          <a:r>
            <a:rPr lang="en-US" dirty="0"/>
            <a:t>Low </a:t>
          </a:r>
        </a:p>
      </dgm:t>
    </dgm:pt>
    <dgm:pt modelId="{62603AB9-7F66-4240-AA59-972CE73A2F9F}" type="parTrans" cxnId="{C591B4A6-9766-47D7-AACB-6330E5058537}">
      <dgm:prSet/>
      <dgm:spPr/>
      <dgm:t>
        <a:bodyPr/>
        <a:lstStyle/>
        <a:p>
          <a:endParaRPr lang="en-US"/>
        </a:p>
      </dgm:t>
    </dgm:pt>
    <dgm:pt modelId="{39B485A9-7185-4797-BEF2-F0BDECCB2049}" type="sibTrans" cxnId="{C591B4A6-9766-47D7-AACB-6330E5058537}">
      <dgm:prSet/>
      <dgm:spPr/>
      <dgm:t>
        <a:bodyPr/>
        <a:lstStyle/>
        <a:p>
          <a:endParaRPr lang="en-US"/>
        </a:p>
      </dgm:t>
    </dgm:pt>
    <dgm:pt modelId="{7B53731E-959E-4B1C-A15E-AACF28194F15}" type="pres">
      <dgm:prSet presAssocID="{DA0ADCA4-7A2D-4C6A-9820-E2E1E2FDF530}" presName="theList" presStyleCnt="0">
        <dgm:presLayoutVars>
          <dgm:dir/>
          <dgm:animLvl val="lvl"/>
          <dgm:resizeHandles val="exact"/>
        </dgm:presLayoutVars>
      </dgm:prSet>
      <dgm:spPr/>
    </dgm:pt>
    <dgm:pt modelId="{5B6B261F-5CCB-4A72-9BE2-754F9E03B189}" type="pres">
      <dgm:prSet presAssocID="{8159D6FA-2496-4AA0-ADDF-75B39ACFF44A}" presName="compNode" presStyleCnt="0"/>
      <dgm:spPr/>
    </dgm:pt>
    <dgm:pt modelId="{F239E169-0629-4935-B267-4D1B992E2B26}" type="pres">
      <dgm:prSet presAssocID="{8159D6FA-2496-4AA0-ADDF-75B39ACFF44A}" presName="aNode" presStyleLbl="bgShp" presStyleIdx="0" presStyleCnt="3" custScaleX="85219" custScaleY="92415" custLinFactNeighborX="-219"/>
      <dgm:spPr/>
    </dgm:pt>
    <dgm:pt modelId="{ECA80742-E873-4898-B356-992286123ADE}" type="pres">
      <dgm:prSet presAssocID="{8159D6FA-2496-4AA0-ADDF-75B39ACFF44A}" presName="textNode" presStyleLbl="bgShp" presStyleIdx="0" presStyleCnt="3"/>
      <dgm:spPr/>
    </dgm:pt>
    <dgm:pt modelId="{459B64FA-3D79-4D68-A495-02EC7372E261}" type="pres">
      <dgm:prSet presAssocID="{8159D6FA-2496-4AA0-ADDF-75B39ACFF44A}" presName="compChildNode" presStyleCnt="0"/>
      <dgm:spPr/>
    </dgm:pt>
    <dgm:pt modelId="{67B5005E-A5A0-40F6-9286-2BFDEDAE0594}" type="pres">
      <dgm:prSet presAssocID="{8159D6FA-2496-4AA0-ADDF-75B39ACFF44A}" presName="theInnerList" presStyleCnt="0"/>
      <dgm:spPr/>
    </dgm:pt>
    <dgm:pt modelId="{8170A317-64AA-4EB4-8897-CD8ABB3454F4}" type="pres">
      <dgm:prSet presAssocID="{175A6668-8657-4E13-9CC9-592A7DE85282}" presName="childNode" presStyleLbl="node1" presStyleIdx="0" presStyleCnt="3" custScaleY="94786" custLinFactNeighborX="443" custLinFactNeighborY="-9276">
        <dgm:presLayoutVars>
          <dgm:bulletEnabled val="1"/>
        </dgm:presLayoutVars>
      </dgm:prSet>
      <dgm:spPr/>
    </dgm:pt>
    <dgm:pt modelId="{8EDC8C6D-7A48-4D28-AC6C-6863C1B23463}" type="pres">
      <dgm:prSet presAssocID="{8159D6FA-2496-4AA0-ADDF-75B39ACFF44A}" presName="aSpace" presStyleCnt="0"/>
      <dgm:spPr/>
    </dgm:pt>
    <dgm:pt modelId="{93FB787F-AC9C-4D4B-A28B-24B0973590A4}" type="pres">
      <dgm:prSet presAssocID="{AD5DBF07-8B8E-498F-89E6-7A5853B2450C}" presName="compNode" presStyleCnt="0"/>
      <dgm:spPr/>
    </dgm:pt>
    <dgm:pt modelId="{E55ABDCC-1F09-443A-B042-C646CB412651}" type="pres">
      <dgm:prSet presAssocID="{AD5DBF07-8B8E-498F-89E6-7A5853B2450C}" presName="aNode" presStyleLbl="bgShp" presStyleIdx="1" presStyleCnt="3" custScaleX="86852" custScaleY="92415"/>
      <dgm:spPr/>
    </dgm:pt>
    <dgm:pt modelId="{5A3E2C1C-CD1E-4A5A-8BCB-1BC8BACBBDA1}" type="pres">
      <dgm:prSet presAssocID="{AD5DBF07-8B8E-498F-89E6-7A5853B2450C}" presName="textNode" presStyleLbl="bgShp" presStyleIdx="1" presStyleCnt="3"/>
      <dgm:spPr/>
    </dgm:pt>
    <dgm:pt modelId="{542113CA-0474-4B77-93BE-5F4B71730BF3}" type="pres">
      <dgm:prSet presAssocID="{AD5DBF07-8B8E-498F-89E6-7A5853B2450C}" presName="compChildNode" presStyleCnt="0"/>
      <dgm:spPr/>
    </dgm:pt>
    <dgm:pt modelId="{BBAAF9B9-BDC0-4391-8BC3-70187054CF23}" type="pres">
      <dgm:prSet presAssocID="{AD5DBF07-8B8E-498F-89E6-7A5853B2450C}" presName="theInnerList" presStyleCnt="0"/>
      <dgm:spPr/>
    </dgm:pt>
    <dgm:pt modelId="{1DE4E3CD-12A2-4441-8AB8-D80C735ED0B0}" type="pres">
      <dgm:prSet presAssocID="{841C42E5-1336-41E1-8D08-B2F79860C3C3}" presName="childNode" presStyleLbl="node1" presStyleIdx="1" presStyleCnt="3" custScaleY="94786" custLinFactNeighborX="443" custLinFactNeighborY="-9276">
        <dgm:presLayoutVars>
          <dgm:bulletEnabled val="1"/>
        </dgm:presLayoutVars>
      </dgm:prSet>
      <dgm:spPr/>
    </dgm:pt>
    <dgm:pt modelId="{E942679B-6173-4F5B-A49F-08906F3F799B}" type="pres">
      <dgm:prSet presAssocID="{AD5DBF07-8B8E-498F-89E6-7A5853B2450C}" presName="aSpace" presStyleCnt="0"/>
      <dgm:spPr/>
    </dgm:pt>
    <dgm:pt modelId="{FE0CA767-A13A-46A5-B536-BF44FF0AB327}" type="pres">
      <dgm:prSet presAssocID="{819B9082-3933-4174-BA54-9A6E4BC05BD4}" presName="compNode" presStyleCnt="0"/>
      <dgm:spPr/>
    </dgm:pt>
    <dgm:pt modelId="{ED7318B7-10D1-4A6A-90F1-E2DA472185A2}" type="pres">
      <dgm:prSet presAssocID="{819B9082-3933-4174-BA54-9A6E4BC05BD4}" presName="aNode" presStyleLbl="bgShp" presStyleIdx="2" presStyleCnt="3"/>
      <dgm:spPr/>
    </dgm:pt>
    <dgm:pt modelId="{2661A15C-5A89-4632-A390-29CD4235FB62}" type="pres">
      <dgm:prSet presAssocID="{819B9082-3933-4174-BA54-9A6E4BC05BD4}" presName="textNode" presStyleLbl="bgShp" presStyleIdx="2" presStyleCnt="3"/>
      <dgm:spPr/>
    </dgm:pt>
    <dgm:pt modelId="{654902E6-A255-4BB7-AB54-38596AC8FAD8}" type="pres">
      <dgm:prSet presAssocID="{819B9082-3933-4174-BA54-9A6E4BC05BD4}" presName="compChildNode" presStyleCnt="0"/>
      <dgm:spPr/>
    </dgm:pt>
    <dgm:pt modelId="{D2D33439-E076-486A-BD06-8E246A14BC6B}" type="pres">
      <dgm:prSet presAssocID="{819B9082-3933-4174-BA54-9A6E4BC05BD4}" presName="theInnerList" presStyleCnt="0"/>
      <dgm:spPr/>
    </dgm:pt>
    <dgm:pt modelId="{BC936C0E-F5D0-4BA3-81EA-B2C6931F7D6E}" type="pres">
      <dgm:prSet presAssocID="{C4BB611A-5BB6-4196-B44B-3D9C0E4D1676}" presName="childNode" presStyleLbl="node1" presStyleIdx="2" presStyleCnt="3" custScaleY="94786" custLinFactNeighborX="443" custLinFactNeighborY="-9276">
        <dgm:presLayoutVars>
          <dgm:bulletEnabled val="1"/>
        </dgm:presLayoutVars>
      </dgm:prSet>
      <dgm:spPr/>
    </dgm:pt>
  </dgm:ptLst>
  <dgm:cxnLst>
    <dgm:cxn modelId="{E7C43804-158D-4CF2-B880-E902AC6DDD68}" type="presOf" srcId="{C4BB611A-5BB6-4196-B44B-3D9C0E4D1676}" destId="{BC936C0E-F5D0-4BA3-81EA-B2C6931F7D6E}" srcOrd="0" destOrd="0" presId="urn:microsoft.com/office/officeart/2005/8/layout/lProcess2"/>
    <dgm:cxn modelId="{DA39780C-2432-442F-94F9-29803A174C13}" srcId="{DA0ADCA4-7A2D-4C6A-9820-E2E1E2FDF530}" destId="{8159D6FA-2496-4AA0-ADDF-75B39ACFF44A}" srcOrd="0" destOrd="0" parTransId="{7718DB0F-AFC0-44FB-AB9A-B229680B865D}" sibTransId="{BF0D8F16-7524-4DA0-B406-E5E874E213F2}"/>
    <dgm:cxn modelId="{DD79B41F-9910-4EE3-A63F-68208C2D277E}" type="presOf" srcId="{DA0ADCA4-7A2D-4C6A-9820-E2E1E2FDF530}" destId="{7B53731E-959E-4B1C-A15E-AACF28194F15}" srcOrd="0" destOrd="0" presId="urn:microsoft.com/office/officeart/2005/8/layout/lProcess2"/>
    <dgm:cxn modelId="{98D4A421-E392-434C-B238-FEB0F1F6519A}" type="presOf" srcId="{819B9082-3933-4174-BA54-9A6E4BC05BD4}" destId="{ED7318B7-10D1-4A6A-90F1-E2DA472185A2}" srcOrd="0" destOrd="0" presId="urn:microsoft.com/office/officeart/2005/8/layout/lProcess2"/>
    <dgm:cxn modelId="{E95B393F-038C-421C-8515-B14E42309EBC}" type="presOf" srcId="{8159D6FA-2496-4AA0-ADDF-75B39ACFF44A}" destId="{F239E169-0629-4935-B267-4D1B992E2B26}" srcOrd="0" destOrd="0" presId="urn:microsoft.com/office/officeart/2005/8/layout/lProcess2"/>
    <dgm:cxn modelId="{C7F82E74-BAFC-49A8-AB5A-17AE9273B842}" type="presOf" srcId="{AD5DBF07-8B8E-498F-89E6-7A5853B2450C}" destId="{5A3E2C1C-CD1E-4A5A-8BCB-1BC8BACBBDA1}" srcOrd="1" destOrd="0" presId="urn:microsoft.com/office/officeart/2005/8/layout/lProcess2"/>
    <dgm:cxn modelId="{30EA7C58-6A8B-4820-AAC6-B0F3F0872C48}" type="presOf" srcId="{AD5DBF07-8B8E-498F-89E6-7A5853B2450C}" destId="{E55ABDCC-1F09-443A-B042-C646CB412651}" srcOrd="0" destOrd="0" presId="urn:microsoft.com/office/officeart/2005/8/layout/lProcess2"/>
    <dgm:cxn modelId="{518F8C86-4EA4-468C-A500-3BDBDE8EDD13}" srcId="{DA0ADCA4-7A2D-4C6A-9820-E2E1E2FDF530}" destId="{819B9082-3933-4174-BA54-9A6E4BC05BD4}" srcOrd="2" destOrd="0" parTransId="{2ED730AF-AD52-40CF-AE96-C3EAA01FC917}" sibTransId="{825DED29-C0AC-45AA-BE39-500AA46C1180}"/>
    <dgm:cxn modelId="{C591B4A6-9766-47D7-AACB-6330E5058537}" srcId="{819B9082-3933-4174-BA54-9A6E4BC05BD4}" destId="{C4BB611A-5BB6-4196-B44B-3D9C0E4D1676}" srcOrd="0" destOrd="0" parTransId="{62603AB9-7F66-4240-AA59-972CE73A2F9F}" sibTransId="{39B485A9-7185-4797-BEF2-F0BDECCB2049}"/>
    <dgm:cxn modelId="{442BB4B9-427A-4264-BEF1-69E61706CCE8}" type="presOf" srcId="{8159D6FA-2496-4AA0-ADDF-75B39ACFF44A}" destId="{ECA80742-E873-4898-B356-992286123ADE}" srcOrd="1" destOrd="0" presId="urn:microsoft.com/office/officeart/2005/8/layout/lProcess2"/>
    <dgm:cxn modelId="{A63681BE-A67E-49AB-B50B-83DC175BCE49}" srcId="{DA0ADCA4-7A2D-4C6A-9820-E2E1E2FDF530}" destId="{AD5DBF07-8B8E-498F-89E6-7A5853B2450C}" srcOrd="1" destOrd="0" parTransId="{27D8936E-A9DA-4CEC-BFAE-ACE9A50B4EFB}" sibTransId="{A6BB405E-FC70-41A6-8986-309FF09AE46E}"/>
    <dgm:cxn modelId="{AFE587CF-5C30-40EF-9F19-9F59594C86D7}" type="presOf" srcId="{819B9082-3933-4174-BA54-9A6E4BC05BD4}" destId="{2661A15C-5A89-4632-A390-29CD4235FB62}" srcOrd="1" destOrd="0" presId="urn:microsoft.com/office/officeart/2005/8/layout/lProcess2"/>
    <dgm:cxn modelId="{9F153FE7-7801-4D18-8178-D6B8B44EEEB9}" srcId="{8159D6FA-2496-4AA0-ADDF-75B39ACFF44A}" destId="{175A6668-8657-4E13-9CC9-592A7DE85282}" srcOrd="0" destOrd="0" parTransId="{3AF7BA30-B774-4DC5-99AD-83D56CF19187}" sibTransId="{6DD6A60F-BA3B-406B-8440-1D4F0010A05B}"/>
    <dgm:cxn modelId="{70FA5BE7-CB90-49DC-BEDA-1BBC95E56F37}" srcId="{AD5DBF07-8B8E-498F-89E6-7A5853B2450C}" destId="{841C42E5-1336-41E1-8D08-B2F79860C3C3}" srcOrd="0" destOrd="0" parTransId="{BB2287A2-65F1-48DF-882D-62103530201F}" sibTransId="{9F108AE1-8DBC-4612-85B9-0AE6BF62A972}"/>
    <dgm:cxn modelId="{FF4D7AFD-A2F2-47C0-BA80-B67BB6607987}" type="presOf" srcId="{175A6668-8657-4E13-9CC9-592A7DE85282}" destId="{8170A317-64AA-4EB4-8897-CD8ABB3454F4}" srcOrd="0" destOrd="0" presId="urn:microsoft.com/office/officeart/2005/8/layout/lProcess2"/>
    <dgm:cxn modelId="{817EE5FF-81FC-4215-A8A9-A4223EDF838F}" type="presOf" srcId="{841C42E5-1336-41E1-8D08-B2F79860C3C3}" destId="{1DE4E3CD-12A2-4441-8AB8-D80C735ED0B0}" srcOrd="0" destOrd="0" presId="urn:microsoft.com/office/officeart/2005/8/layout/lProcess2"/>
    <dgm:cxn modelId="{68219553-29B8-4EC8-B35D-7ED1FA6D3530}" type="presParOf" srcId="{7B53731E-959E-4B1C-A15E-AACF28194F15}" destId="{5B6B261F-5CCB-4A72-9BE2-754F9E03B189}" srcOrd="0" destOrd="0" presId="urn:microsoft.com/office/officeart/2005/8/layout/lProcess2"/>
    <dgm:cxn modelId="{5EEA40B4-795E-4BDE-B102-D33C043BA2CB}" type="presParOf" srcId="{5B6B261F-5CCB-4A72-9BE2-754F9E03B189}" destId="{F239E169-0629-4935-B267-4D1B992E2B26}" srcOrd="0" destOrd="0" presId="urn:microsoft.com/office/officeart/2005/8/layout/lProcess2"/>
    <dgm:cxn modelId="{11C2155C-1D4C-4C39-BB1D-59088BFC8FD1}" type="presParOf" srcId="{5B6B261F-5CCB-4A72-9BE2-754F9E03B189}" destId="{ECA80742-E873-4898-B356-992286123ADE}" srcOrd="1" destOrd="0" presId="urn:microsoft.com/office/officeart/2005/8/layout/lProcess2"/>
    <dgm:cxn modelId="{3D732BF4-F431-4B7C-8503-5EE9C21A3D13}" type="presParOf" srcId="{5B6B261F-5CCB-4A72-9BE2-754F9E03B189}" destId="{459B64FA-3D79-4D68-A495-02EC7372E261}" srcOrd="2" destOrd="0" presId="urn:microsoft.com/office/officeart/2005/8/layout/lProcess2"/>
    <dgm:cxn modelId="{F6FF78DF-2CCD-4BA9-8009-B3C9F4E05550}" type="presParOf" srcId="{459B64FA-3D79-4D68-A495-02EC7372E261}" destId="{67B5005E-A5A0-40F6-9286-2BFDEDAE0594}" srcOrd="0" destOrd="0" presId="urn:microsoft.com/office/officeart/2005/8/layout/lProcess2"/>
    <dgm:cxn modelId="{633C4C2D-EC01-4D25-B104-00272C55FE0B}" type="presParOf" srcId="{67B5005E-A5A0-40F6-9286-2BFDEDAE0594}" destId="{8170A317-64AA-4EB4-8897-CD8ABB3454F4}" srcOrd="0" destOrd="0" presId="urn:microsoft.com/office/officeart/2005/8/layout/lProcess2"/>
    <dgm:cxn modelId="{B5418423-7395-4FF7-9156-430834B0AEA7}" type="presParOf" srcId="{7B53731E-959E-4B1C-A15E-AACF28194F15}" destId="{8EDC8C6D-7A48-4D28-AC6C-6863C1B23463}" srcOrd="1" destOrd="0" presId="urn:microsoft.com/office/officeart/2005/8/layout/lProcess2"/>
    <dgm:cxn modelId="{8AF39F0D-D278-4410-8BD3-18FBDEABA466}" type="presParOf" srcId="{7B53731E-959E-4B1C-A15E-AACF28194F15}" destId="{93FB787F-AC9C-4D4B-A28B-24B0973590A4}" srcOrd="2" destOrd="0" presId="urn:microsoft.com/office/officeart/2005/8/layout/lProcess2"/>
    <dgm:cxn modelId="{9D4BA94B-120A-45E8-A6F0-D0B3F72E9771}" type="presParOf" srcId="{93FB787F-AC9C-4D4B-A28B-24B0973590A4}" destId="{E55ABDCC-1F09-443A-B042-C646CB412651}" srcOrd="0" destOrd="0" presId="urn:microsoft.com/office/officeart/2005/8/layout/lProcess2"/>
    <dgm:cxn modelId="{2FA8D571-2397-45FA-82C0-5D205B46B195}" type="presParOf" srcId="{93FB787F-AC9C-4D4B-A28B-24B0973590A4}" destId="{5A3E2C1C-CD1E-4A5A-8BCB-1BC8BACBBDA1}" srcOrd="1" destOrd="0" presId="urn:microsoft.com/office/officeart/2005/8/layout/lProcess2"/>
    <dgm:cxn modelId="{4A18E2C5-2474-40C8-88F1-18F60D61F2A5}" type="presParOf" srcId="{93FB787F-AC9C-4D4B-A28B-24B0973590A4}" destId="{542113CA-0474-4B77-93BE-5F4B71730BF3}" srcOrd="2" destOrd="0" presId="urn:microsoft.com/office/officeart/2005/8/layout/lProcess2"/>
    <dgm:cxn modelId="{C2E8F8B0-F54A-4060-81DE-92940AB874E3}" type="presParOf" srcId="{542113CA-0474-4B77-93BE-5F4B71730BF3}" destId="{BBAAF9B9-BDC0-4391-8BC3-70187054CF23}" srcOrd="0" destOrd="0" presId="urn:microsoft.com/office/officeart/2005/8/layout/lProcess2"/>
    <dgm:cxn modelId="{7D3C3F0A-B3D5-4755-8AF8-ECE281AFDD64}" type="presParOf" srcId="{BBAAF9B9-BDC0-4391-8BC3-70187054CF23}" destId="{1DE4E3CD-12A2-4441-8AB8-D80C735ED0B0}" srcOrd="0" destOrd="0" presId="urn:microsoft.com/office/officeart/2005/8/layout/lProcess2"/>
    <dgm:cxn modelId="{540CF5F3-BEC8-4AC9-80A7-98350AB8122D}" type="presParOf" srcId="{7B53731E-959E-4B1C-A15E-AACF28194F15}" destId="{E942679B-6173-4F5B-A49F-08906F3F799B}" srcOrd="3" destOrd="0" presId="urn:microsoft.com/office/officeart/2005/8/layout/lProcess2"/>
    <dgm:cxn modelId="{4A9A073D-873C-42D0-94EC-07F51D4C1C2D}" type="presParOf" srcId="{7B53731E-959E-4B1C-A15E-AACF28194F15}" destId="{FE0CA767-A13A-46A5-B536-BF44FF0AB327}" srcOrd="4" destOrd="0" presId="urn:microsoft.com/office/officeart/2005/8/layout/lProcess2"/>
    <dgm:cxn modelId="{FFC3B4EC-E39A-44A3-9AF3-A97924867639}" type="presParOf" srcId="{FE0CA767-A13A-46A5-B536-BF44FF0AB327}" destId="{ED7318B7-10D1-4A6A-90F1-E2DA472185A2}" srcOrd="0" destOrd="0" presId="urn:microsoft.com/office/officeart/2005/8/layout/lProcess2"/>
    <dgm:cxn modelId="{39533BB1-3F4C-4515-B37A-D710F02C3917}" type="presParOf" srcId="{FE0CA767-A13A-46A5-B536-BF44FF0AB327}" destId="{2661A15C-5A89-4632-A390-29CD4235FB62}" srcOrd="1" destOrd="0" presId="urn:microsoft.com/office/officeart/2005/8/layout/lProcess2"/>
    <dgm:cxn modelId="{9EF6F023-957F-4E35-A49A-F391928420B1}" type="presParOf" srcId="{FE0CA767-A13A-46A5-B536-BF44FF0AB327}" destId="{654902E6-A255-4BB7-AB54-38596AC8FAD8}" srcOrd="2" destOrd="0" presId="urn:microsoft.com/office/officeart/2005/8/layout/lProcess2"/>
    <dgm:cxn modelId="{52FBCDFF-DBAE-4ED5-91C5-D90E01335CE7}" type="presParOf" srcId="{654902E6-A255-4BB7-AB54-38596AC8FAD8}" destId="{D2D33439-E076-486A-BD06-8E246A14BC6B}" srcOrd="0" destOrd="0" presId="urn:microsoft.com/office/officeart/2005/8/layout/lProcess2"/>
    <dgm:cxn modelId="{AE227A66-7257-4207-83E6-810D76206869}" type="presParOf" srcId="{D2D33439-E076-486A-BD06-8E246A14BC6B}" destId="{BC936C0E-F5D0-4BA3-81EA-B2C6931F7D6E}"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DA0ADCA4-7A2D-4C6A-9820-E2E1E2FDF530}"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8159D6FA-2496-4AA0-ADDF-75B39ACFF44A}">
      <dgm:prSet phldrT="[Text]"/>
      <dgm:spPr>
        <a:solidFill>
          <a:srgbClr val="A0C6E8"/>
        </a:solidFill>
      </dgm:spPr>
      <dgm:t>
        <a:bodyPr/>
        <a:lstStyle/>
        <a:p>
          <a:r>
            <a:rPr lang="en-US" dirty="0"/>
            <a:t>Cross- functional Team</a:t>
          </a:r>
        </a:p>
      </dgm:t>
    </dgm:pt>
    <dgm:pt modelId="{7718DB0F-AFC0-44FB-AB9A-B229680B865D}" type="parTrans" cxnId="{DA39780C-2432-442F-94F9-29803A174C13}">
      <dgm:prSet/>
      <dgm:spPr/>
      <dgm:t>
        <a:bodyPr/>
        <a:lstStyle/>
        <a:p>
          <a:endParaRPr lang="en-US"/>
        </a:p>
      </dgm:t>
    </dgm:pt>
    <dgm:pt modelId="{BF0D8F16-7524-4DA0-B406-E5E874E213F2}" type="sibTrans" cxnId="{DA39780C-2432-442F-94F9-29803A174C13}">
      <dgm:prSet/>
      <dgm:spPr/>
      <dgm:t>
        <a:bodyPr/>
        <a:lstStyle/>
        <a:p>
          <a:endParaRPr lang="en-US"/>
        </a:p>
      </dgm:t>
    </dgm:pt>
    <dgm:pt modelId="{DC874452-15FB-4AD5-82EF-5E22713EDCBB}">
      <dgm:prSet phldrT="[Text]" custT="1"/>
      <dgm:spPr>
        <a:gradFill rotWithShape="0">
          <a:gsLst>
            <a:gs pos="0">
              <a:srgbClr val="FF0000"/>
            </a:gs>
            <a:gs pos="100000">
              <a:schemeClr val="accent1">
                <a:hueOff val="0"/>
                <a:satOff val="0"/>
                <a:lumOff val="0"/>
                <a:alphaOff val="0"/>
                <a:shade val="94000"/>
                <a:satMod val="135000"/>
              </a:schemeClr>
            </a:gs>
          </a:gsLst>
          <a:lin ang="5400000" scaled="0"/>
        </a:gradFill>
      </dgm:spPr>
      <dgm:t>
        <a:bodyPr/>
        <a:lstStyle/>
        <a:p>
          <a:r>
            <a:rPr lang="en-US" sz="1200" b="1"/>
            <a:t>Cross-functional team of SMEs assembled</a:t>
          </a:r>
        </a:p>
        <a:p>
          <a:endParaRPr lang="en-US" sz="1200" b="1"/>
        </a:p>
        <a:p>
          <a:r>
            <a:rPr lang="en-US" sz="1200" b="1"/>
            <a:t>Team assembled of several experts </a:t>
          </a:r>
        </a:p>
        <a:p>
          <a:endParaRPr lang="en-US" sz="1200" b="1"/>
        </a:p>
        <a:p>
          <a:pPr rtl="0"/>
          <a:r>
            <a:rPr lang="en-US" sz="1200" b="1"/>
            <a:t>Fewer SMEs are involved</a:t>
          </a:r>
          <a:endParaRPr lang="en-US" sz="1200" b="1" dirty="0"/>
        </a:p>
      </dgm:t>
    </dgm:pt>
    <dgm:pt modelId="{1A8CAD03-B92A-4ACF-9711-70BBC24DBAB7}" type="parTrans" cxnId="{E91094FD-0347-4808-8B40-25CF15DDA9CA}">
      <dgm:prSet/>
      <dgm:spPr/>
      <dgm:t>
        <a:bodyPr/>
        <a:lstStyle/>
        <a:p>
          <a:endParaRPr lang="en-US"/>
        </a:p>
      </dgm:t>
    </dgm:pt>
    <dgm:pt modelId="{E613D6DD-6833-4FCA-8936-CDF672DFCAB5}" type="sibTrans" cxnId="{E91094FD-0347-4808-8B40-25CF15DDA9CA}">
      <dgm:prSet/>
      <dgm:spPr/>
      <dgm:t>
        <a:bodyPr/>
        <a:lstStyle/>
        <a:p>
          <a:endParaRPr lang="en-US"/>
        </a:p>
      </dgm:t>
    </dgm:pt>
    <dgm:pt modelId="{DA772CA4-4F74-4EC7-822F-0C35D88DE236}">
      <dgm:prSet phldrT="[Text]"/>
      <dgm:spPr>
        <a:solidFill>
          <a:srgbClr val="A0C6E8"/>
        </a:solidFill>
      </dgm:spPr>
      <dgm:t>
        <a:bodyPr/>
        <a:lstStyle/>
        <a:p>
          <a:pPr rtl="0"/>
          <a:r>
            <a:rPr lang="en-US" dirty="0">
              <a:latin typeface="Candara"/>
              <a:cs typeface="Lucida Sans Unicode"/>
            </a:rPr>
            <a:t>QRM Tools Used</a:t>
          </a:r>
          <a:endParaRPr lang="en-US" dirty="0"/>
        </a:p>
      </dgm:t>
    </dgm:pt>
    <dgm:pt modelId="{081BE47B-9690-4971-9FE1-A7381CD42ECB}" type="parTrans" cxnId="{8EB41521-CD6A-4C0D-A10F-A62963033798}">
      <dgm:prSet/>
      <dgm:spPr/>
      <dgm:t>
        <a:bodyPr/>
        <a:lstStyle/>
        <a:p>
          <a:endParaRPr lang="en-US"/>
        </a:p>
      </dgm:t>
    </dgm:pt>
    <dgm:pt modelId="{3D23324D-4661-44CA-8D69-A34C603C5027}" type="sibTrans" cxnId="{8EB41521-CD6A-4C0D-A10F-A62963033798}">
      <dgm:prSet/>
      <dgm:spPr/>
      <dgm:t>
        <a:bodyPr/>
        <a:lstStyle/>
        <a:p>
          <a:endParaRPr lang="en-US"/>
        </a:p>
      </dgm:t>
    </dgm:pt>
    <dgm:pt modelId="{F0E9FFA1-11B5-4D64-9576-3ECE3A8FC4CD}">
      <dgm:prSet phldrT="[Text]" custT="1"/>
      <dgm:spPr>
        <a:gradFill rotWithShape="0">
          <a:gsLst>
            <a:gs pos="0">
              <a:srgbClr val="FF0000"/>
            </a:gs>
            <a:gs pos="100000">
              <a:schemeClr val="accent1">
                <a:hueOff val="0"/>
                <a:satOff val="0"/>
                <a:lumOff val="0"/>
                <a:alphaOff val="0"/>
                <a:shade val="94000"/>
                <a:satMod val="135000"/>
              </a:schemeClr>
            </a:gs>
          </a:gsLst>
          <a:lin ang="5400000" scaled="0"/>
        </a:gra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a:t>Quality Risk Management tools are used. </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dirty="0"/>
        </a:p>
        <a:p>
          <a:pPr marL="0" marR="0" lvl="0" indent="0" defTabSz="914400" eaLnBrk="1" fontAlgn="auto" latinLnBrk="0" hangingPunct="1">
            <a:lnSpc>
              <a:spcPct val="100000"/>
            </a:lnSpc>
            <a:spcBef>
              <a:spcPts val="0"/>
            </a:spcBef>
            <a:spcAft>
              <a:spcPts val="0"/>
            </a:spcAft>
            <a:buClrTx/>
            <a:buSzTx/>
            <a:buFontTx/>
            <a:buNone/>
            <a:tabLst/>
            <a:defRPr/>
          </a:pPr>
          <a:r>
            <a:rPr lang="en-US" sz="1200" b="1" dirty="0"/>
            <a:t>The use of tools may be limited</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b="1" dirty="0">
            <a:highlight>
              <a:srgbClr val="00FF00"/>
            </a:highlight>
            <a:latin typeface="Candara"/>
            <a:cs typeface="Lucida Sans Unicode"/>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200" b="1" dirty="0">
              <a:latin typeface="Candara"/>
              <a:cs typeface="Lucida Sans Unicode"/>
            </a:rPr>
            <a:t>Quality Risk</a:t>
          </a:r>
          <a:r>
            <a:rPr lang="en-US" sz="1200" b="1" dirty="0"/>
            <a:t> Management tools may </a:t>
          </a:r>
          <a:r>
            <a:rPr lang="en-US" sz="1200" b="1" dirty="0">
              <a:latin typeface="Candara"/>
              <a:cs typeface="Lucida Sans Unicode"/>
            </a:rPr>
            <a:t>not be needed </a:t>
          </a:r>
          <a:endParaRPr lang="en-US" sz="1200" b="1" dirty="0"/>
        </a:p>
        <a:p>
          <a:pPr marL="0" lvl="0" defTabSz="400050">
            <a:lnSpc>
              <a:spcPct val="90000"/>
            </a:lnSpc>
            <a:spcBef>
              <a:spcPct val="0"/>
            </a:spcBef>
            <a:spcAft>
              <a:spcPct val="35000"/>
            </a:spcAft>
            <a:buNone/>
          </a:pPr>
          <a:endParaRPr lang="en-US" sz="1200" dirty="0"/>
        </a:p>
      </dgm:t>
    </dgm:pt>
    <dgm:pt modelId="{302A678B-455A-419F-9DF7-3308EA118074}" type="parTrans" cxnId="{9FFBECD3-4768-4236-8917-461FBEDBCFF0}">
      <dgm:prSet/>
      <dgm:spPr/>
      <dgm:t>
        <a:bodyPr/>
        <a:lstStyle/>
        <a:p>
          <a:endParaRPr lang="en-US"/>
        </a:p>
      </dgm:t>
    </dgm:pt>
    <dgm:pt modelId="{02F3D8DF-C434-4A3F-B826-366EDA9FE53A}" type="sibTrans" cxnId="{9FFBECD3-4768-4236-8917-461FBEDBCFF0}">
      <dgm:prSet/>
      <dgm:spPr/>
      <dgm:t>
        <a:bodyPr/>
        <a:lstStyle/>
        <a:p>
          <a:endParaRPr lang="en-US"/>
        </a:p>
      </dgm:t>
    </dgm:pt>
    <dgm:pt modelId="{AD5DBF07-8B8E-498F-89E6-7A5853B2450C}">
      <dgm:prSet phldrT="[Text]"/>
      <dgm:spPr>
        <a:solidFill>
          <a:srgbClr val="A0C6E8"/>
        </a:solidFill>
      </dgm:spPr>
      <dgm:t>
        <a:bodyPr/>
        <a:lstStyle/>
        <a:p>
          <a:r>
            <a:rPr lang="en-US"/>
            <a:t>QRM Process</a:t>
          </a:r>
          <a:endParaRPr lang="en-US" dirty="0">
            <a:highlight>
              <a:srgbClr val="FFFF00"/>
            </a:highlight>
          </a:endParaRPr>
        </a:p>
      </dgm:t>
    </dgm:pt>
    <dgm:pt modelId="{27D8936E-A9DA-4CEC-BFAE-ACE9A50B4EFB}" type="parTrans" cxnId="{A63681BE-A67E-49AB-B50B-83DC175BCE49}">
      <dgm:prSet/>
      <dgm:spPr/>
      <dgm:t>
        <a:bodyPr/>
        <a:lstStyle/>
        <a:p>
          <a:endParaRPr lang="en-US"/>
        </a:p>
      </dgm:t>
    </dgm:pt>
    <dgm:pt modelId="{A6BB405E-FC70-41A6-8986-309FF09AE46E}" type="sibTrans" cxnId="{A63681BE-A67E-49AB-B50B-83DC175BCE49}">
      <dgm:prSet/>
      <dgm:spPr/>
      <dgm:t>
        <a:bodyPr/>
        <a:lstStyle/>
        <a:p>
          <a:endParaRPr lang="en-US"/>
        </a:p>
      </dgm:t>
    </dgm:pt>
    <dgm:pt modelId="{5AEBBF47-63F1-4304-A96A-BA633E860D36}">
      <dgm:prSet phldrT="[Text]" custT="1"/>
      <dgm:spPr>
        <a:gradFill rotWithShape="0">
          <a:gsLst>
            <a:gs pos="0">
              <a:srgbClr val="FF0000"/>
            </a:gs>
            <a:gs pos="100000">
              <a:schemeClr val="accent1">
                <a:hueOff val="0"/>
                <a:satOff val="0"/>
                <a:lumOff val="0"/>
                <a:alphaOff val="0"/>
                <a:shade val="94000"/>
                <a:satMod val="135000"/>
              </a:schemeClr>
            </a:gs>
          </a:gsLst>
          <a:lin ang="5400000" scaled="0"/>
        </a:gra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All steps of the QRM process are explicitly performed.</a:t>
          </a:r>
        </a:p>
        <a:p>
          <a:pPr marL="0" marR="0" lvl="0" indent="0" defTabSz="914400" eaLnBrk="1" fontAlgn="auto" latinLnBrk="0" hangingPunct="1">
            <a:lnSpc>
              <a:spcPct val="100000"/>
            </a:lnSpc>
            <a:spcBef>
              <a:spcPts val="0"/>
            </a:spcBef>
            <a:spcAft>
              <a:spcPts val="0"/>
            </a:spcAft>
            <a:buClrTx/>
            <a:buSzTx/>
            <a:buFontTx/>
            <a:buNone/>
            <a:tabLst/>
            <a:defRPr/>
          </a:pPr>
          <a:endParaRPr lang="en-US" sz="1000" b="1"/>
        </a:p>
        <a:p>
          <a:pPr marL="0" marR="0" lvl="0" indent="0" defTabSz="914400" eaLnBrk="1" fontAlgn="auto" latinLnBrk="0" hangingPunct="1">
            <a:lnSpc>
              <a:spcPct val="100000"/>
            </a:lnSpc>
            <a:spcBef>
              <a:spcPts val="0"/>
            </a:spcBef>
            <a:spcAft>
              <a:spcPts val="0"/>
            </a:spcAft>
            <a:buClrTx/>
            <a:buSzTx/>
            <a:buFontTx/>
            <a:buNone/>
            <a:tabLst/>
            <a:defRPr/>
          </a:pPr>
          <a:r>
            <a:rPr lang="en-US" sz="1000" b="1"/>
            <a:t>Some QRM steps are explicitly performed. </a:t>
          </a:r>
        </a:p>
        <a:p>
          <a:pPr marL="0" marR="0" lvl="0" indent="0" defTabSz="914400" eaLnBrk="1" fontAlgn="auto" latinLnBrk="0" hangingPunct="1">
            <a:lnSpc>
              <a:spcPct val="100000"/>
            </a:lnSpc>
            <a:spcBef>
              <a:spcPts val="0"/>
            </a:spcBef>
            <a:spcAft>
              <a:spcPts val="0"/>
            </a:spcAft>
            <a:buClrTx/>
            <a:buSzTx/>
            <a:buFontTx/>
            <a:buNone/>
            <a:tabLst/>
            <a:defRPr/>
          </a:pPr>
          <a:endParaRPr lang="en-US" sz="1000" b="1"/>
        </a:p>
        <a:p>
          <a:pPr marL="0" marR="0" lvl="0" indent="0" defTabSz="914400" eaLnBrk="1" fontAlgn="auto" latinLnBrk="0" hangingPunct="1">
            <a:lnSpc>
              <a:spcPct val="100000"/>
            </a:lnSpc>
            <a:spcBef>
              <a:spcPts val="0"/>
            </a:spcBef>
            <a:spcAft>
              <a:spcPts val="0"/>
            </a:spcAft>
            <a:buClrTx/>
            <a:buSzTx/>
            <a:buFontTx/>
            <a:buNone/>
            <a:tabLst/>
            <a:defRPr/>
          </a:pPr>
          <a:r>
            <a:rPr lang="en-US" sz="1000" b="1"/>
            <a:t>QRM is performed as part of routine activities within the PQS</a:t>
          </a:r>
          <a:r>
            <a:rPr lang="en-US" sz="1000"/>
            <a:t>. </a:t>
          </a:r>
          <a:r>
            <a:rPr lang="en-US" sz="800"/>
            <a:t> </a:t>
          </a:r>
          <a:endParaRPr lang="en-US" sz="800" dirty="0"/>
        </a:p>
      </dgm:t>
    </dgm:pt>
    <dgm:pt modelId="{A6F8B261-73D7-441F-8976-AD8F21B12FDD}" type="parTrans" cxnId="{005E3898-553E-466C-8B6C-79EFC53DD2AF}">
      <dgm:prSet/>
      <dgm:spPr/>
      <dgm:t>
        <a:bodyPr/>
        <a:lstStyle/>
        <a:p>
          <a:endParaRPr lang="en-US"/>
        </a:p>
      </dgm:t>
    </dgm:pt>
    <dgm:pt modelId="{ACD3218B-722C-4A51-A2EB-330D668A1C04}" type="sibTrans" cxnId="{005E3898-553E-466C-8B6C-79EFC53DD2AF}">
      <dgm:prSet/>
      <dgm:spPr/>
      <dgm:t>
        <a:bodyPr/>
        <a:lstStyle/>
        <a:p>
          <a:endParaRPr lang="en-US"/>
        </a:p>
      </dgm:t>
    </dgm:pt>
    <dgm:pt modelId="{9316E74F-BD93-4588-9896-49397AD71100}">
      <dgm:prSet phldrT="[Text]" phldr="0"/>
      <dgm:spPr>
        <a:solidFill>
          <a:srgbClr val="A0C6E8"/>
        </a:solidFill>
      </dgm:spPr>
      <dgm:t>
        <a:bodyPr/>
        <a:lstStyle/>
        <a:p>
          <a:pPr rtl="0"/>
          <a:r>
            <a:rPr lang="en-US" dirty="0">
              <a:latin typeface="Candara"/>
              <a:cs typeface="Lucida Sans Unicode"/>
            </a:rPr>
            <a:t>Potential Need for Facilitation</a:t>
          </a:r>
          <a:endParaRPr lang="en-US" dirty="0"/>
        </a:p>
      </dgm:t>
    </dgm:pt>
    <dgm:pt modelId="{BAD64419-443D-49AB-A96E-46E6B3FA3B56}" type="parTrans" cxnId="{81A93485-61E5-4109-8C38-2AE833B6F8E2}">
      <dgm:prSet/>
      <dgm:spPr/>
      <dgm:t>
        <a:bodyPr/>
        <a:lstStyle/>
        <a:p>
          <a:endParaRPr lang="en-US"/>
        </a:p>
      </dgm:t>
    </dgm:pt>
    <dgm:pt modelId="{B2B856BA-1E99-4E78-8806-FABE74E1AA83}" type="sibTrans" cxnId="{81A93485-61E5-4109-8C38-2AE833B6F8E2}">
      <dgm:prSet/>
      <dgm:spPr/>
      <dgm:t>
        <a:bodyPr/>
        <a:lstStyle/>
        <a:p>
          <a:endParaRPr lang="en-US"/>
        </a:p>
      </dgm:t>
    </dgm:pt>
    <dgm:pt modelId="{C289C5FB-5503-45BC-929B-E9DEDDCD601C}">
      <dgm:prSet phldrT="[Text]" custT="1"/>
      <dgm:spPr>
        <a:gradFill rotWithShape="0">
          <a:gsLst>
            <a:gs pos="0">
              <a:srgbClr val="FF0000"/>
            </a:gs>
            <a:gs pos="100000">
              <a:schemeClr val="accent1">
                <a:hueOff val="0"/>
                <a:satOff val="0"/>
                <a:lumOff val="0"/>
                <a:alphaOff val="0"/>
                <a:shade val="94000"/>
                <a:satMod val="135000"/>
              </a:schemeClr>
            </a:gs>
          </a:gsLst>
          <a:lin ang="5400000" scaled="0"/>
        </a:gra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700" dirty="0"/>
        </a:p>
        <a:p>
          <a:pPr marL="0" marR="0" lvl="0" indent="0" defTabSz="914400" eaLnBrk="1" fontAlgn="auto" latinLnBrk="0" hangingPunct="1">
            <a:lnSpc>
              <a:spcPct val="100000"/>
            </a:lnSpc>
            <a:spcBef>
              <a:spcPts val="0"/>
            </a:spcBef>
            <a:spcAft>
              <a:spcPts val="0"/>
            </a:spcAft>
            <a:buClrTx/>
            <a:buSzTx/>
            <a:buFontTx/>
            <a:buNone/>
            <a:tabLst/>
            <a:defRPr/>
          </a:pPr>
          <a:endParaRPr lang="en-US" sz="700" dirty="0"/>
        </a:p>
        <a:p>
          <a:pPr marL="0" marR="0" lvl="0" indent="0" defTabSz="914400" eaLnBrk="1" fontAlgn="auto" latinLnBrk="0" hangingPunct="1">
            <a:lnSpc>
              <a:spcPct val="100000"/>
            </a:lnSpc>
            <a:spcBef>
              <a:spcPts val="0"/>
            </a:spcBef>
            <a:spcAft>
              <a:spcPts val="0"/>
            </a:spcAft>
            <a:buClrTx/>
            <a:buSzTx/>
            <a:buFontTx/>
            <a:buNone/>
            <a:tabLst/>
            <a:defRPr/>
          </a:pPr>
          <a:r>
            <a:rPr lang="en-US" sz="1200" b="1" dirty="0"/>
            <a:t>Use of experienced facilitator is integral</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dirty="0"/>
        </a:p>
        <a:p>
          <a:pPr marL="0" marR="0" lvl="0" indent="0" defTabSz="914400" eaLnBrk="1" fontAlgn="auto" latinLnBrk="0" hangingPunct="1">
            <a:lnSpc>
              <a:spcPct val="100000"/>
            </a:lnSpc>
            <a:spcBef>
              <a:spcPts val="0"/>
            </a:spcBef>
            <a:spcAft>
              <a:spcPts val="0"/>
            </a:spcAft>
            <a:buClrTx/>
            <a:buSzTx/>
            <a:buFontTx/>
            <a:buNone/>
            <a:tabLst/>
            <a:defRPr/>
          </a:pPr>
          <a:r>
            <a:rPr lang="en-US" sz="1200" b="1" dirty="0"/>
            <a:t>Facilitation may be beneficial</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dirty="0"/>
        </a:p>
        <a:p>
          <a:pPr marL="0" marR="0" lvl="0" indent="0" defTabSz="914400" eaLnBrk="1" fontAlgn="auto" latinLnBrk="0" hangingPunct="1">
            <a:lnSpc>
              <a:spcPct val="100000"/>
            </a:lnSpc>
            <a:spcBef>
              <a:spcPts val="0"/>
            </a:spcBef>
            <a:spcAft>
              <a:spcPts val="0"/>
            </a:spcAft>
            <a:buClrTx/>
            <a:buSzTx/>
            <a:buFontTx/>
            <a:buNone/>
            <a:tabLst/>
            <a:defRPr/>
          </a:pPr>
          <a:endParaRPr lang="en-US" sz="1200" b="1" dirty="0"/>
        </a:p>
        <a:p>
          <a:pPr marL="0" marR="0" lvl="0" indent="0" defTabSz="914400" eaLnBrk="1" fontAlgn="auto" latinLnBrk="0" hangingPunct="1">
            <a:lnSpc>
              <a:spcPct val="100000"/>
            </a:lnSpc>
            <a:spcBef>
              <a:spcPts val="0"/>
            </a:spcBef>
            <a:spcAft>
              <a:spcPts val="0"/>
            </a:spcAft>
            <a:buClrTx/>
            <a:buSzTx/>
            <a:buFontTx/>
            <a:buNone/>
            <a:tabLst/>
            <a:defRPr/>
          </a:pPr>
          <a:endParaRPr lang="en-US" sz="1200" b="1" dirty="0"/>
        </a:p>
        <a:p>
          <a:pPr marL="0" marR="0" lvl="0" indent="0" defTabSz="914400" eaLnBrk="1" fontAlgn="auto" latinLnBrk="0" hangingPunct="1">
            <a:lnSpc>
              <a:spcPct val="100000"/>
            </a:lnSpc>
            <a:spcBef>
              <a:spcPts val="0"/>
            </a:spcBef>
            <a:spcAft>
              <a:spcPts val="0"/>
            </a:spcAft>
            <a:buClrTx/>
            <a:buSzTx/>
            <a:buFontTx/>
            <a:buNone/>
            <a:tabLst/>
            <a:defRPr/>
          </a:pPr>
          <a:r>
            <a:rPr lang="en-US" sz="1200" b="1" dirty="0"/>
            <a:t>A facilitator may not be needed</a:t>
          </a:r>
        </a:p>
        <a:p>
          <a:pPr marL="0" marR="0" lvl="0" indent="0" defTabSz="914400" eaLnBrk="1" fontAlgn="auto" latinLnBrk="0" hangingPunct="1">
            <a:lnSpc>
              <a:spcPct val="100000"/>
            </a:lnSpc>
            <a:spcBef>
              <a:spcPts val="0"/>
            </a:spcBef>
            <a:spcAft>
              <a:spcPts val="0"/>
            </a:spcAft>
            <a:buClrTx/>
            <a:buSzTx/>
            <a:buFontTx/>
            <a:buNone/>
            <a:tabLst/>
            <a:defRPr/>
          </a:pPr>
          <a:r>
            <a:rPr lang="en-US" sz="1200" dirty="0"/>
            <a:t>.</a:t>
          </a:r>
        </a:p>
        <a:p>
          <a:pPr marL="0" marR="0" lvl="0" indent="0" defTabSz="914400" eaLnBrk="1" fontAlgn="auto" latinLnBrk="0" hangingPunct="1">
            <a:lnSpc>
              <a:spcPct val="100000"/>
            </a:lnSpc>
            <a:spcBef>
              <a:spcPts val="0"/>
            </a:spcBef>
            <a:spcAft>
              <a:spcPts val="0"/>
            </a:spcAft>
            <a:buClrTx/>
            <a:buSzTx/>
            <a:buFontTx/>
            <a:buNone/>
            <a:tabLst/>
            <a:defRPr/>
          </a:pPr>
          <a:endParaRPr lang="en-US" sz="700" dirty="0"/>
        </a:p>
        <a:p>
          <a:pPr marL="0" lvl="0" defTabSz="355600">
            <a:lnSpc>
              <a:spcPct val="90000"/>
            </a:lnSpc>
            <a:spcBef>
              <a:spcPct val="0"/>
            </a:spcBef>
            <a:spcAft>
              <a:spcPct val="35000"/>
            </a:spcAft>
            <a:buNone/>
          </a:pPr>
          <a:endParaRPr lang="en-US" sz="700" dirty="0"/>
        </a:p>
      </dgm:t>
    </dgm:pt>
    <dgm:pt modelId="{6819FA03-E892-488F-A7E7-1CDDD8302FED}" type="parTrans" cxnId="{AA7954D3-4D68-45AC-8047-6E10F32FDB08}">
      <dgm:prSet/>
      <dgm:spPr/>
      <dgm:t>
        <a:bodyPr/>
        <a:lstStyle/>
        <a:p>
          <a:endParaRPr lang="en-US"/>
        </a:p>
      </dgm:t>
    </dgm:pt>
    <dgm:pt modelId="{23AD7048-4878-4372-9E47-16525252C16A}" type="sibTrans" cxnId="{AA7954D3-4D68-45AC-8047-6E10F32FDB08}">
      <dgm:prSet/>
      <dgm:spPr/>
      <dgm:t>
        <a:bodyPr/>
        <a:lstStyle/>
        <a:p>
          <a:endParaRPr lang="en-US"/>
        </a:p>
      </dgm:t>
    </dgm:pt>
    <dgm:pt modelId="{7B53731E-959E-4B1C-A15E-AACF28194F15}" type="pres">
      <dgm:prSet presAssocID="{DA0ADCA4-7A2D-4C6A-9820-E2E1E2FDF530}" presName="theList" presStyleCnt="0">
        <dgm:presLayoutVars>
          <dgm:dir/>
          <dgm:animLvl val="lvl"/>
          <dgm:resizeHandles val="exact"/>
        </dgm:presLayoutVars>
      </dgm:prSet>
      <dgm:spPr/>
    </dgm:pt>
    <dgm:pt modelId="{93FB787F-AC9C-4D4B-A28B-24B0973590A4}" type="pres">
      <dgm:prSet presAssocID="{AD5DBF07-8B8E-498F-89E6-7A5853B2450C}" presName="compNode" presStyleCnt="0"/>
      <dgm:spPr/>
    </dgm:pt>
    <dgm:pt modelId="{E55ABDCC-1F09-443A-B042-C646CB412651}" type="pres">
      <dgm:prSet presAssocID="{AD5DBF07-8B8E-498F-89E6-7A5853B2450C}" presName="aNode" presStyleLbl="bgShp" presStyleIdx="0" presStyleCnt="4"/>
      <dgm:spPr/>
    </dgm:pt>
    <dgm:pt modelId="{5A3E2C1C-CD1E-4A5A-8BCB-1BC8BACBBDA1}" type="pres">
      <dgm:prSet presAssocID="{AD5DBF07-8B8E-498F-89E6-7A5853B2450C}" presName="textNode" presStyleLbl="bgShp" presStyleIdx="0" presStyleCnt="4"/>
      <dgm:spPr/>
    </dgm:pt>
    <dgm:pt modelId="{542113CA-0474-4B77-93BE-5F4B71730BF3}" type="pres">
      <dgm:prSet presAssocID="{AD5DBF07-8B8E-498F-89E6-7A5853B2450C}" presName="compChildNode" presStyleCnt="0"/>
      <dgm:spPr/>
    </dgm:pt>
    <dgm:pt modelId="{BBAAF9B9-BDC0-4391-8BC3-70187054CF23}" type="pres">
      <dgm:prSet presAssocID="{AD5DBF07-8B8E-498F-89E6-7A5853B2450C}" presName="theInnerList" presStyleCnt="0"/>
      <dgm:spPr/>
    </dgm:pt>
    <dgm:pt modelId="{026FD5D7-E7A7-425C-99A7-0A9C81F87B90}" type="pres">
      <dgm:prSet presAssocID="{5AEBBF47-63F1-4304-A96A-BA633E860D36}" presName="childNode" presStyleLbl="node1" presStyleIdx="0" presStyleCnt="4" custScaleY="115842">
        <dgm:presLayoutVars>
          <dgm:bulletEnabled val="1"/>
        </dgm:presLayoutVars>
      </dgm:prSet>
      <dgm:spPr/>
    </dgm:pt>
    <dgm:pt modelId="{D6D2EBC8-6FA8-4511-8608-8BCF73C13FCE}" type="pres">
      <dgm:prSet presAssocID="{AD5DBF07-8B8E-498F-89E6-7A5853B2450C}" presName="aSpace" presStyleCnt="0"/>
      <dgm:spPr/>
    </dgm:pt>
    <dgm:pt modelId="{5B6B261F-5CCB-4A72-9BE2-754F9E03B189}" type="pres">
      <dgm:prSet presAssocID="{8159D6FA-2496-4AA0-ADDF-75B39ACFF44A}" presName="compNode" presStyleCnt="0"/>
      <dgm:spPr/>
    </dgm:pt>
    <dgm:pt modelId="{F239E169-0629-4935-B267-4D1B992E2B26}" type="pres">
      <dgm:prSet presAssocID="{8159D6FA-2496-4AA0-ADDF-75B39ACFF44A}" presName="aNode" presStyleLbl="bgShp" presStyleIdx="1" presStyleCnt="4" custScaleX="100186"/>
      <dgm:spPr/>
    </dgm:pt>
    <dgm:pt modelId="{ECA80742-E873-4898-B356-992286123ADE}" type="pres">
      <dgm:prSet presAssocID="{8159D6FA-2496-4AA0-ADDF-75B39ACFF44A}" presName="textNode" presStyleLbl="bgShp" presStyleIdx="1" presStyleCnt="4"/>
      <dgm:spPr/>
    </dgm:pt>
    <dgm:pt modelId="{459B64FA-3D79-4D68-A495-02EC7372E261}" type="pres">
      <dgm:prSet presAssocID="{8159D6FA-2496-4AA0-ADDF-75B39ACFF44A}" presName="compChildNode" presStyleCnt="0"/>
      <dgm:spPr/>
    </dgm:pt>
    <dgm:pt modelId="{67B5005E-A5A0-40F6-9286-2BFDEDAE0594}" type="pres">
      <dgm:prSet presAssocID="{8159D6FA-2496-4AA0-ADDF-75B39ACFF44A}" presName="theInnerList" presStyleCnt="0"/>
      <dgm:spPr/>
    </dgm:pt>
    <dgm:pt modelId="{388A5BEA-1618-4D04-B2C4-BC1A09139EE6}" type="pres">
      <dgm:prSet presAssocID="{DC874452-15FB-4AD5-82EF-5E22713EDCBB}" presName="childNode" presStyleLbl="node1" presStyleIdx="1" presStyleCnt="4">
        <dgm:presLayoutVars>
          <dgm:bulletEnabled val="1"/>
        </dgm:presLayoutVars>
      </dgm:prSet>
      <dgm:spPr/>
    </dgm:pt>
    <dgm:pt modelId="{8EDC8C6D-7A48-4D28-AC6C-6863C1B23463}" type="pres">
      <dgm:prSet presAssocID="{8159D6FA-2496-4AA0-ADDF-75B39ACFF44A}" presName="aSpace" presStyleCnt="0"/>
      <dgm:spPr/>
    </dgm:pt>
    <dgm:pt modelId="{FC1F42DD-DBF4-47A7-984C-ABB5A5C655C9}" type="pres">
      <dgm:prSet presAssocID="{9316E74F-BD93-4588-9896-49397AD71100}" presName="compNode" presStyleCnt="0"/>
      <dgm:spPr/>
    </dgm:pt>
    <dgm:pt modelId="{78EFAC1B-BABA-4C0D-AA24-6754FB8DA54D}" type="pres">
      <dgm:prSet presAssocID="{9316E74F-BD93-4588-9896-49397AD71100}" presName="aNode" presStyleLbl="bgShp" presStyleIdx="2" presStyleCnt="4"/>
      <dgm:spPr/>
    </dgm:pt>
    <dgm:pt modelId="{1FA8221A-9250-4B29-9B6E-090DF3D73DC7}" type="pres">
      <dgm:prSet presAssocID="{9316E74F-BD93-4588-9896-49397AD71100}" presName="textNode" presStyleLbl="bgShp" presStyleIdx="2" presStyleCnt="4"/>
      <dgm:spPr/>
    </dgm:pt>
    <dgm:pt modelId="{3FD1EBE0-4ABA-484E-9BC0-3BC1FD0ADCD1}" type="pres">
      <dgm:prSet presAssocID="{9316E74F-BD93-4588-9896-49397AD71100}" presName="compChildNode" presStyleCnt="0"/>
      <dgm:spPr/>
    </dgm:pt>
    <dgm:pt modelId="{F5FA0CB4-E79C-4972-AE65-D03D680FA89B}" type="pres">
      <dgm:prSet presAssocID="{9316E74F-BD93-4588-9896-49397AD71100}" presName="theInnerList" presStyleCnt="0"/>
      <dgm:spPr/>
    </dgm:pt>
    <dgm:pt modelId="{069108F5-3AE0-43AE-B6A7-3A89D857557A}" type="pres">
      <dgm:prSet presAssocID="{C289C5FB-5503-45BC-929B-E9DEDDCD601C}" presName="childNode" presStyleLbl="node1" presStyleIdx="2" presStyleCnt="4">
        <dgm:presLayoutVars>
          <dgm:bulletEnabled val="1"/>
        </dgm:presLayoutVars>
      </dgm:prSet>
      <dgm:spPr/>
    </dgm:pt>
    <dgm:pt modelId="{FCA57802-0000-45F0-85DC-E1986C3C0A14}" type="pres">
      <dgm:prSet presAssocID="{9316E74F-BD93-4588-9896-49397AD71100}" presName="aSpace" presStyleCnt="0"/>
      <dgm:spPr/>
    </dgm:pt>
    <dgm:pt modelId="{1C13EFEB-737A-4C67-A2E8-166553A1351D}" type="pres">
      <dgm:prSet presAssocID="{DA772CA4-4F74-4EC7-822F-0C35D88DE236}" presName="compNode" presStyleCnt="0"/>
      <dgm:spPr/>
    </dgm:pt>
    <dgm:pt modelId="{56DF52F6-ADA4-45D6-9E62-3E0DF2207AC8}" type="pres">
      <dgm:prSet presAssocID="{DA772CA4-4F74-4EC7-822F-0C35D88DE236}" presName="aNode" presStyleLbl="bgShp" presStyleIdx="3" presStyleCnt="4" custScaleX="105384" custLinFactNeighborY="-1321"/>
      <dgm:spPr/>
    </dgm:pt>
    <dgm:pt modelId="{36E9E69C-7A01-4E47-8152-40A83551DD57}" type="pres">
      <dgm:prSet presAssocID="{DA772CA4-4F74-4EC7-822F-0C35D88DE236}" presName="textNode" presStyleLbl="bgShp" presStyleIdx="3" presStyleCnt="4"/>
      <dgm:spPr/>
    </dgm:pt>
    <dgm:pt modelId="{E7AA7A55-232E-4FFF-AEE5-44E370A61656}" type="pres">
      <dgm:prSet presAssocID="{DA772CA4-4F74-4EC7-822F-0C35D88DE236}" presName="compChildNode" presStyleCnt="0"/>
      <dgm:spPr/>
    </dgm:pt>
    <dgm:pt modelId="{37677DD1-2A62-4EFE-A0A3-DC8C82362F1C}" type="pres">
      <dgm:prSet presAssocID="{DA772CA4-4F74-4EC7-822F-0C35D88DE236}" presName="theInnerList" presStyleCnt="0"/>
      <dgm:spPr/>
    </dgm:pt>
    <dgm:pt modelId="{A9B03F90-927D-4AA8-9470-70F707A3E484}" type="pres">
      <dgm:prSet presAssocID="{F0E9FFA1-11B5-4D64-9576-3ECE3A8FC4CD}" presName="childNode" presStyleLbl="node1" presStyleIdx="3" presStyleCnt="4" custScaleY="117255">
        <dgm:presLayoutVars>
          <dgm:bulletEnabled val="1"/>
        </dgm:presLayoutVars>
      </dgm:prSet>
      <dgm:spPr/>
    </dgm:pt>
  </dgm:ptLst>
  <dgm:cxnLst>
    <dgm:cxn modelId="{DA39780C-2432-442F-94F9-29803A174C13}" srcId="{DA0ADCA4-7A2D-4C6A-9820-E2E1E2FDF530}" destId="{8159D6FA-2496-4AA0-ADDF-75B39ACFF44A}" srcOrd="1" destOrd="0" parTransId="{7718DB0F-AFC0-44FB-AB9A-B229680B865D}" sibTransId="{BF0D8F16-7524-4DA0-B406-E5E874E213F2}"/>
    <dgm:cxn modelId="{BD3EBB11-54D5-4432-9508-843643AFF924}" type="presOf" srcId="{9316E74F-BD93-4588-9896-49397AD71100}" destId="{78EFAC1B-BABA-4C0D-AA24-6754FB8DA54D}" srcOrd="0" destOrd="0" presId="urn:microsoft.com/office/officeart/2005/8/layout/lProcess2"/>
    <dgm:cxn modelId="{DD79B41F-9910-4EE3-A63F-68208C2D277E}" type="presOf" srcId="{DA0ADCA4-7A2D-4C6A-9820-E2E1E2FDF530}" destId="{7B53731E-959E-4B1C-A15E-AACF28194F15}" srcOrd="0" destOrd="0" presId="urn:microsoft.com/office/officeart/2005/8/layout/lProcess2"/>
    <dgm:cxn modelId="{8EB41521-CD6A-4C0D-A10F-A62963033798}" srcId="{DA0ADCA4-7A2D-4C6A-9820-E2E1E2FDF530}" destId="{DA772CA4-4F74-4EC7-822F-0C35D88DE236}" srcOrd="3" destOrd="0" parTransId="{081BE47B-9690-4971-9FE1-A7381CD42ECB}" sibTransId="{3D23324D-4661-44CA-8D69-A34C603C5027}"/>
    <dgm:cxn modelId="{84EAA021-B59C-4F6F-8FC6-B217119A7C11}" type="presOf" srcId="{AD5DBF07-8B8E-498F-89E6-7A5853B2450C}" destId="{5A3E2C1C-CD1E-4A5A-8BCB-1BC8BACBBDA1}" srcOrd="1" destOrd="0" presId="urn:microsoft.com/office/officeart/2005/8/layout/lProcess2"/>
    <dgm:cxn modelId="{8FFD5443-4766-417C-9E7A-62ADB28B9686}" type="presOf" srcId="{DC874452-15FB-4AD5-82EF-5E22713EDCBB}" destId="{388A5BEA-1618-4D04-B2C4-BC1A09139EE6}" srcOrd="0" destOrd="0" presId="urn:microsoft.com/office/officeart/2005/8/layout/lProcess2"/>
    <dgm:cxn modelId="{79F36372-2020-439F-B571-AA67139962AB}" type="presOf" srcId="{5AEBBF47-63F1-4304-A96A-BA633E860D36}" destId="{026FD5D7-E7A7-425C-99A7-0A9C81F87B90}" srcOrd="0" destOrd="0" presId="urn:microsoft.com/office/officeart/2005/8/layout/lProcess2"/>
    <dgm:cxn modelId="{B854E175-D1E3-4C62-B35F-AF585A731FAD}" type="presOf" srcId="{F0E9FFA1-11B5-4D64-9576-3ECE3A8FC4CD}" destId="{A9B03F90-927D-4AA8-9470-70F707A3E484}" srcOrd="0" destOrd="0" presId="urn:microsoft.com/office/officeart/2005/8/layout/lProcess2"/>
    <dgm:cxn modelId="{81A93485-61E5-4109-8C38-2AE833B6F8E2}" srcId="{DA0ADCA4-7A2D-4C6A-9820-E2E1E2FDF530}" destId="{9316E74F-BD93-4588-9896-49397AD71100}" srcOrd="2" destOrd="0" parTransId="{BAD64419-443D-49AB-A96E-46E6B3FA3B56}" sibTransId="{B2B856BA-1E99-4E78-8806-FABE74E1AA83}"/>
    <dgm:cxn modelId="{865E1493-56C9-4B63-95D3-512D38DC765E}" type="presOf" srcId="{9316E74F-BD93-4588-9896-49397AD71100}" destId="{1FA8221A-9250-4B29-9B6E-090DF3D73DC7}" srcOrd="1" destOrd="0" presId="urn:microsoft.com/office/officeart/2005/8/layout/lProcess2"/>
    <dgm:cxn modelId="{E5221797-8047-46F3-B2C7-8330250CF929}" type="presOf" srcId="{AD5DBF07-8B8E-498F-89E6-7A5853B2450C}" destId="{E55ABDCC-1F09-443A-B042-C646CB412651}" srcOrd="0" destOrd="0" presId="urn:microsoft.com/office/officeart/2005/8/layout/lProcess2"/>
    <dgm:cxn modelId="{005E3898-553E-466C-8B6C-79EFC53DD2AF}" srcId="{AD5DBF07-8B8E-498F-89E6-7A5853B2450C}" destId="{5AEBBF47-63F1-4304-A96A-BA633E860D36}" srcOrd="0" destOrd="0" parTransId="{A6F8B261-73D7-441F-8976-AD8F21B12FDD}" sibTransId="{ACD3218B-722C-4A51-A2EB-330D668A1C04}"/>
    <dgm:cxn modelId="{47380AAC-4204-4CEE-A87C-AB01635C52C3}" type="presOf" srcId="{DA772CA4-4F74-4EC7-822F-0C35D88DE236}" destId="{56DF52F6-ADA4-45D6-9E62-3E0DF2207AC8}" srcOrd="0" destOrd="0" presId="urn:microsoft.com/office/officeart/2005/8/layout/lProcess2"/>
    <dgm:cxn modelId="{A63681BE-A67E-49AB-B50B-83DC175BCE49}" srcId="{DA0ADCA4-7A2D-4C6A-9820-E2E1E2FDF530}" destId="{AD5DBF07-8B8E-498F-89E6-7A5853B2450C}" srcOrd="0" destOrd="0" parTransId="{27D8936E-A9DA-4CEC-BFAE-ACE9A50B4EFB}" sibTransId="{A6BB405E-FC70-41A6-8986-309FF09AE46E}"/>
    <dgm:cxn modelId="{0FF470D3-8BB6-4450-9823-979093AAF43D}" type="presOf" srcId="{C289C5FB-5503-45BC-929B-E9DEDDCD601C}" destId="{069108F5-3AE0-43AE-B6A7-3A89D857557A}" srcOrd="0" destOrd="0" presId="urn:microsoft.com/office/officeart/2005/8/layout/lProcess2"/>
    <dgm:cxn modelId="{AA7954D3-4D68-45AC-8047-6E10F32FDB08}" srcId="{9316E74F-BD93-4588-9896-49397AD71100}" destId="{C289C5FB-5503-45BC-929B-E9DEDDCD601C}" srcOrd="0" destOrd="0" parTransId="{6819FA03-E892-488F-A7E7-1CDDD8302FED}" sibTransId="{23AD7048-4878-4372-9E47-16525252C16A}"/>
    <dgm:cxn modelId="{9FFBECD3-4768-4236-8917-461FBEDBCFF0}" srcId="{DA772CA4-4F74-4EC7-822F-0C35D88DE236}" destId="{F0E9FFA1-11B5-4D64-9576-3ECE3A8FC4CD}" srcOrd="0" destOrd="0" parTransId="{302A678B-455A-419F-9DF7-3308EA118074}" sibTransId="{02F3D8DF-C434-4A3F-B826-366EDA9FE53A}"/>
    <dgm:cxn modelId="{012710D4-9DC1-47D6-8546-665A43BCCD4C}" type="presOf" srcId="{DA772CA4-4F74-4EC7-822F-0C35D88DE236}" destId="{36E9E69C-7A01-4E47-8152-40A83551DD57}" srcOrd="1" destOrd="0" presId="urn:microsoft.com/office/officeart/2005/8/layout/lProcess2"/>
    <dgm:cxn modelId="{BDA615D4-742E-40FA-B069-87AF8762FC25}" type="presOf" srcId="{8159D6FA-2496-4AA0-ADDF-75B39ACFF44A}" destId="{F239E169-0629-4935-B267-4D1B992E2B26}" srcOrd="0" destOrd="0" presId="urn:microsoft.com/office/officeart/2005/8/layout/lProcess2"/>
    <dgm:cxn modelId="{72A819ED-F1A0-4FBB-BD6C-28D2781FC75B}" type="presOf" srcId="{8159D6FA-2496-4AA0-ADDF-75B39ACFF44A}" destId="{ECA80742-E873-4898-B356-992286123ADE}" srcOrd="1" destOrd="0" presId="urn:microsoft.com/office/officeart/2005/8/layout/lProcess2"/>
    <dgm:cxn modelId="{E91094FD-0347-4808-8B40-25CF15DDA9CA}" srcId="{8159D6FA-2496-4AA0-ADDF-75B39ACFF44A}" destId="{DC874452-15FB-4AD5-82EF-5E22713EDCBB}" srcOrd="0" destOrd="0" parTransId="{1A8CAD03-B92A-4ACF-9711-70BBC24DBAB7}" sibTransId="{E613D6DD-6833-4FCA-8936-CDF672DFCAB5}"/>
    <dgm:cxn modelId="{B87B4B0D-B4A3-4323-AE98-2A3C4B1F0E7E}" type="presParOf" srcId="{7B53731E-959E-4B1C-A15E-AACF28194F15}" destId="{93FB787F-AC9C-4D4B-A28B-24B0973590A4}" srcOrd="0" destOrd="0" presId="urn:microsoft.com/office/officeart/2005/8/layout/lProcess2"/>
    <dgm:cxn modelId="{88297B99-9AC5-4A11-942D-8BD6588B6EB4}" type="presParOf" srcId="{93FB787F-AC9C-4D4B-A28B-24B0973590A4}" destId="{E55ABDCC-1F09-443A-B042-C646CB412651}" srcOrd="0" destOrd="0" presId="urn:microsoft.com/office/officeart/2005/8/layout/lProcess2"/>
    <dgm:cxn modelId="{1EFEAB6F-E615-45F4-9B67-66B7885FAEA0}" type="presParOf" srcId="{93FB787F-AC9C-4D4B-A28B-24B0973590A4}" destId="{5A3E2C1C-CD1E-4A5A-8BCB-1BC8BACBBDA1}" srcOrd="1" destOrd="0" presId="urn:microsoft.com/office/officeart/2005/8/layout/lProcess2"/>
    <dgm:cxn modelId="{5EA212C0-681E-450C-8F9D-ACEA15784531}" type="presParOf" srcId="{93FB787F-AC9C-4D4B-A28B-24B0973590A4}" destId="{542113CA-0474-4B77-93BE-5F4B71730BF3}" srcOrd="2" destOrd="0" presId="urn:microsoft.com/office/officeart/2005/8/layout/lProcess2"/>
    <dgm:cxn modelId="{F9365FDF-95E4-4EB2-98B2-9621FB50CE5A}" type="presParOf" srcId="{542113CA-0474-4B77-93BE-5F4B71730BF3}" destId="{BBAAF9B9-BDC0-4391-8BC3-70187054CF23}" srcOrd="0" destOrd="0" presId="urn:microsoft.com/office/officeart/2005/8/layout/lProcess2"/>
    <dgm:cxn modelId="{D6CACAD8-2099-4E7C-AAF6-EEBB9CA931F8}" type="presParOf" srcId="{BBAAF9B9-BDC0-4391-8BC3-70187054CF23}" destId="{026FD5D7-E7A7-425C-99A7-0A9C81F87B90}" srcOrd="0" destOrd="0" presId="urn:microsoft.com/office/officeart/2005/8/layout/lProcess2"/>
    <dgm:cxn modelId="{D19AA068-885B-40AD-BC3D-4FB27ECA9633}" type="presParOf" srcId="{7B53731E-959E-4B1C-A15E-AACF28194F15}" destId="{D6D2EBC8-6FA8-4511-8608-8BCF73C13FCE}" srcOrd="1" destOrd="0" presId="urn:microsoft.com/office/officeart/2005/8/layout/lProcess2"/>
    <dgm:cxn modelId="{89C83B8A-A9A3-43EE-A2F7-56DE1A3A26DE}" type="presParOf" srcId="{7B53731E-959E-4B1C-A15E-AACF28194F15}" destId="{5B6B261F-5CCB-4A72-9BE2-754F9E03B189}" srcOrd="2" destOrd="0" presId="urn:microsoft.com/office/officeart/2005/8/layout/lProcess2"/>
    <dgm:cxn modelId="{FFA400CE-48FC-478F-A541-A5999D2F6342}" type="presParOf" srcId="{5B6B261F-5CCB-4A72-9BE2-754F9E03B189}" destId="{F239E169-0629-4935-B267-4D1B992E2B26}" srcOrd="0" destOrd="0" presId="urn:microsoft.com/office/officeart/2005/8/layout/lProcess2"/>
    <dgm:cxn modelId="{6D0A0322-0006-4119-8146-B6CA8A6BA668}" type="presParOf" srcId="{5B6B261F-5CCB-4A72-9BE2-754F9E03B189}" destId="{ECA80742-E873-4898-B356-992286123ADE}" srcOrd="1" destOrd="0" presId="urn:microsoft.com/office/officeart/2005/8/layout/lProcess2"/>
    <dgm:cxn modelId="{08DEFBDF-790A-48FC-A06F-C957FA006D60}" type="presParOf" srcId="{5B6B261F-5CCB-4A72-9BE2-754F9E03B189}" destId="{459B64FA-3D79-4D68-A495-02EC7372E261}" srcOrd="2" destOrd="0" presId="urn:microsoft.com/office/officeart/2005/8/layout/lProcess2"/>
    <dgm:cxn modelId="{7274467B-8626-41A0-99B1-B2D9E649CD6F}" type="presParOf" srcId="{459B64FA-3D79-4D68-A495-02EC7372E261}" destId="{67B5005E-A5A0-40F6-9286-2BFDEDAE0594}" srcOrd="0" destOrd="0" presId="urn:microsoft.com/office/officeart/2005/8/layout/lProcess2"/>
    <dgm:cxn modelId="{A928DB90-296E-41CE-A9DB-D77424453B09}" type="presParOf" srcId="{67B5005E-A5A0-40F6-9286-2BFDEDAE0594}" destId="{388A5BEA-1618-4D04-B2C4-BC1A09139EE6}" srcOrd="0" destOrd="0" presId="urn:microsoft.com/office/officeart/2005/8/layout/lProcess2"/>
    <dgm:cxn modelId="{CF3893C1-CA21-45AD-BC27-FF94189552F6}" type="presParOf" srcId="{7B53731E-959E-4B1C-A15E-AACF28194F15}" destId="{8EDC8C6D-7A48-4D28-AC6C-6863C1B23463}" srcOrd="3" destOrd="0" presId="urn:microsoft.com/office/officeart/2005/8/layout/lProcess2"/>
    <dgm:cxn modelId="{7E65F329-06AC-49B4-9D7D-15C9024DC416}" type="presParOf" srcId="{7B53731E-959E-4B1C-A15E-AACF28194F15}" destId="{FC1F42DD-DBF4-47A7-984C-ABB5A5C655C9}" srcOrd="4" destOrd="0" presId="urn:microsoft.com/office/officeart/2005/8/layout/lProcess2"/>
    <dgm:cxn modelId="{6720C870-6856-42A6-A691-02A83782E508}" type="presParOf" srcId="{FC1F42DD-DBF4-47A7-984C-ABB5A5C655C9}" destId="{78EFAC1B-BABA-4C0D-AA24-6754FB8DA54D}" srcOrd="0" destOrd="0" presId="urn:microsoft.com/office/officeart/2005/8/layout/lProcess2"/>
    <dgm:cxn modelId="{463CD0CA-E613-49EA-8033-820EB6D7301F}" type="presParOf" srcId="{FC1F42DD-DBF4-47A7-984C-ABB5A5C655C9}" destId="{1FA8221A-9250-4B29-9B6E-090DF3D73DC7}" srcOrd="1" destOrd="0" presId="urn:microsoft.com/office/officeart/2005/8/layout/lProcess2"/>
    <dgm:cxn modelId="{68D00CC4-C83F-4A7A-B988-A84D36341153}" type="presParOf" srcId="{FC1F42DD-DBF4-47A7-984C-ABB5A5C655C9}" destId="{3FD1EBE0-4ABA-484E-9BC0-3BC1FD0ADCD1}" srcOrd="2" destOrd="0" presId="urn:microsoft.com/office/officeart/2005/8/layout/lProcess2"/>
    <dgm:cxn modelId="{3D004313-F211-44C8-A192-55911F902D4C}" type="presParOf" srcId="{3FD1EBE0-4ABA-484E-9BC0-3BC1FD0ADCD1}" destId="{F5FA0CB4-E79C-4972-AE65-D03D680FA89B}" srcOrd="0" destOrd="0" presId="urn:microsoft.com/office/officeart/2005/8/layout/lProcess2"/>
    <dgm:cxn modelId="{2640DA18-BCF9-4D9B-908A-3CC0A7DA8838}" type="presParOf" srcId="{F5FA0CB4-E79C-4972-AE65-D03D680FA89B}" destId="{069108F5-3AE0-43AE-B6A7-3A89D857557A}" srcOrd="0" destOrd="0" presId="urn:microsoft.com/office/officeart/2005/8/layout/lProcess2"/>
    <dgm:cxn modelId="{71B09309-304C-4C06-B049-23A32394FF92}" type="presParOf" srcId="{7B53731E-959E-4B1C-A15E-AACF28194F15}" destId="{FCA57802-0000-45F0-85DC-E1986C3C0A14}" srcOrd="5" destOrd="0" presId="urn:microsoft.com/office/officeart/2005/8/layout/lProcess2"/>
    <dgm:cxn modelId="{67ECDDD5-6921-4AC1-8F09-97FA2E0B6871}" type="presParOf" srcId="{7B53731E-959E-4B1C-A15E-AACF28194F15}" destId="{1C13EFEB-737A-4C67-A2E8-166553A1351D}" srcOrd="6" destOrd="0" presId="urn:microsoft.com/office/officeart/2005/8/layout/lProcess2"/>
    <dgm:cxn modelId="{F79ABF25-CE48-4316-A7DB-69BFFACE3620}" type="presParOf" srcId="{1C13EFEB-737A-4C67-A2E8-166553A1351D}" destId="{56DF52F6-ADA4-45D6-9E62-3E0DF2207AC8}" srcOrd="0" destOrd="0" presId="urn:microsoft.com/office/officeart/2005/8/layout/lProcess2"/>
    <dgm:cxn modelId="{FF805C12-15C0-4FDF-A77C-CF2CD469AF59}" type="presParOf" srcId="{1C13EFEB-737A-4C67-A2E8-166553A1351D}" destId="{36E9E69C-7A01-4E47-8152-40A83551DD57}" srcOrd="1" destOrd="0" presId="urn:microsoft.com/office/officeart/2005/8/layout/lProcess2"/>
    <dgm:cxn modelId="{0645E8FD-04F3-48A0-A843-2B6292E5F8CC}" type="presParOf" srcId="{1C13EFEB-737A-4C67-A2E8-166553A1351D}" destId="{E7AA7A55-232E-4FFF-AEE5-44E370A61656}" srcOrd="2" destOrd="0" presId="urn:microsoft.com/office/officeart/2005/8/layout/lProcess2"/>
    <dgm:cxn modelId="{4E20C3CC-C07C-46A7-A1D7-D3D4A1D7B1A8}" type="presParOf" srcId="{E7AA7A55-232E-4FFF-AEE5-44E370A61656}" destId="{37677DD1-2A62-4EFE-A0A3-DC8C82362F1C}" srcOrd="0" destOrd="0" presId="urn:microsoft.com/office/officeart/2005/8/layout/lProcess2"/>
    <dgm:cxn modelId="{12131BE0-1F13-4394-940C-24C6030EEB29}" type="presParOf" srcId="{37677DD1-2A62-4EFE-A0A3-DC8C82362F1C}" destId="{A9B03F90-927D-4AA8-9470-70F707A3E484}" srcOrd="0"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D6D81222-BEFC-4753-9496-7759FD459A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B41CAEC-1BE6-4711-BCF6-BCA9B8587DDF}">
      <dgm:prSet/>
      <dgm:spPr/>
      <dgm:t>
        <a:bodyPr/>
        <a:lstStyle/>
        <a:p>
          <a:r>
            <a:rPr lang="en-US" dirty="0"/>
            <a:t>Facility design and manufacturing processes are complex, multi-stage operations.</a:t>
          </a:r>
        </a:p>
      </dgm:t>
    </dgm:pt>
    <dgm:pt modelId="{F502130F-C30D-497E-B131-AFE49EEDD788}" type="parTrans" cxnId="{9149DA1C-1403-40DE-BA95-58225673B078}">
      <dgm:prSet/>
      <dgm:spPr/>
      <dgm:t>
        <a:bodyPr/>
        <a:lstStyle/>
        <a:p>
          <a:endParaRPr lang="en-US"/>
        </a:p>
      </dgm:t>
    </dgm:pt>
    <dgm:pt modelId="{4F3CDCDF-0C7C-426B-BCCD-EF8E23D58E23}" type="sibTrans" cxnId="{9149DA1C-1403-40DE-BA95-58225673B078}">
      <dgm:prSet/>
      <dgm:spPr/>
      <dgm:t>
        <a:bodyPr/>
        <a:lstStyle/>
        <a:p>
          <a:endParaRPr lang="en-US"/>
        </a:p>
      </dgm:t>
    </dgm:pt>
    <dgm:pt modelId="{A7E4F924-266C-4B88-8F87-3A3CAE5E53C2}">
      <dgm:prSet/>
      <dgm:spPr/>
      <dgm:t>
        <a:bodyPr/>
        <a:lstStyle/>
        <a:p>
          <a:r>
            <a:rPr lang="en-US" dirty="0"/>
            <a:t>Three primary components of risk assessment:</a:t>
          </a:r>
        </a:p>
      </dgm:t>
    </dgm:pt>
    <dgm:pt modelId="{0E4757C6-8C6F-404C-975C-9453613CBF30}" type="parTrans" cxnId="{2EF31E62-E174-42D5-9D5E-C07CDCC01211}">
      <dgm:prSet/>
      <dgm:spPr/>
      <dgm:t>
        <a:bodyPr/>
        <a:lstStyle/>
        <a:p>
          <a:endParaRPr lang="en-US"/>
        </a:p>
      </dgm:t>
    </dgm:pt>
    <dgm:pt modelId="{2B5DB5F5-EB6E-4648-A51C-557C303FD0DD}" type="sibTrans" cxnId="{2EF31E62-E174-42D5-9D5E-C07CDCC01211}">
      <dgm:prSet/>
      <dgm:spPr/>
      <dgm:t>
        <a:bodyPr/>
        <a:lstStyle/>
        <a:p>
          <a:endParaRPr lang="en-US"/>
        </a:p>
      </dgm:t>
    </dgm:pt>
    <dgm:pt modelId="{FC2E9D10-AF32-4A0F-8170-F0442CE1573B}">
      <dgm:prSet/>
      <dgm:spPr/>
      <dgm:t>
        <a:bodyPr/>
        <a:lstStyle/>
        <a:p>
          <a:r>
            <a:rPr lang="en-US" dirty="0"/>
            <a:t>An understanding of the uncertainties in the design (which includes materials, processing, equipment, personnel, environment, detection systems, feedback control)</a:t>
          </a:r>
        </a:p>
      </dgm:t>
    </dgm:pt>
    <dgm:pt modelId="{65DD53EB-B5FB-4D9B-A33B-5D24049E4FF6}" type="parTrans" cxnId="{9FC3E355-9288-4942-8713-C1A2C8C14717}">
      <dgm:prSet/>
      <dgm:spPr/>
      <dgm:t>
        <a:bodyPr/>
        <a:lstStyle/>
        <a:p>
          <a:endParaRPr lang="en-US"/>
        </a:p>
      </dgm:t>
    </dgm:pt>
    <dgm:pt modelId="{0CEC871A-CC79-44C1-A334-ED868050349C}" type="sibTrans" cxnId="{9FC3E355-9288-4942-8713-C1A2C8C14717}">
      <dgm:prSet/>
      <dgm:spPr/>
      <dgm:t>
        <a:bodyPr/>
        <a:lstStyle/>
        <a:p>
          <a:endParaRPr lang="en-US"/>
        </a:p>
      </dgm:t>
    </dgm:pt>
    <dgm:pt modelId="{73F7ECA0-CFD7-4AB5-973A-2C93375D4578}">
      <dgm:prSet/>
      <dgm:spPr/>
      <dgm:t>
        <a:bodyPr/>
        <a:lstStyle/>
        <a:p>
          <a:r>
            <a:rPr lang="en-US" dirty="0"/>
            <a:t>An identification of the hazards and failure mechanisms</a:t>
          </a:r>
        </a:p>
      </dgm:t>
    </dgm:pt>
    <dgm:pt modelId="{CECE8E66-C263-4603-AA4A-1462967B5D50}" type="parTrans" cxnId="{CB789C6C-1A57-450B-93C1-BF2F75253DF3}">
      <dgm:prSet/>
      <dgm:spPr/>
      <dgm:t>
        <a:bodyPr/>
        <a:lstStyle/>
        <a:p>
          <a:endParaRPr lang="en-US"/>
        </a:p>
      </dgm:t>
    </dgm:pt>
    <dgm:pt modelId="{12B2EC37-4EA1-4D09-9268-F83908F2D663}" type="sibTrans" cxnId="{CB789C6C-1A57-450B-93C1-BF2F75253DF3}">
      <dgm:prSet/>
      <dgm:spPr/>
      <dgm:t>
        <a:bodyPr/>
        <a:lstStyle/>
        <a:p>
          <a:endParaRPr lang="en-US"/>
        </a:p>
      </dgm:t>
    </dgm:pt>
    <dgm:pt modelId="{E5ACEFAD-DB62-4066-A918-F83453A491DC}">
      <dgm:prSet/>
      <dgm:spPr/>
      <dgm:t>
        <a:bodyPr/>
        <a:lstStyle/>
        <a:p>
          <a:r>
            <a:rPr lang="en-US" dirty="0"/>
            <a:t>An estimation of the risks associated with each hazard and failure</a:t>
          </a:r>
        </a:p>
      </dgm:t>
    </dgm:pt>
    <dgm:pt modelId="{B07DA321-EF32-4474-8381-E929B4A11374}" type="parTrans" cxnId="{F871E15E-5371-4814-9540-0DD64C84C223}">
      <dgm:prSet/>
      <dgm:spPr/>
      <dgm:t>
        <a:bodyPr/>
        <a:lstStyle/>
        <a:p>
          <a:endParaRPr lang="en-US"/>
        </a:p>
      </dgm:t>
    </dgm:pt>
    <dgm:pt modelId="{8B483F54-318E-4A91-B561-B9F99137A275}" type="sibTrans" cxnId="{F871E15E-5371-4814-9540-0DD64C84C223}">
      <dgm:prSet/>
      <dgm:spPr/>
      <dgm:t>
        <a:bodyPr/>
        <a:lstStyle/>
        <a:p>
          <a:endParaRPr lang="en-US"/>
        </a:p>
      </dgm:t>
    </dgm:pt>
    <dgm:pt modelId="{D5C3DEE1-1273-45CF-AA4F-0C6ECFE7C6DC}" type="pres">
      <dgm:prSet presAssocID="{D6D81222-BEFC-4753-9496-7759FD459A19}" presName="linear" presStyleCnt="0">
        <dgm:presLayoutVars>
          <dgm:animLvl val="lvl"/>
          <dgm:resizeHandles val="exact"/>
        </dgm:presLayoutVars>
      </dgm:prSet>
      <dgm:spPr/>
    </dgm:pt>
    <dgm:pt modelId="{D8F0009D-B3CD-4E03-97A1-334E3CDFDE35}" type="pres">
      <dgm:prSet presAssocID="{8B41CAEC-1BE6-4711-BCF6-BCA9B8587DDF}" presName="parentText" presStyleLbl="node1" presStyleIdx="0" presStyleCnt="2">
        <dgm:presLayoutVars>
          <dgm:chMax val="0"/>
          <dgm:bulletEnabled val="1"/>
        </dgm:presLayoutVars>
      </dgm:prSet>
      <dgm:spPr/>
    </dgm:pt>
    <dgm:pt modelId="{E244B9D0-162D-444C-A590-5BB77CD4DA6F}" type="pres">
      <dgm:prSet presAssocID="{4F3CDCDF-0C7C-426B-BCCD-EF8E23D58E23}" presName="spacer" presStyleCnt="0"/>
      <dgm:spPr/>
    </dgm:pt>
    <dgm:pt modelId="{84EEFF5B-562A-44A2-92EC-2BB7ABEDCB08}" type="pres">
      <dgm:prSet presAssocID="{A7E4F924-266C-4B88-8F87-3A3CAE5E53C2}" presName="parentText" presStyleLbl="node1" presStyleIdx="1" presStyleCnt="2">
        <dgm:presLayoutVars>
          <dgm:chMax val="0"/>
          <dgm:bulletEnabled val="1"/>
        </dgm:presLayoutVars>
      </dgm:prSet>
      <dgm:spPr/>
    </dgm:pt>
    <dgm:pt modelId="{FD281105-4506-4173-9746-7C9A2C78DF4D}" type="pres">
      <dgm:prSet presAssocID="{A7E4F924-266C-4B88-8F87-3A3CAE5E53C2}" presName="childText" presStyleLbl="revTx" presStyleIdx="0" presStyleCnt="1">
        <dgm:presLayoutVars>
          <dgm:bulletEnabled val="1"/>
        </dgm:presLayoutVars>
      </dgm:prSet>
      <dgm:spPr/>
    </dgm:pt>
  </dgm:ptLst>
  <dgm:cxnLst>
    <dgm:cxn modelId="{5A358716-3475-447E-B36E-70FF03398570}" type="presOf" srcId="{FC2E9D10-AF32-4A0F-8170-F0442CE1573B}" destId="{FD281105-4506-4173-9746-7C9A2C78DF4D}" srcOrd="0" destOrd="0" presId="urn:microsoft.com/office/officeart/2005/8/layout/vList2"/>
    <dgm:cxn modelId="{9149DA1C-1403-40DE-BA95-58225673B078}" srcId="{D6D81222-BEFC-4753-9496-7759FD459A19}" destId="{8B41CAEC-1BE6-4711-BCF6-BCA9B8587DDF}" srcOrd="0" destOrd="0" parTransId="{F502130F-C30D-497E-B131-AFE49EEDD788}" sibTransId="{4F3CDCDF-0C7C-426B-BCCD-EF8E23D58E23}"/>
    <dgm:cxn modelId="{F871E15E-5371-4814-9540-0DD64C84C223}" srcId="{A7E4F924-266C-4B88-8F87-3A3CAE5E53C2}" destId="{E5ACEFAD-DB62-4066-A918-F83453A491DC}" srcOrd="2" destOrd="0" parTransId="{B07DA321-EF32-4474-8381-E929B4A11374}" sibTransId="{8B483F54-318E-4A91-B561-B9F99137A275}"/>
    <dgm:cxn modelId="{2EF31E62-E174-42D5-9D5E-C07CDCC01211}" srcId="{D6D81222-BEFC-4753-9496-7759FD459A19}" destId="{A7E4F924-266C-4B88-8F87-3A3CAE5E53C2}" srcOrd="1" destOrd="0" parTransId="{0E4757C6-8C6F-404C-975C-9453613CBF30}" sibTransId="{2B5DB5F5-EB6E-4648-A51C-557C303FD0DD}"/>
    <dgm:cxn modelId="{CB789C6C-1A57-450B-93C1-BF2F75253DF3}" srcId="{A7E4F924-266C-4B88-8F87-3A3CAE5E53C2}" destId="{73F7ECA0-CFD7-4AB5-973A-2C93375D4578}" srcOrd="1" destOrd="0" parTransId="{CECE8E66-C263-4603-AA4A-1462967B5D50}" sibTransId="{12B2EC37-4EA1-4D09-9268-F83908F2D663}"/>
    <dgm:cxn modelId="{9FC3E355-9288-4942-8713-C1A2C8C14717}" srcId="{A7E4F924-266C-4B88-8F87-3A3CAE5E53C2}" destId="{FC2E9D10-AF32-4A0F-8170-F0442CE1573B}" srcOrd="0" destOrd="0" parTransId="{65DD53EB-B5FB-4D9B-A33B-5D24049E4FF6}" sibTransId="{0CEC871A-CC79-44C1-A334-ED868050349C}"/>
    <dgm:cxn modelId="{5C78CF96-6AF6-4A72-9861-982EA89D167D}" type="presOf" srcId="{A7E4F924-266C-4B88-8F87-3A3CAE5E53C2}" destId="{84EEFF5B-562A-44A2-92EC-2BB7ABEDCB08}" srcOrd="0" destOrd="0" presId="urn:microsoft.com/office/officeart/2005/8/layout/vList2"/>
    <dgm:cxn modelId="{52D913A6-EF25-4D25-9EBE-7695A6A65951}" type="presOf" srcId="{8B41CAEC-1BE6-4711-BCF6-BCA9B8587DDF}" destId="{D8F0009D-B3CD-4E03-97A1-334E3CDFDE35}" srcOrd="0" destOrd="0" presId="urn:microsoft.com/office/officeart/2005/8/layout/vList2"/>
    <dgm:cxn modelId="{6A2847C3-E597-4E54-8A3D-CFD24906D6E9}" type="presOf" srcId="{73F7ECA0-CFD7-4AB5-973A-2C93375D4578}" destId="{FD281105-4506-4173-9746-7C9A2C78DF4D}" srcOrd="0" destOrd="1" presId="urn:microsoft.com/office/officeart/2005/8/layout/vList2"/>
    <dgm:cxn modelId="{5611BFDF-6F42-4144-B868-9201A55AE03B}" type="presOf" srcId="{E5ACEFAD-DB62-4066-A918-F83453A491DC}" destId="{FD281105-4506-4173-9746-7C9A2C78DF4D}" srcOrd="0" destOrd="2" presId="urn:microsoft.com/office/officeart/2005/8/layout/vList2"/>
    <dgm:cxn modelId="{A64630F0-74AB-40F0-9B1A-5D64EB4F49E8}" type="presOf" srcId="{D6D81222-BEFC-4753-9496-7759FD459A19}" destId="{D5C3DEE1-1273-45CF-AA4F-0C6ECFE7C6DC}" srcOrd="0" destOrd="0" presId="urn:microsoft.com/office/officeart/2005/8/layout/vList2"/>
    <dgm:cxn modelId="{196E1A22-DAAD-4E5A-B91C-97E362C06A75}" type="presParOf" srcId="{D5C3DEE1-1273-45CF-AA4F-0C6ECFE7C6DC}" destId="{D8F0009D-B3CD-4E03-97A1-334E3CDFDE35}" srcOrd="0" destOrd="0" presId="urn:microsoft.com/office/officeart/2005/8/layout/vList2"/>
    <dgm:cxn modelId="{A731B802-CCC1-4607-8C3B-970D7EEB317C}" type="presParOf" srcId="{D5C3DEE1-1273-45CF-AA4F-0C6ECFE7C6DC}" destId="{E244B9D0-162D-444C-A590-5BB77CD4DA6F}" srcOrd="1" destOrd="0" presId="urn:microsoft.com/office/officeart/2005/8/layout/vList2"/>
    <dgm:cxn modelId="{554B6CC1-4097-45C7-B8C4-E86984378A72}" type="presParOf" srcId="{D5C3DEE1-1273-45CF-AA4F-0C6ECFE7C6DC}" destId="{84EEFF5B-562A-44A2-92EC-2BB7ABEDCB08}" srcOrd="2" destOrd="0" presId="urn:microsoft.com/office/officeart/2005/8/layout/vList2"/>
    <dgm:cxn modelId="{6D783474-DDC3-4DD7-8B1B-B73FA35F08C9}" type="presParOf" srcId="{D5C3DEE1-1273-45CF-AA4F-0C6ECFE7C6DC}" destId="{FD281105-4506-4173-9746-7C9A2C78DF4D}"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E04293-814A-473A-A547-D86911FA7FB0}"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E73D1D1E-0F2C-4CB0-83C0-4F9F21544B91}">
      <dgm:prSet/>
      <dgm:spPr/>
      <dgm:t>
        <a:bodyPr/>
        <a:lstStyle/>
        <a:p>
          <a:r>
            <a:rPr lang="en-US" b="0" i="0"/>
            <a:t>Emphasize a science and risk-based approach throughout the analysis process</a:t>
          </a:r>
          <a:endParaRPr lang="en-US"/>
        </a:p>
      </dgm:t>
    </dgm:pt>
    <dgm:pt modelId="{F2BAAC00-BC67-485E-8E11-3AFF01B91461}" type="parTrans" cxnId="{45DD4FDF-C7F0-435B-B3CA-8B9C392360C5}">
      <dgm:prSet/>
      <dgm:spPr/>
      <dgm:t>
        <a:bodyPr/>
        <a:lstStyle/>
        <a:p>
          <a:endParaRPr lang="en-US"/>
        </a:p>
      </dgm:t>
    </dgm:pt>
    <dgm:pt modelId="{B3CE3D92-AD9F-4F04-B6D9-A3FAC7DA0285}" type="sibTrans" cxnId="{45DD4FDF-C7F0-435B-B3CA-8B9C392360C5}">
      <dgm:prSet/>
      <dgm:spPr/>
      <dgm:t>
        <a:bodyPr/>
        <a:lstStyle/>
        <a:p>
          <a:endParaRPr lang="en-US"/>
        </a:p>
      </dgm:t>
    </dgm:pt>
    <dgm:pt modelId="{D79E8D87-60BE-49FA-AEE7-381ABB32616A}">
      <dgm:prSet/>
      <dgm:spPr/>
      <dgm:t>
        <a:bodyPr/>
        <a:lstStyle/>
        <a:p>
          <a:r>
            <a:rPr lang="en-US" b="0" i="0"/>
            <a:t>Ensure SMEs are involved in all stages of the risk assessment and verification planning</a:t>
          </a:r>
          <a:endParaRPr lang="en-US"/>
        </a:p>
      </dgm:t>
    </dgm:pt>
    <dgm:pt modelId="{36B296E7-8818-4BF7-96C4-512DE13C540D}" type="parTrans" cxnId="{27F55D0E-24DF-477A-B852-F02E1CC48A15}">
      <dgm:prSet/>
      <dgm:spPr/>
      <dgm:t>
        <a:bodyPr/>
        <a:lstStyle/>
        <a:p>
          <a:endParaRPr lang="en-US"/>
        </a:p>
      </dgm:t>
    </dgm:pt>
    <dgm:pt modelId="{1E83EA3F-129F-4740-94B5-3D2E8D94CED5}" type="sibTrans" cxnId="{27F55D0E-24DF-477A-B852-F02E1CC48A15}">
      <dgm:prSet/>
      <dgm:spPr/>
      <dgm:t>
        <a:bodyPr/>
        <a:lstStyle/>
        <a:p>
          <a:endParaRPr lang="en-US"/>
        </a:p>
      </dgm:t>
    </dgm:pt>
    <dgm:pt modelId="{FF8EE5B5-70F1-4B22-AEFC-7091C50104D5}">
      <dgm:prSet/>
      <dgm:spPr/>
      <dgm:t>
        <a:bodyPr/>
        <a:lstStyle/>
        <a:p>
          <a:r>
            <a:rPr lang="en-US" b="0" i="0"/>
            <a:t>Focus on critical aspects that affect product quality and patient safety</a:t>
          </a:r>
          <a:endParaRPr lang="en-US"/>
        </a:p>
      </dgm:t>
    </dgm:pt>
    <dgm:pt modelId="{C68D345D-10BE-4FF4-B8C2-1C49792DAC7B}" type="parTrans" cxnId="{CF56F931-CBA7-4F8D-9D0C-086D042E6C61}">
      <dgm:prSet/>
      <dgm:spPr/>
      <dgm:t>
        <a:bodyPr/>
        <a:lstStyle/>
        <a:p>
          <a:endParaRPr lang="en-US"/>
        </a:p>
      </dgm:t>
    </dgm:pt>
    <dgm:pt modelId="{088D6C68-504D-45FD-9E4F-83E43F6DD77D}" type="sibTrans" cxnId="{CF56F931-CBA7-4F8D-9D0C-086D042E6C61}">
      <dgm:prSet/>
      <dgm:spPr/>
      <dgm:t>
        <a:bodyPr/>
        <a:lstStyle/>
        <a:p>
          <a:endParaRPr lang="en-US"/>
        </a:p>
      </dgm:t>
    </dgm:pt>
    <dgm:pt modelId="{B008E8C2-44AB-4BF1-B957-834B68CB311E}">
      <dgm:prSet/>
      <dgm:spPr/>
      <dgm:t>
        <a:bodyPr/>
        <a:lstStyle/>
        <a:p>
          <a:r>
            <a:rPr lang="en-US" b="0" i="0"/>
            <a:t>Use the FMEA results to inform the Verification Plan, concentrating on testing critical aspects</a:t>
          </a:r>
          <a:endParaRPr lang="en-US"/>
        </a:p>
      </dgm:t>
    </dgm:pt>
    <dgm:pt modelId="{FE9E4563-5AC2-4A04-BD54-D8EB38852ACA}" type="parTrans" cxnId="{F7678175-7085-4FB9-B529-5FF59B8EA58D}">
      <dgm:prSet/>
      <dgm:spPr/>
      <dgm:t>
        <a:bodyPr/>
        <a:lstStyle/>
        <a:p>
          <a:endParaRPr lang="en-US"/>
        </a:p>
      </dgm:t>
    </dgm:pt>
    <dgm:pt modelId="{DBE1F46D-AA89-434D-8BED-98720310AA0B}" type="sibTrans" cxnId="{F7678175-7085-4FB9-B529-5FF59B8EA58D}">
      <dgm:prSet/>
      <dgm:spPr/>
      <dgm:t>
        <a:bodyPr/>
        <a:lstStyle/>
        <a:p>
          <a:endParaRPr lang="en-US"/>
        </a:p>
      </dgm:t>
    </dgm:pt>
    <dgm:pt modelId="{E9727E2B-C009-437B-854B-153356CC4435}">
      <dgm:prSet/>
      <dgm:spPr/>
      <dgm:t>
        <a:bodyPr/>
        <a:lstStyle/>
        <a:p>
          <a:r>
            <a:rPr lang="en-US" b="0" i="0"/>
            <a:t>Develop a Verification Test Matrix (VTM) that identifies critical testing based on risk levels and SME input</a:t>
          </a:r>
          <a:endParaRPr lang="en-US"/>
        </a:p>
      </dgm:t>
    </dgm:pt>
    <dgm:pt modelId="{E7B9C7F8-22C6-41F7-9480-14843C741D7C}" type="parTrans" cxnId="{81885647-A607-45E7-BC78-F237133BC13C}">
      <dgm:prSet/>
      <dgm:spPr/>
      <dgm:t>
        <a:bodyPr/>
        <a:lstStyle/>
        <a:p>
          <a:endParaRPr lang="en-US"/>
        </a:p>
      </dgm:t>
    </dgm:pt>
    <dgm:pt modelId="{4D86AEF8-74FF-4769-8246-7C18B82D8A50}" type="sibTrans" cxnId="{81885647-A607-45E7-BC78-F237133BC13C}">
      <dgm:prSet/>
      <dgm:spPr/>
      <dgm:t>
        <a:bodyPr/>
        <a:lstStyle/>
        <a:p>
          <a:endParaRPr lang="en-US"/>
        </a:p>
      </dgm:t>
    </dgm:pt>
    <dgm:pt modelId="{71456B06-1E35-4968-BCC4-9BEF21207DD2}">
      <dgm:prSet/>
      <dgm:spPr/>
      <dgm:t>
        <a:bodyPr/>
        <a:lstStyle/>
        <a:p>
          <a:r>
            <a:rPr lang="en-US" b="0" i="0"/>
            <a:t>Create Verification Test Protocols (VTPs) for critical aspects, with acceptance criteria derived from system design documents</a:t>
          </a:r>
          <a:endParaRPr lang="en-US"/>
        </a:p>
      </dgm:t>
    </dgm:pt>
    <dgm:pt modelId="{69F104D1-EA1E-4A39-92D3-2220E84FD43C}" type="parTrans" cxnId="{3E462B43-7B8F-4D11-85E2-65EBCF80301B}">
      <dgm:prSet/>
      <dgm:spPr/>
      <dgm:t>
        <a:bodyPr/>
        <a:lstStyle/>
        <a:p>
          <a:endParaRPr lang="en-US"/>
        </a:p>
      </dgm:t>
    </dgm:pt>
    <dgm:pt modelId="{3E49C551-4D02-473A-ADB2-1BCFB9A2AE36}" type="sibTrans" cxnId="{3E462B43-7B8F-4D11-85E2-65EBCF80301B}">
      <dgm:prSet/>
      <dgm:spPr/>
      <dgm:t>
        <a:bodyPr/>
        <a:lstStyle/>
        <a:p>
          <a:endParaRPr lang="en-US"/>
        </a:p>
      </dgm:t>
    </dgm:pt>
    <dgm:pt modelId="{A9C42717-9E89-423E-AA1F-EF50C4465CFA}">
      <dgm:prSet/>
      <dgm:spPr/>
      <dgm:t>
        <a:bodyPr/>
        <a:lstStyle/>
        <a:p>
          <a:r>
            <a:rPr lang="en-US" b="0" i="0"/>
            <a:t>Leverage vendor documentation and testing where appropriate to avoid redundant testing</a:t>
          </a:r>
          <a:endParaRPr lang="en-US"/>
        </a:p>
      </dgm:t>
    </dgm:pt>
    <dgm:pt modelId="{A74DC7B0-599C-463B-8D8A-5CAA41571FFB}" type="parTrans" cxnId="{A8E4B121-27F3-4A5E-B58F-46555CBFBB0C}">
      <dgm:prSet/>
      <dgm:spPr/>
      <dgm:t>
        <a:bodyPr/>
        <a:lstStyle/>
        <a:p>
          <a:endParaRPr lang="en-US"/>
        </a:p>
      </dgm:t>
    </dgm:pt>
    <dgm:pt modelId="{78F4DA8B-FFF0-4317-AF19-682998DC605C}" type="sibTrans" cxnId="{A8E4B121-27F3-4A5E-B58F-46555CBFBB0C}">
      <dgm:prSet/>
      <dgm:spPr/>
      <dgm:t>
        <a:bodyPr/>
        <a:lstStyle/>
        <a:p>
          <a:endParaRPr lang="en-US"/>
        </a:p>
      </dgm:t>
    </dgm:pt>
    <dgm:pt modelId="{04089460-0A18-443B-87A8-8BF743E8CCBF}">
      <dgm:prSet/>
      <dgm:spPr/>
      <dgm:t>
        <a:bodyPr/>
        <a:lstStyle/>
        <a:p>
          <a:r>
            <a:rPr lang="en-US" b="0" i="0"/>
            <a:t>Ensure the Quality Unit approves acceptance criteria for critical aspects</a:t>
          </a:r>
          <a:endParaRPr lang="en-US"/>
        </a:p>
      </dgm:t>
    </dgm:pt>
    <dgm:pt modelId="{FB9C0D42-3C82-4495-9AC1-A217C9F6F721}" type="parTrans" cxnId="{808215D3-2478-41A4-B987-473CF3FF5CC9}">
      <dgm:prSet/>
      <dgm:spPr/>
      <dgm:t>
        <a:bodyPr/>
        <a:lstStyle/>
        <a:p>
          <a:endParaRPr lang="en-US"/>
        </a:p>
      </dgm:t>
    </dgm:pt>
    <dgm:pt modelId="{92A21DC7-9687-4CEA-B243-B8820B1C06D5}" type="sibTrans" cxnId="{808215D3-2478-41A4-B987-473CF3FF5CC9}">
      <dgm:prSet/>
      <dgm:spPr/>
      <dgm:t>
        <a:bodyPr/>
        <a:lstStyle/>
        <a:p>
          <a:endParaRPr lang="en-US"/>
        </a:p>
      </dgm:t>
    </dgm:pt>
    <dgm:pt modelId="{B5AC2347-7ACD-45BA-9800-E033856D5953}">
      <dgm:prSet/>
      <dgm:spPr/>
      <dgm:t>
        <a:bodyPr/>
        <a:lstStyle/>
        <a:p>
          <a:r>
            <a:rPr lang="en-US" b="0" i="0"/>
            <a:t>Document the entire process, including risk assessments, design reviews, and verification activities</a:t>
          </a:r>
          <a:endParaRPr lang="en-US"/>
        </a:p>
      </dgm:t>
    </dgm:pt>
    <dgm:pt modelId="{887CA111-A2E4-4EF2-B3F8-1CD633B923D2}" type="parTrans" cxnId="{405E1E53-FC5D-43CC-9702-F6FFEA528E90}">
      <dgm:prSet/>
      <dgm:spPr/>
      <dgm:t>
        <a:bodyPr/>
        <a:lstStyle/>
        <a:p>
          <a:endParaRPr lang="en-US"/>
        </a:p>
      </dgm:t>
    </dgm:pt>
    <dgm:pt modelId="{19B6A661-BE84-452D-ADF7-ABEE81792A63}" type="sibTrans" cxnId="{405E1E53-FC5D-43CC-9702-F6FFEA528E90}">
      <dgm:prSet/>
      <dgm:spPr/>
      <dgm:t>
        <a:bodyPr/>
        <a:lstStyle/>
        <a:p>
          <a:endParaRPr lang="en-US"/>
        </a:p>
      </dgm:t>
    </dgm:pt>
    <dgm:pt modelId="{01D21A8A-052E-4C89-9BD2-8E797372E629}">
      <dgm:prSet/>
      <dgm:spPr/>
      <dgm:t>
        <a:bodyPr/>
        <a:lstStyle/>
        <a:p>
          <a:r>
            <a:rPr lang="en-US" b="0" i="0"/>
            <a:t>Prepare a comprehensive System Verification Report that concludes with a statement of fitness for intended us</a:t>
          </a:r>
          <a:endParaRPr lang="en-US"/>
        </a:p>
      </dgm:t>
    </dgm:pt>
    <dgm:pt modelId="{F1331A36-F47B-4CCE-8E62-BC62FA397369}" type="parTrans" cxnId="{4EC7B5EC-47C1-47C8-83CD-53A1B9A54ED9}">
      <dgm:prSet/>
      <dgm:spPr/>
      <dgm:t>
        <a:bodyPr/>
        <a:lstStyle/>
        <a:p>
          <a:endParaRPr lang="en-US"/>
        </a:p>
      </dgm:t>
    </dgm:pt>
    <dgm:pt modelId="{E3100137-F744-4C88-8B03-45A3C4820A02}" type="sibTrans" cxnId="{4EC7B5EC-47C1-47C8-83CD-53A1B9A54ED9}">
      <dgm:prSet/>
      <dgm:spPr/>
      <dgm:t>
        <a:bodyPr/>
        <a:lstStyle/>
        <a:p>
          <a:endParaRPr lang="en-US"/>
        </a:p>
      </dgm:t>
    </dgm:pt>
    <dgm:pt modelId="{C62E167C-E1F9-46EB-BABD-082BB958C06C}" type="pres">
      <dgm:prSet presAssocID="{48E04293-814A-473A-A547-D86911FA7FB0}" presName="Name0" presStyleCnt="0">
        <dgm:presLayoutVars>
          <dgm:dir/>
          <dgm:resizeHandles val="exact"/>
        </dgm:presLayoutVars>
      </dgm:prSet>
      <dgm:spPr/>
    </dgm:pt>
    <dgm:pt modelId="{1C4F5607-0D0F-4353-909A-10582AEB35C7}" type="pres">
      <dgm:prSet presAssocID="{E73D1D1E-0F2C-4CB0-83C0-4F9F21544B91}" presName="node" presStyleLbl="node1" presStyleIdx="0" presStyleCnt="10">
        <dgm:presLayoutVars>
          <dgm:bulletEnabled val="1"/>
        </dgm:presLayoutVars>
      </dgm:prSet>
      <dgm:spPr/>
    </dgm:pt>
    <dgm:pt modelId="{E80131AB-6D4A-4A6F-A8F2-4A73ACEB5154}" type="pres">
      <dgm:prSet presAssocID="{B3CE3D92-AD9F-4F04-B6D9-A3FAC7DA0285}" presName="sibTrans" presStyleLbl="sibTrans1D1" presStyleIdx="0" presStyleCnt="9"/>
      <dgm:spPr/>
    </dgm:pt>
    <dgm:pt modelId="{DCF6DADE-5E26-4538-AC9B-1BD2AF5C11F1}" type="pres">
      <dgm:prSet presAssocID="{B3CE3D92-AD9F-4F04-B6D9-A3FAC7DA0285}" presName="connectorText" presStyleLbl="sibTrans1D1" presStyleIdx="0" presStyleCnt="9"/>
      <dgm:spPr/>
    </dgm:pt>
    <dgm:pt modelId="{DB28E010-FDC3-468A-A81F-0F59D1F7C157}" type="pres">
      <dgm:prSet presAssocID="{D79E8D87-60BE-49FA-AEE7-381ABB32616A}" presName="node" presStyleLbl="node1" presStyleIdx="1" presStyleCnt="10">
        <dgm:presLayoutVars>
          <dgm:bulletEnabled val="1"/>
        </dgm:presLayoutVars>
      </dgm:prSet>
      <dgm:spPr/>
    </dgm:pt>
    <dgm:pt modelId="{9E26159C-ED83-431B-97C7-57E4BAB05D77}" type="pres">
      <dgm:prSet presAssocID="{1E83EA3F-129F-4740-94B5-3D2E8D94CED5}" presName="sibTrans" presStyleLbl="sibTrans1D1" presStyleIdx="1" presStyleCnt="9"/>
      <dgm:spPr/>
    </dgm:pt>
    <dgm:pt modelId="{D1EC45BD-A72A-4BDF-8E0F-35F1D1ED29E9}" type="pres">
      <dgm:prSet presAssocID="{1E83EA3F-129F-4740-94B5-3D2E8D94CED5}" presName="connectorText" presStyleLbl="sibTrans1D1" presStyleIdx="1" presStyleCnt="9"/>
      <dgm:spPr/>
    </dgm:pt>
    <dgm:pt modelId="{5A30B549-7AEF-49FA-B34F-D20C6CFF92CF}" type="pres">
      <dgm:prSet presAssocID="{FF8EE5B5-70F1-4B22-AEFC-7091C50104D5}" presName="node" presStyleLbl="node1" presStyleIdx="2" presStyleCnt="10">
        <dgm:presLayoutVars>
          <dgm:bulletEnabled val="1"/>
        </dgm:presLayoutVars>
      </dgm:prSet>
      <dgm:spPr/>
    </dgm:pt>
    <dgm:pt modelId="{58343DB0-4978-422B-8122-A4C978BA1B26}" type="pres">
      <dgm:prSet presAssocID="{088D6C68-504D-45FD-9E4F-83E43F6DD77D}" presName="sibTrans" presStyleLbl="sibTrans1D1" presStyleIdx="2" presStyleCnt="9"/>
      <dgm:spPr/>
    </dgm:pt>
    <dgm:pt modelId="{E2A7C985-9804-4EFA-AD5A-B77EC50B150B}" type="pres">
      <dgm:prSet presAssocID="{088D6C68-504D-45FD-9E4F-83E43F6DD77D}" presName="connectorText" presStyleLbl="sibTrans1D1" presStyleIdx="2" presStyleCnt="9"/>
      <dgm:spPr/>
    </dgm:pt>
    <dgm:pt modelId="{607B33B6-EE0B-4611-BDB3-2B4889BC46DD}" type="pres">
      <dgm:prSet presAssocID="{B008E8C2-44AB-4BF1-B957-834B68CB311E}" presName="node" presStyleLbl="node1" presStyleIdx="3" presStyleCnt="10">
        <dgm:presLayoutVars>
          <dgm:bulletEnabled val="1"/>
        </dgm:presLayoutVars>
      </dgm:prSet>
      <dgm:spPr/>
    </dgm:pt>
    <dgm:pt modelId="{3B580395-00F9-45B8-9CCA-C7CB74D981A6}" type="pres">
      <dgm:prSet presAssocID="{DBE1F46D-AA89-434D-8BED-98720310AA0B}" presName="sibTrans" presStyleLbl="sibTrans1D1" presStyleIdx="3" presStyleCnt="9"/>
      <dgm:spPr/>
    </dgm:pt>
    <dgm:pt modelId="{8B65415F-EE84-4910-80F3-D8F9FF6F7639}" type="pres">
      <dgm:prSet presAssocID="{DBE1F46D-AA89-434D-8BED-98720310AA0B}" presName="connectorText" presStyleLbl="sibTrans1D1" presStyleIdx="3" presStyleCnt="9"/>
      <dgm:spPr/>
    </dgm:pt>
    <dgm:pt modelId="{23CC0DAA-661D-438C-8E73-BF40D5A90A90}" type="pres">
      <dgm:prSet presAssocID="{E9727E2B-C009-437B-854B-153356CC4435}" presName="node" presStyleLbl="node1" presStyleIdx="4" presStyleCnt="10">
        <dgm:presLayoutVars>
          <dgm:bulletEnabled val="1"/>
        </dgm:presLayoutVars>
      </dgm:prSet>
      <dgm:spPr/>
    </dgm:pt>
    <dgm:pt modelId="{EBBC24DE-D4B8-41BB-8F53-491C677C463D}" type="pres">
      <dgm:prSet presAssocID="{4D86AEF8-74FF-4769-8246-7C18B82D8A50}" presName="sibTrans" presStyleLbl="sibTrans1D1" presStyleIdx="4" presStyleCnt="9"/>
      <dgm:spPr/>
    </dgm:pt>
    <dgm:pt modelId="{61D301A7-EDB0-47F8-A6F0-97D14684E904}" type="pres">
      <dgm:prSet presAssocID="{4D86AEF8-74FF-4769-8246-7C18B82D8A50}" presName="connectorText" presStyleLbl="sibTrans1D1" presStyleIdx="4" presStyleCnt="9"/>
      <dgm:spPr/>
    </dgm:pt>
    <dgm:pt modelId="{1D697164-23E7-419E-9256-C84D98EB0BCF}" type="pres">
      <dgm:prSet presAssocID="{71456B06-1E35-4968-BCC4-9BEF21207DD2}" presName="node" presStyleLbl="node1" presStyleIdx="5" presStyleCnt="10">
        <dgm:presLayoutVars>
          <dgm:bulletEnabled val="1"/>
        </dgm:presLayoutVars>
      </dgm:prSet>
      <dgm:spPr/>
    </dgm:pt>
    <dgm:pt modelId="{12E2951D-8DE2-4383-9BB1-DD16B0D2AFEC}" type="pres">
      <dgm:prSet presAssocID="{3E49C551-4D02-473A-ADB2-1BCFB9A2AE36}" presName="sibTrans" presStyleLbl="sibTrans1D1" presStyleIdx="5" presStyleCnt="9"/>
      <dgm:spPr/>
    </dgm:pt>
    <dgm:pt modelId="{CA36D5B5-E670-4DB6-B8F8-C2B93C985257}" type="pres">
      <dgm:prSet presAssocID="{3E49C551-4D02-473A-ADB2-1BCFB9A2AE36}" presName="connectorText" presStyleLbl="sibTrans1D1" presStyleIdx="5" presStyleCnt="9"/>
      <dgm:spPr/>
    </dgm:pt>
    <dgm:pt modelId="{47ADEC78-8A0F-49EB-89C9-C8C45EBC4319}" type="pres">
      <dgm:prSet presAssocID="{A9C42717-9E89-423E-AA1F-EF50C4465CFA}" presName="node" presStyleLbl="node1" presStyleIdx="6" presStyleCnt="10">
        <dgm:presLayoutVars>
          <dgm:bulletEnabled val="1"/>
        </dgm:presLayoutVars>
      </dgm:prSet>
      <dgm:spPr/>
    </dgm:pt>
    <dgm:pt modelId="{F5D8BB18-3A9B-4A26-9109-3BA6B31758B8}" type="pres">
      <dgm:prSet presAssocID="{78F4DA8B-FFF0-4317-AF19-682998DC605C}" presName="sibTrans" presStyleLbl="sibTrans1D1" presStyleIdx="6" presStyleCnt="9"/>
      <dgm:spPr/>
    </dgm:pt>
    <dgm:pt modelId="{386F14E0-23C4-44E1-A8D1-1F8A229716D5}" type="pres">
      <dgm:prSet presAssocID="{78F4DA8B-FFF0-4317-AF19-682998DC605C}" presName="connectorText" presStyleLbl="sibTrans1D1" presStyleIdx="6" presStyleCnt="9"/>
      <dgm:spPr/>
    </dgm:pt>
    <dgm:pt modelId="{827812A7-A641-448F-B1CB-50EB2BE9794E}" type="pres">
      <dgm:prSet presAssocID="{04089460-0A18-443B-87A8-8BF743E8CCBF}" presName="node" presStyleLbl="node1" presStyleIdx="7" presStyleCnt="10">
        <dgm:presLayoutVars>
          <dgm:bulletEnabled val="1"/>
        </dgm:presLayoutVars>
      </dgm:prSet>
      <dgm:spPr/>
    </dgm:pt>
    <dgm:pt modelId="{6E4D4CC8-C59B-421A-BE3C-8C88EA1E73F5}" type="pres">
      <dgm:prSet presAssocID="{92A21DC7-9687-4CEA-B243-B8820B1C06D5}" presName="sibTrans" presStyleLbl="sibTrans1D1" presStyleIdx="7" presStyleCnt="9"/>
      <dgm:spPr/>
    </dgm:pt>
    <dgm:pt modelId="{5457F9A1-1D3A-4F2F-A007-DC3109D04CC1}" type="pres">
      <dgm:prSet presAssocID="{92A21DC7-9687-4CEA-B243-B8820B1C06D5}" presName="connectorText" presStyleLbl="sibTrans1D1" presStyleIdx="7" presStyleCnt="9"/>
      <dgm:spPr/>
    </dgm:pt>
    <dgm:pt modelId="{E6EA100E-1B4C-4A60-99D6-C5DEC0672F37}" type="pres">
      <dgm:prSet presAssocID="{B5AC2347-7ACD-45BA-9800-E033856D5953}" presName="node" presStyleLbl="node1" presStyleIdx="8" presStyleCnt="10">
        <dgm:presLayoutVars>
          <dgm:bulletEnabled val="1"/>
        </dgm:presLayoutVars>
      </dgm:prSet>
      <dgm:spPr/>
    </dgm:pt>
    <dgm:pt modelId="{A6D1E6EE-8E52-420A-A457-9E340B52B319}" type="pres">
      <dgm:prSet presAssocID="{19B6A661-BE84-452D-ADF7-ABEE81792A63}" presName="sibTrans" presStyleLbl="sibTrans1D1" presStyleIdx="8" presStyleCnt="9"/>
      <dgm:spPr/>
    </dgm:pt>
    <dgm:pt modelId="{EA633551-FAE0-4BB1-A644-2CB36DD0452A}" type="pres">
      <dgm:prSet presAssocID="{19B6A661-BE84-452D-ADF7-ABEE81792A63}" presName="connectorText" presStyleLbl="sibTrans1D1" presStyleIdx="8" presStyleCnt="9"/>
      <dgm:spPr/>
    </dgm:pt>
    <dgm:pt modelId="{47581C11-1BBC-42D2-9F09-4D5A168A93D6}" type="pres">
      <dgm:prSet presAssocID="{01D21A8A-052E-4C89-9BD2-8E797372E629}" presName="node" presStyleLbl="node1" presStyleIdx="9" presStyleCnt="10">
        <dgm:presLayoutVars>
          <dgm:bulletEnabled val="1"/>
        </dgm:presLayoutVars>
      </dgm:prSet>
      <dgm:spPr/>
    </dgm:pt>
  </dgm:ptLst>
  <dgm:cxnLst>
    <dgm:cxn modelId="{9345290A-91DF-4B9B-B59A-A6DF176962BB}" type="presOf" srcId="{92A21DC7-9687-4CEA-B243-B8820B1C06D5}" destId="{6E4D4CC8-C59B-421A-BE3C-8C88EA1E73F5}" srcOrd="0" destOrd="0" presId="urn:microsoft.com/office/officeart/2016/7/layout/RepeatingBendingProcessNew"/>
    <dgm:cxn modelId="{27F55D0E-24DF-477A-B852-F02E1CC48A15}" srcId="{48E04293-814A-473A-A547-D86911FA7FB0}" destId="{D79E8D87-60BE-49FA-AEE7-381ABB32616A}" srcOrd="1" destOrd="0" parTransId="{36B296E7-8818-4BF7-96C4-512DE13C540D}" sibTransId="{1E83EA3F-129F-4740-94B5-3D2E8D94CED5}"/>
    <dgm:cxn modelId="{A8E4B121-27F3-4A5E-B58F-46555CBFBB0C}" srcId="{48E04293-814A-473A-A547-D86911FA7FB0}" destId="{A9C42717-9E89-423E-AA1F-EF50C4465CFA}" srcOrd="6" destOrd="0" parTransId="{A74DC7B0-599C-463B-8D8A-5CAA41571FFB}" sibTransId="{78F4DA8B-FFF0-4317-AF19-682998DC605C}"/>
    <dgm:cxn modelId="{F4680625-8E64-4C18-ABFC-092E2568A690}" type="presOf" srcId="{19B6A661-BE84-452D-ADF7-ABEE81792A63}" destId="{A6D1E6EE-8E52-420A-A457-9E340B52B319}" srcOrd="0" destOrd="0" presId="urn:microsoft.com/office/officeart/2016/7/layout/RepeatingBendingProcessNew"/>
    <dgm:cxn modelId="{AB435F25-5A3E-46BB-BC50-E8BA2E9A63C4}" type="presOf" srcId="{78F4DA8B-FFF0-4317-AF19-682998DC605C}" destId="{F5D8BB18-3A9B-4A26-9109-3BA6B31758B8}" srcOrd="0" destOrd="0" presId="urn:microsoft.com/office/officeart/2016/7/layout/RepeatingBendingProcessNew"/>
    <dgm:cxn modelId="{DD12D72A-5028-45CA-8456-05DA056B69BA}" type="presOf" srcId="{DBE1F46D-AA89-434D-8BED-98720310AA0B}" destId="{3B580395-00F9-45B8-9CCA-C7CB74D981A6}" srcOrd="0" destOrd="0" presId="urn:microsoft.com/office/officeart/2016/7/layout/RepeatingBendingProcessNew"/>
    <dgm:cxn modelId="{FACA8D2C-E9DB-40DC-8266-E9B5086FB670}" type="presOf" srcId="{1E83EA3F-129F-4740-94B5-3D2E8D94CED5}" destId="{9E26159C-ED83-431B-97C7-57E4BAB05D77}" srcOrd="0" destOrd="0" presId="urn:microsoft.com/office/officeart/2016/7/layout/RepeatingBendingProcessNew"/>
    <dgm:cxn modelId="{CF56F931-CBA7-4F8D-9D0C-086D042E6C61}" srcId="{48E04293-814A-473A-A547-D86911FA7FB0}" destId="{FF8EE5B5-70F1-4B22-AEFC-7091C50104D5}" srcOrd="2" destOrd="0" parTransId="{C68D345D-10BE-4FF4-B8C2-1C49792DAC7B}" sibTransId="{088D6C68-504D-45FD-9E4F-83E43F6DD77D}"/>
    <dgm:cxn modelId="{9C4A785B-2893-404A-B587-DD2E8E1BC0AF}" type="presOf" srcId="{B5AC2347-7ACD-45BA-9800-E033856D5953}" destId="{E6EA100E-1B4C-4A60-99D6-C5DEC0672F37}" srcOrd="0" destOrd="0" presId="urn:microsoft.com/office/officeart/2016/7/layout/RepeatingBendingProcessNew"/>
    <dgm:cxn modelId="{D603C65D-0EA6-40EA-B181-5CAC3B6072C5}" type="presOf" srcId="{01D21A8A-052E-4C89-9BD2-8E797372E629}" destId="{47581C11-1BBC-42D2-9F09-4D5A168A93D6}" srcOrd="0" destOrd="0" presId="urn:microsoft.com/office/officeart/2016/7/layout/RepeatingBendingProcessNew"/>
    <dgm:cxn modelId="{3E462B43-7B8F-4D11-85E2-65EBCF80301B}" srcId="{48E04293-814A-473A-A547-D86911FA7FB0}" destId="{71456B06-1E35-4968-BCC4-9BEF21207DD2}" srcOrd="5" destOrd="0" parTransId="{69F104D1-EA1E-4A39-92D3-2220E84FD43C}" sibTransId="{3E49C551-4D02-473A-ADB2-1BCFB9A2AE36}"/>
    <dgm:cxn modelId="{B29CCB46-16FD-4087-8D27-228480DC7356}" type="presOf" srcId="{3E49C551-4D02-473A-ADB2-1BCFB9A2AE36}" destId="{12E2951D-8DE2-4383-9BB1-DD16B0D2AFEC}" srcOrd="0" destOrd="0" presId="urn:microsoft.com/office/officeart/2016/7/layout/RepeatingBendingProcessNew"/>
    <dgm:cxn modelId="{81885647-A607-45E7-BC78-F237133BC13C}" srcId="{48E04293-814A-473A-A547-D86911FA7FB0}" destId="{E9727E2B-C009-437B-854B-153356CC4435}" srcOrd="4" destOrd="0" parTransId="{E7B9C7F8-22C6-41F7-9480-14843C741D7C}" sibTransId="{4D86AEF8-74FF-4769-8246-7C18B82D8A50}"/>
    <dgm:cxn modelId="{DCF73370-DCE2-4F5A-B868-97F7CD9C1BA9}" type="presOf" srcId="{3E49C551-4D02-473A-ADB2-1BCFB9A2AE36}" destId="{CA36D5B5-E670-4DB6-B8F8-C2B93C985257}" srcOrd="1" destOrd="0" presId="urn:microsoft.com/office/officeart/2016/7/layout/RepeatingBendingProcessNew"/>
    <dgm:cxn modelId="{27D18E71-23BC-43BC-98B5-05E3FC7CE642}" type="presOf" srcId="{B008E8C2-44AB-4BF1-B957-834B68CB311E}" destId="{607B33B6-EE0B-4611-BDB3-2B4889BC46DD}" srcOrd="0" destOrd="0" presId="urn:microsoft.com/office/officeart/2016/7/layout/RepeatingBendingProcessNew"/>
    <dgm:cxn modelId="{405E1E53-FC5D-43CC-9702-F6FFEA528E90}" srcId="{48E04293-814A-473A-A547-D86911FA7FB0}" destId="{B5AC2347-7ACD-45BA-9800-E033856D5953}" srcOrd="8" destOrd="0" parTransId="{887CA111-A2E4-4EF2-B3F8-1CD633B923D2}" sibTransId="{19B6A661-BE84-452D-ADF7-ABEE81792A63}"/>
    <dgm:cxn modelId="{F7678175-7085-4FB9-B529-5FF59B8EA58D}" srcId="{48E04293-814A-473A-A547-D86911FA7FB0}" destId="{B008E8C2-44AB-4BF1-B957-834B68CB311E}" srcOrd="3" destOrd="0" parTransId="{FE9E4563-5AC2-4A04-BD54-D8EB38852ACA}" sibTransId="{DBE1F46D-AA89-434D-8BED-98720310AA0B}"/>
    <dgm:cxn modelId="{3FDCAF81-460D-49C9-8502-7C5D934EDACF}" type="presOf" srcId="{B3CE3D92-AD9F-4F04-B6D9-A3FAC7DA0285}" destId="{DCF6DADE-5E26-4538-AC9B-1BD2AF5C11F1}" srcOrd="1" destOrd="0" presId="urn:microsoft.com/office/officeart/2016/7/layout/RepeatingBendingProcessNew"/>
    <dgm:cxn modelId="{1A968585-6604-41AD-AF40-B316C28DBBCE}" type="presOf" srcId="{4D86AEF8-74FF-4769-8246-7C18B82D8A50}" destId="{EBBC24DE-D4B8-41BB-8F53-491C677C463D}" srcOrd="0" destOrd="0" presId="urn:microsoft.com/office/officeart/2016/7/layout/RepeatingBendingProcessNew"/>
    <dgm:cxn modelId="{659DF785-2B14-4B54-87F0-9D5851213723}" type="presOf" srcId="{E9727E2B-C009-437B-854B-153356CC4435}" destId="{23CC0DAA-661D-438C-8E73-BF40D5A90A90}" srcOrd="0" destOrd="0" presId="urn:microsoft.com/office/officeart/2016/7/layout/RepeatingBendingProcessNew"/>
    <dgm:cxn modelId="{B924F885-1129-4A0C-A8EE-6244DA2D1FC9}" type="presOf" srcId="{088D6C68-504D-45FD-9E4F-83E43F6DD77D}" destId="{58343DB0-4978-422B-8122-A4C978BA1B26}" srcOrd="0" destOrd="0" presId="urn:microsoft.com/office/officeart/2016/7/layout/RepeatingBendingProcessNew"/>
    <dgm:cxn modelId="{1B2E988F-FB84-49B6-9BCB-AAFB7E6D2502}" type="presOf" srcId="{DBE1F46D-AA89-434D-8BED-98720310AA0B}" destId="{8B65415F-EE84-4910-80F3-D8F9FF6F7639}" srcOrd="1" destOrd="0" presId="urn:microsoft.com/office/officeart/2016/7/layout/RepeatingBendingProcessNew"/>
    <dgm:cxn modelId="{F5BD3595-9100-4E3B-ACC2-FDBE29015D0E}" type="presOf" srcId="{1E83EA3F-129F-4740-94B5-3D2E8D94CED5}" destId="{D1EC45BD-A72A-4BDF-8E0F-35F1D1ED29E9}" srcOrd="1" destOrd="0" presId="urn:microsoft.com/office/officeart/2016/7/layout/RepeatingBendingProcessNew"/>
    <dgm:cxn modelId="{2B4A5297-871B-4545-8311-D2DF9D693063}" type="presOf" srcId="{48E04293-814A-473A-A547-D86911FA7FB0}" destId="{C62E167C-E1F9-46EB-BABD-082BB958C06C}" srcOrd="0" destOrd="0" presId="urn:microsoft.com/office/officeart/2016/7/layout/RepeatingBendingProcessNew"/>
    <dgm:cxn modelId="{8E044A99-D672-4DBD-A5ED-8817F882BC9A}" type="presOf" srcId="{92A21DC7-9687-4CEA-B243-B8820B1C06D5}" destId="{5457F9A1-1D3A-4F2F-A007-DC3109D04CC1}" srcOrd="1" destOrd="0" presId="urn:microsoft.com/office/officeart/2016/7/layout/RepeatingBendingProcessNew"/>
    <dgm:cxn modelId="{495B25A0-0E2D-434F-9829-82A3A008E8B8}" type="presOf" srcId="{D79E8D87-60BE-49FA-AEE7-381ABB32616A}" destId="{DB28E010-FDC3-468A-A81F-0F59D1F7C157}" srcOrd="0" destOrd="0" presId="urn:microsoft.com/office/officeart/2016/7/layout/RepeatingBendingProcessNew"/>
    <dgm:cxn modelId="{BB4B47B1-A1B0-4948-B7BF-8DE11F095ED8}" type="presOf" srcId="{4D86AEF8-74FF-4769-8246-7C18B82D8A50}" destId="{61D301A7-EDB0-47F8-A6F0-97D14684E904}" srcOrd="1" destOrd="0" presId="urn:microsoft.com/office/officeart/2016/7/layout/RepeatingBendingProcessNew"/>
    <dgm:cxn modelId="{3180F3B8-6402-4243-91F7-165293B28FEF}" type="presOf" srcId="{71456B06-1E35-4968-BCC4-9BEF21207DD2}" destId="{1D697164-23E7-419E-9256-C84D98EB0BCF}" srcOrd="0" destOrd="0" presId="urn:microsoft.com/office/officeart/2016/7/layout/RepeatingBendingProcessNew"/>
    <dgm:cxn modelId="{F95D61C4-F39B-4153-B790-251C9F8D4839}" type="presOf" srcId="{FF8EE5B5-70F1-4B22-AEFC-7091C50104D5}" destId="{5A30B549-7AEF-49FA-B34F-D20C6CFF92CF}" srcOrd="0" destOrd="0" presId="urn:microsoft.com/office/officeart/2016/7/layout/RepeatingBendingProcessNew"/>
    <dgm:cxn modelId="{808215D3-2478-41A4-B987-473CF3FF5CC9}" srcId="{48E04293-814A-473A-A547-D86911FA7FB0}" destId="{04089460-0A18-443B-87A8-8BF743E8CCBF}" srcOrd="7" destOrd="0" parTransId="{FB9C0D42-3C82-4495-9AC1-A217C9F6F721}" sibTransId="{92A21DC7-9687-4CEA-B243-B8820B1C06D5}"/>
    <dgm:cxn modelId="{45DD4FDF-C7F0-435B-B3CA-8B9C392360C5}" srcId="{48E04293-814A-473A-A547-D86911FA7FB0}" destId="{E73D1D1E-0F2C-4CB0-83C0-4F9F21544B91}" srcOrd="0" destOrd="0" parTransId="{F2BAAC00-BC67-485E-8E11-3AFF01B91461}" sibTransId="{B3CE3D92-AD9F-4F04-B6D9-A3FAC7DA0285}"/>
    <dgm:cxn modelId="{A97572E2-1498-4737-9E64-CACE4DD39FE7}" type="presOf" srcId="{19B6A661-BE84-452D-ADF7-ABEE81792A63}" destId="{EA633551-FAE0-4BB1-A644-2CB36DD0452A}" srcOrd="1" destOrd="0" presId="urn:microsoft.com/office/officeart/2016/7/layout/RepeatingBendingProcessNew"/>
    <dgm:cxn modelId="{5763EAE2-4C25-4B80-98B2-B17B3BD16846}" type="presOf" srcId="{A9C42717-9E89-423E-AA1F-EF50C4465CFA}" destId="{47ADEC78-8A0F-49EB-89C9-C8C45EBC4319}" srcOrd="0" destOrd="0" presId="urn:microsoft.com/office/officeart/2016/7/layout/RepeatingBendingProcessNew"/>
    <dgm:cxn modelId="{2CBD0BE5-B23C-4BD7-80E1-88FF12474FC3}" type="presOf" srcId="{78F4DA8B-FFF0-4317-AF19-682998DC605C}" destId="{386F14E0-23C4-44E1-A8D1-1F8A229716D5}" srcOrd="1" destOrd="0" presId="urn:microsoft.com/office/officeart/2016/7/layout/RepeatingBendingProcessNew"/>
    <dgm:cxn modelId="{062450E7-12E3-43E0-BBFC-E4C8D4A9804A}" type="presOf" srcId="{E73D1D1E-0F2C-4CB0-83C0-4F9F21544B91}" destId="{1C4F5607-0D0F-4353-909A-10582AEB35C7}" srcOrd="0" destOrd="0" presId="urn:microsoft.com/office/officeart/2016/7/layout/RepeatingBendingProcessNew"/>
    <dgm:cxn modelId="{4EC7B5EC-47C1-47C8-83CD-53A1B9A54ED9}" srcId="{48E04293-814A-473A-A547-D86911FA7FB0}" destId="{01D21A8A-052E-4C89-9BD2-8E797372E629}" srcOrd="9" destOrd="0" parTransId="{F1331A36-F47B-4CCE-8E62-BC62FA397369}" sibTransId="{E3100137-F744-4C88-8B03-45A3C4820A02}"/>
    <dgm:cxn modelId="{0A137AF8-7F9A-46AD-95CA-89DB026E2DBC}" type="presOf" srcId="{088D6C68-504D-45FD-9E4F-83E43F6DD77D}" destId="{E2A7C985-9804-4EFA-AD5A-B77EC50B150B}" srcOrd="1" destOrd="0" presId="urn:microsoft.com/office/officeart/2016/7/layout/RepeatingBendingProcessNew"/>
    <dgm:cxn modelId="{990808FA-AB79-4E74-A949-CEB825E76CD4}" type="presOf" srcId="{04089460-0A18-443B-87A8-8BF743E8CCBF}" destId="{827812A7-A641-448F-B1CB-50EB2BE9794E}" srcOrd="0" destOrd="0" presId="urn:microsoft.com/office/officeart/2016/7/layout/RepeatingBendingProcessNew"/>
    <dgm:cxn modelId="{5659B1FB-A7B2-40E2-B156-8B5326A2BD7D}" type="presOf" srcId="{B3CE3D92-AD9F-4F04-B6D9-A3FAC7DA0285}" destId="{E80131AB-6D4A-4A6F-A8F2-4A73ACEB5154}" srcOrd="0" destOrd="0" presId="urn:microsoft.com/office/officeart/2016/7/layout/RepeatingBendingProcessNew"/>
    <dgm:cxn modelId="{1046AAE4-40A0-4F6E-BAAF-2CED5C97BC1F}" type="presParOf" srcId="{C62E167C-E1F9-46EB-BABD-082BB958C06C}" destId="{1C4F5607-0D0F-4353-909A-10582AEB35C7}" srcOrd="0" destOrd="0" presId="urn:microsoft.com/office/officeart/2016/7/layout/RepeatingBendingProcessNew"/>
    <dgm:cxn modelId="{4028C34B-D224-4652-BD4D-1F59871ED077}" type="presParOf" srcId="{C62E167C-E1F9-46EB-BABD-082BB958C06C}" destId="{E80131AB-6D4A-4A6F-A8F2-4A73ACEB5154}" srcOrd="1" destOrd="0" presId="urn:microsoft.com/office/officeart/2016/7/layout/RepeatingBendingProcessNew"/>
    <dgm:cxn modelId="{706EFCC3-2829-47B3-AF9C-469EB0F4328D}" type="presParOf" srcId="{E80131AB-6D4A-4A6F-A8F2-4A73ACEB5154}" destId="{DCF6DADE-5E26-4538-AC9B-1BD2AF5C11F1}" srcOrd="0" destOrd="0" presId="urn:microsoft.com/office/officeart/2016/7/layout/RepeatingBendingProcessNew"/>
    <dgm:cxn modelId="{55DE1DDE-7EF5-402C-951F-F16021883351}" type="presParOf" srcId="{C62E167C-E1F9-46EB-BABD-082BB958C06C}" destId="{DB28E010-FDC3-468A-A81F-0F59D1F7C157}" srcOrd="2" destOrd="0" presId="urn:microsoft.com/office/officeart/2016/7/layout/RepeatingBendingProcessNew"/>
    <dgm:cxn modelId="{85A2124D-287E-436D-A151-75D7AB5A3CF5}" type="presParOf" srcId="{C62E167C-E1F9-46EB-BABD-082BB958C06C}" destId="{9E26159C-ED83-431B-97C7-57E4BAB05D77}" srcOrd="3" destOrd="0" presId="urn:microsoft.com/office/officeart/2016/7/layout/RepeatingBendingProcessNew"/>
    <dgm:cxn modelId="{3FABFF87-1E8B-4115-980A-8D9225A30B88}" type="presParOf" srcId="{9E26159C-ED83-431B-97C7-57E4BAB05D77}" destId="{D1EC45BD-A72A-4BDF-8E0F-35F1D1ED29E9}" srcOrd="0" destOrd="0" presId="urn:microsoft.com/office/officeart/2016/7/layout/RepeatingBendingProcessNew"/>
    <dgm:cxn modelId="{BFD0137C-C5AD-4A54-8144-7CEFDC2BBBF2}" type="presParOf" srcId="{C62E167C-E1F9-46EB-BABD-082BB958C06C}" destId="{5A30B549-7AEF-49FA-B34F-D20C6CFF92CF}" srcOrd="4" destOrd="0" presId="urn:microsoft.com/office/officeart/2016/7/layout/RepeatingBendingProcessNew"/>
    <dgm:cxn modelId="{09F831C0-5D4C-4C60-93CF-3AD94985E0CE}" type="presParOf" srcId="{C62E167C-E1F9-46EB-BABD-082BB958C06C}" destId="{58343DB0-4978-422B-8122-A4C978BA1B26}" srcOrd="5" destOrd="0" presId="urn:microsoft.com/office/officeart/2016/7/layout/RepeatingBendingProcessNew"/>
    <dgm:cxn modelId="{1FDA363D-E4DC-490E-A3A9-A68C0595164A}" type="presParOf" srcId="{58343DB0-4978-422B-8122-A4C978BA1B26}" destId="{E2A7C985-9804-4EFA-AD5A-B77EC50B150B}" srcOrd="0" destOrd="0" presId="urn:microsoft.com/office/officeart/2016/7/layout/RepeatingBendingProcessNew"/>
    <dgm:cxn modelId="{A328C41C-7CBD-402B-AFC6-A1E72D6903DA}" type="presParOf" srcId="{C62E167C-E1F9-46EB-BABD-082BB958C06C}" destId="{607B33B6-EE0B-4611-BDB3-2B4889BC46DD}" srcOrd="6" destOrd="0" presId="urn:microsoft.com/office/officeart/2016/7/layout/RepeatingBendingProcessNew"/>
    <dgm:cxn modelId="{D2115CB3-AA5A-455C-9E4C-85338437D634}" type="presParOf" srcId="{C62E167C-E1F9-46EB-BABD-082BB958C06C}" destId="{3B580395-00F9-45B8-9CCA-C7CB74D981A6}" srcOrd="7" destOrd="0" presId="urn:microsoft.com/office/officeart/2016/7/layout/RepeatingBendingProcessNew"/>
    <dgm:cxn modelId="{59423219-2308-4AF7-BDCB-6B7EAABCE4A9}" type="presParOf" srcId="{3B580395-00F9-45B8-9CCA-C7CB74D981A6}" destId="{8B65415F-EE84-4910-80F3-D8F9FF6F7639}" srcOrd="0" destOrd="0" presId="urn:microsoft.com/office/officeart/2016/7/layout/RepeatingBendingProcessNew"/>
    <dgm:cxn modelId="{F6D33589-6CD8-4011-BFCA-807367F52908}" type="presParOf" srcId="{C62E167C-E1F9-46EB-BABD-082BB958C06C}" destId="{23CC0DAA-661D-438C-8E73-BF40D5A90A90}" srcOrd="8" destOrd="0" presId="urn:microsoft.com/office/officeart/2016/7/layout/RepeatingBendingProcessNew"/>
    <dgm:cxn modelId="{A0C9B406-183C-40F1-A8CD-0FAA6AED980E}" type="presParOf" srcId="{C62E167C-E1F9-46EB-BABD-082BB958C06C}" destId="{EBBC24DE-D4B8-41BB-8F53-491C677C463D}" srcOrd="9" destOrd="0" presId="urn:microsoft.com/office/officeart/2016/7/layout/RepeatingBendingProcessNew"/>
    <dgm:cxn modelId="{22523EDC-92CE-4665-ACF7-A16773B1CE89}" type="presParOf" srcId="{EBBC24DE-D4B8-41BB-8F53-491C677C463D}" destId="{61D301A7-EDB0-47F8-A6F0-97D14684E904}" srcOrd="0" destOrd="0" presId="urn:microsoft.com/office/officeart/2016/7/layout/RepeatingBendingProcessNew"/>
    <dgm:cxn modelId="{08BD1D6A-D1BD-4D3A-9211-F7CDF1267202}" type="presParOf" srcId="{C62E167C-E1F9-46EB-BABD-082BB958C06C}" destId="{1D697164-23E7-419E-9256-C84D98EB0BCF}" srcOrd="10" destOrd="0" presId="urn:microsoft.com/office/officeart/2016/7/layout/RepeatingBendingProcessNew"/>
    <dgm:cxn modelId="{188A87D5-4D40-411A-A1CA-7FBBEF0E1BC2}" type="presParOf" srcId="{C62E167C-E1F9-46EB-BABD-082BB958C06C}" destId="{12E2951D-8DE2-4383-9BB1-DD16B0D2AFEC}" srcOrd="11" destOrd="0" presId="urn:microsoft.com/office/officeart/2016/7/layout/RepeatingBendingProcessNew"/>
    <dgm:cxn modelId="{387533C6-12F2-4BEF-B5F9-0F0D0E01628F}" type="presParOf" srcId="{12E2951D-8DE2-4383-9BB1-DD16B0D2AFEC}" destId="{CA36D5B5-E670-4DB6-B8F8-C2B93C985257}" srcOrd="0" destOrd="0" presId="urn:microsoft.com/office/officeart/2016/7/layout/RepeatingBendingProcessNew"/>
    <dgm:cxn modelId="{4300CCB8-7C09-48C3-9F52-0349A9303970}" type="presParOf" srcId="{C62E167C-E1F9-46EB-BABD-082BB958C06C}" destId="{47ADEC78-8A0F-49EB-89C9-C8C45EBC4319}" srcOrd="12" destOrd="0" presId="urn:microsoft.com/office/officeart/2016/7/layout/RepeatingBendingProcessNew"/>
    <dgm:cxn modelId="{76C09A6F-A699-4B47-8A4A-BF87EEFF73FF}" type="presParOf" srcId="{C62E167C-E1F9-46EB-BABD-082BB958C06C}" destId="{F5D8BB18-3A9B-4A26-9109-3BA6B31758B8}" srcOrd="13" destOrd="0" presId="urn:microsoft.com/office/officeart/2016/7/layout/RepeatingBendingProcessNew"/>
    <dgm:cxn modelId="{ECC5C52C-786E-429B-9A7D-9705A217A70B}" type="presParOf" srcId="{F5D8BB18-3A9B-4A26-9109-3BA6B31758B8}" destId="{386F14E0-23C4-44E1-A8D1-1F8A229716D5}" srcOrd="0" destOrd="0" presId="urn:microsoft.com/office/officeart/2016/7/layout/RepeatingBendingProcessNew"/>
    <dgm:cxn modelId="{12CF56B3-6259-4734-B345-551B2CFB5815}" type="presParOf" srcId="{C62E167C-E1F9-46EB-BABD-082BB958C06C}" destId="{827812A7-A641-448F-B1CB-50EB2BE9794E}" srcOrd="14" destOrd="0" presId="urn:microsoft.com/office/officeart/2016/7/layout/RepeatingBendingProcessNew"/>
    <dgm:cxn modelId="{565432B3-96BE-4FEA-B119-E6649A911FBE}" type="presParOf" srcId="{C62E167C-E1F9-46EB-BABD-082BB958C06C}" destId="{6E4D4CC8-C59B-421A-BE3C-8C88EA1E73F5}" srcOrd="15" destOrd="0" presId="urn:microsoft.com/office/officeart/2016/7/layout/RepeatingBendingProcessNew"/>
    <dgm:cxn modelId="{5E2F58D6-E93D-43A1-8BEB-DBB55E0A7D50}" type="presParOf" srcId="{6E4D4CC8-C59B-421A-BE3C-8C88EA1E73F5}" destId="{5457F9A1-1D3A-4F2F-A007-DC3109D04CC1}" srcOrd="0" destOrd="0" presId="urn:microsoft.com/office/officeart/2016/7/layout/RepeatingBendingProcessNew"/>
    <dgm:cxn modelId="{C7E4E27E-A3D8-4C9A-869A-C02CF38DA780}" type="presParOf" srcId="{C62E167C-E1F9-46EB-BABD-082BB958C06C}" destId="{E6EA100E-1B4C-4A60-99D6-C5DEC0672F37}" srcOrd="16" destOrd="0" presId="urn:microsoft.com/office/officeart/2016/7/layout/RepeatingBendingProcessNew"/>
    <dgm:cxn modelId="{4F9A59F8-21BA-41EB-95B7-63BB53F3A6DC}" type="presParOf" srcId="{C62E167C-E1F9-46EB-BABD-082BB958C06C}" destId="{A6D1E6EE-8E52-420A-A457-9E340B52B319}" srcOrd="17" destOrd="0" presId="urn:microsoft.com/office/officeart/2016/7/layout/RepeatingBendingProcessNew"/>
    <dgm:cxn modelId="{AF7E440B-F806-4180-91AE-DBBC6E01C096}" type="presParOf" srcId="{A6D1E6EE-8E52-420A-A457-9E340B52B319}" destId="{EA633551-FAE0-4BB1-A644-2CB36DD0452A}" srcOrd="0" destOrd="0" presId="urn:microsoft.com/office/officeart/2016/7/layout/RepeatingBendingProcessNew"/>
    <dgm:cxn modelId="{6B8EE1A4-3D42-469C-82C0-A3BB5D2D4498}" type="presParOf" srcId="{C62E167C-E1F9-46EB-BABD-082BB958C06C}" destId="{47581C11-1BBC-42D2-9F09-4D5A168A93D6}"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E11B02-8C65-408F-875E-82E1E96A8C3A}">
      <dsp:nvSpPr>
        <dsp:cNvPr id="0" name=""/>
        <dsp:cNvSpPr/>
      </dsp:nvSpPr>
      <dsp:spPr>
        <a:xfrm>
          <a:off x="3042162" y="1928718"/>
          <a:ext cx="666479" cy="91440"/>
        </a:xfrm>
        <a:custGeom>
          <a:avLst/>
          <a:gdLst/>
          <a:ahLst/>
          <a:cxnLst/>
          <a:rect l="0" t="0" r="0" b="0"/>
          <a:pathLst>
            <a:path>
              <a:moveTo>
                <a:pt x="0" y="45720"/>
              </a:moveTo>
              <a:lnTo>
                <a:pt x="666479"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975" y="1970949"/>
        <a:ext cx="34853" cy="6977"/>
      </dsp:txXfrm>
    </dsp:sp>
    <dsp:sp modelId="{73FE050B-817B-4C50-BBAB-D021EE27E9FD}">
      <dsp:nvSpPr>
        <dsp:cNvPr id="0" name=""/>
        <dsp:cNvSpPr/>
      </dsp:nvSpPr>
      <dsp:spPr>
        <a:xfrm>
          <a:off x="13184" y="678580"/>
          <a:ext cx="3030778" cy="259171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11" tIns="155888" rIns="148511" bIns="155888" numCol="1" spcCol="1270" anchor="t" anchorCtr="0">
          <a:noAutofit/>
        </a:bodyPr>
        <a:lstStyle/>
        <a:p>
          <a:pPr marL="0" lvl="0" indent="0" algn="l" defTabSz="889000">
            <a:lnSpc>
              <a:spcPct val="90000"/>
            </a:lnSpc>
            <a:spcBef>
              <a:spcPct val="0"/>
            </a:spcBef>
            <a:spcAft>
              <a:spcPct val="35000"/>
            </a:spcAft>
            <a:buNone/>
          </a:pPr>
          <a:r>
            <a:rPr lang="en-US" sz="2000" b="1" kern="1200" dirty="0"/>
            <a:t>Quality Target Product Profile (QTPP)</a:t>
          </a:r>
          <a:endParaRPr lang="en-US" sz="2000" kern="1200" dirty="0"/>
        </a:p>
        <a:p>
          <a:pPr marL="114300" lvl="1" indent="-114300" algn="l" defTabSz="622300">
            <a:lnSpc>
              <a:spcPct val="90000"/>
            </a:lnSpc>
            <a:spcBef>
              <a:spcPct val="0"/>
            </a:spcBef>
            <a:spcAft>
              <a:spcPct val="15000"/>
            </a:spcAft>
            <a:buChar char="•"/>
          </a:pPr>
          <a:r>
            <a:rPr lang="en-US" sz="1400" kern="1200" dirty="0"/>
            <a:t>Prospective summary of desired quality characteristics</a:t>
          </a:r>
        </a:p>
        <a:p>
          <a:pPr marL="114300" lvl="1" indent="-114300" algn="l" defTabSz="622300">
            <a:lnSpc>
              <a:spcPct val="90000"/>
            </a:lnSpc>
            <a:spcBef>
              <a:spcPct val="0"/>
            </a:spcBef>
            <a:spcAft>
              <a:spcPct val="15000"/>
            </a:spcAft>
            <a:buChar char="•"/>
          </a:pPr>
          <a:r>
            <a:rPr lang="en-US" sz="1400" kern="1200"/>
            <a:t>Forms the basis for product design and development</a:t>
          </a:r>
        </a:p>
        <a:p>
          <a:pPr marL="114300" lvl="1" indent="-114300" algn="l" defTabSz="622300">
            <a:lnSpc>
              <a:spcPct val="90000"/>
            </a:lnSpc>
            <a:spcBef>
              <a:spcPct val="0"/>
            </a:spcBef>
            <a:spcAft>
              <a:spcPct val="15000"/>
            </a:spcAft>
            <a:buChar char="•"/>
          </a:pPr>
          <a:r>
            <a:rPr lang="en-US" sz="1400" kern="1200"/>
            <a:t>Includes intended use, route of administration, dosage form, etc.</a:t>
          </a:r>
        </a:p>
      </dsp:txBody>
      <dsp:txXfrm>
        <a:off x="13184" y="678580"/>
        <a:ext cx="3030778" cy="2591715"/>
      </dsp:txXfrm>
    </dsp:sp>
    <dsp:sp modelId="{5CC7B2D0-1F2D-425E-AD27-57D16CA0F3FD}">
      <dsp:nvSpPr>
        <dsp:cNvPr id="0" name=""/>
        <dsp:cNvSpPr/>
      </dsp:nvSpPr>
      <dsp:spPr>
        <a:xfrm>
          <a:off x="6770020" y="1928718"/>
          <a:ext cx="666479" cy="91440"/>
        </a:xfrm>
        <a:custGeom>
          <a:avLst/>
          <a:gdLst/>
          <a:ahLst/>
          <a:cxnLst/>
          <a:rect l="0" t="0" r="0" b="0"/>
          <a:pathLst>
            <a:path>
              <a:moveTo>
                <a:pt x="0" y="45720"/>
              </a:moveTo>
              <a:lnTo>
                <a:pt x="666479" y="45720"/>
              </a:lnTo>
            </a:path>
          </a:pathLst>
        </a:custGeom>
        <a:noFill/>
        <a:ln w="9525" cap="flat" cmpd="sng" algn="ctr">
          <a:solidFill>
            <a:schemeClr val="accent2">
              <a:hueOff val="-804364"/>
              <a:satOff val="-11264"/>
              <a:lumOff val="117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5832" y="1970949"/>
        <a:ext cx="34853" cy="6977"/>
      </dsp:txXfrm>
    </dsp:sp>
    <dsp:sp modelId="{99C7A4D0-8C48-44FE-A0F3-2938CFB2FB88}">
      <dsp:nvSpPr>
        <dsp:cNvPr id="0" name=""/>
        <dsp:cNvSpPr/>
      </dsp:nvSpPr>
      <dsp:spPr>
        <a:xfrm>
          <a:off x="3741041" y="660304"/>
          <a:ext cx="3030778" cy="2628266"/>
        </a:xfrm>
        <a:prstGeom prst="rect">
          <a:avLst/>
        </a:prstGeom>
        <a:solidFill>
          <a:schemeClr val="accent2">
            <a:hueOff val="-402182"/>
            <a:satOff val="-5632"/>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11" tIns="155888" rIns="148511" bIns="155888" numCol="1" spcCol="1270" anchor="t" anchorCtr="0">
          <a:noAutofit/>
        </a:bodyPr>
        <a:lstStyle/>
        <a:p>
          <a:pPr marL="0" lvl="0" indent="0" algn="l" defTabSz="889000">
            <a:lnSpc>
              <a:spcPct val="90000"/>
            </a:lnSpc>
            <a:spcBef>
              <a:spcPct val="0"/>
            </a:spcBef>
            <a:spcAft>
              <a:spcPct val="35000"/>
            </a:spcAft>
            <a:buNone/>
          </a:pPr>
          <a:r>
            <a:rPr lang="en-US" sz="2000" b="1" kern="1200" dirty="0"/>
            <a:t>Critical Quality Attributes (CQAs)</a:t>
          </a:r>
          <a:endParaRPr lang="en-US" sz="2000" kern="1200" dirty="0"/>
        </a:p>
        <a:p>
          <a:pPr marL="114300" lvl="1" indent="-114300" algn="l" defTabSz="622300">
            <a:lnSpc>
              <a:spcPct val="90000"/>
            </a:lnSpc>
            <a:spcBef>
              <a:spcPct val="0"/>
            </a:spcBef>
            <a:spcAft>
              <a:spcPct val="15000"/>
            </a:spcAft>
            <a:buChar char="•"/>
          </a:pPr>
          <a:r>
            <a:rPr lang="en-US" sz="1400" kern="1200"/>
            <a:t>Derived from QTPP</a:t>
          </a:r>
        </a:p>
        <a:p>
          <a:pPr marL="114300" lvl="1" indent="-114300" algn="l" defTabSz="622300">
            <a:lnSpc>
              <a:spcPct val="90000"/>
            </a:lnSpc>
            <a:spcBef>
              <a:spcPct val="0"/>
            </a:spcBef>
            <a:spcAft>
              <a:spcPct val="15000"/>
            </a:spcAft>
            <a:buChar char="•"/>
          </a:pPr>
          <a:r>
            <a:rPr lang="en-US" sz="1400" kern="1200"/>
            <a:t>Physical, chemical, biological, or microbiological properties</a:t>
          </a:r>
        </a:p>
        <a:p>
          <a:pPr marL="114300" lvl="1" indent="-114300" algn="l" defTabSz="622300">
            <a:lnSpc>
              <a:spcPct val="90000"/>
            </a:lnSpc>
            <a:spcBef>
              <a:spcPct val="0"/>
            </a:spcBef>
            <a:spcAft>
              <a:spcPct val="15000"/>
            </a:spcAft>
            <a:buChar char="•"/>
          </a:pPr>
          <a:r>
            <a:rPr lang="en-US" sz="1400" kern="1200"/>
            <a:t>Must be within appropriate limits to ensure product quality</a:t>
          </a:r>
        </a:p>
      </dsp:txBody>
      <dsp:txXfrm>
        <a:off x="3741041" y="660304"/>
        <a:ext cx="3030778" cy="2628266"/>
      </dsp:txXfrm>
    </dsp:sp>
    <dsp:sp modelId="{BBAE0686-52C9-4000-8CC3-6BE59063AC6A}">
      <dsp:nvSpPr>
        <dsp:cNvPr id="0" name=""/>
        <dsp:cNvSpPr/>
      </dsp:nvSpPr>
      <dsp:spPr>
        <a:xfrm>
          <a:off x="7468899" y="678580"/>
          <a:ext cx="3030778" cy="2591715"/>
        </a:xfrm>
        <a:prstGeom prst="rect">
          <a:avLst/>
        </a:prstGeom>
        <a:solidFill>
          <a:schemeClr val="accent2">
            <a:hueOff val="-804364"/>
            <a:satOff val="-11264"/>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11" tIns="155888" rIns="148511" bIns="155888" numCol="1" spcCol="1270" anchor="t" anchorCtr="0">
          <a:noAutofit/>
        </a:bodyPr>
        <a:lstStyle/>
        <a:p>
          <a:pPr marL="0" lvl="0" indent="0" algn="l" defTabSz="889000">
            <a:lnSpc>
              <a:spcPct val="90000"/>
            </a:lnSpc>
            <a:spcBef>
              <a:spcPct val="0"/>
            </a:spcBef>
            <a:spcAft>
              <a:spcPct val="35000"/>
            </a:spcAft>
            <a:buNone/>
          </a:pPr>
          <a:r>
            <a:rPr lang="en-US" sz="2000" b="1" kern="1200"/>
            <a:t>Critical Process Parameters (CPPs)</a:t>
          </a:r>
          <a:endParaRPr lang="en-US" sz="2000" kern="1200"/>
        </a:p>
        <a:p>
          <a:pPr marL="114300" lvl="1" indent="-114300" algn="l" defTabSz="622300">
            <a:lnSpc>
              <a:spcPct val="90000"/>
            </a:lnSpc>
            <a:spcBef>
              <a:spcPct val="0"/>
            </a:spcBef>
            <a:spcAft>
              <a:spcPct val="15000"/>
            </a:spcAft>
            <a:buChar char="•"/>
          </a:pPr>
          <a:r>
            <a:rPr lang="en-US" sz="1400" kern="1200"/>
            <a:t>Process inputs that significantly impact CQAs</a:t>
          </a:r>
        </a:p>
        <a:p>
          <a:pPr marL="114300" lvl="1" indent="-114300" algn="l" defTabSz="622300">
            <a:lnSpc>
              <a:spcPct val="90000"/>
            </a:lnSpc>
            <a:spcBef>
              <a:spcPct val="0"/>
            </a:spcBef>
            <a:spcAft>
              <a:spcPct val="15000"/>
            </a:spcAft>
            <a:buChar char="•"/>
          </a:pPr>
          <a:r>
            <a:rPr lang="en-US" sz="1400" kern="1200"/>
            <a:t>Identified through risk assessment and experimentation</a:t>
          </a:r>
        </a:p>
        <a:p>
          <a:pPr marL="114300" lvl="1" indent="-114300" algn="l" defTabSz="622300">
            <a:lnSpc>
              <a:spcPct val="90000"/>
            </a:lnSpc>
            <a:spcBef>
              <a:spcPct val="0"/>
            </a:spcBef>
            <a:spcAft>
              <a:spcPct val="15000"/>
            </a:spcAft>
            <a:buChar char="•"/>
          </a:pPr>
          <a:r>
            <a:rPr lang="en-US" sz="1400" kern="1200" dirty="0"/>
            <a:t>Variability must be monitored and controlled</a:t>
          </a:r>
        </a:p>
      </dsp:txBody>
      <dsp:txXfrm>
        <a:off x="7468899" y="678580"/>
        <a:ext cx="3030778" cy="25917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39E169-0629-4935-B267-4D1B992E2B26}">
      <dsp:nvSpPr>
        <dsp:cNvPr id="0" name=""/>
        <dsp:cNvSpPr/>
      </dsp:nvSpPr>
      <dsp:spPr>
        <a:xfrm>
          <a:off x="0" y="68195"/>
          <a:ext cx="2491488" cy="1661782"/>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Uncertainty</a:t>
          </a:r>
        </a:p>
      </dsp:txBody>
      <dsp:txXfrm>
        <a:off x="0" y="68195"/>
        <a:ext cx="2491488" cy="498534"/>
      </dsp:txXfrm>
    </dsp:sp>
    <dsp:sp modelId="{8170A317-64AA-4EB4-8897-CD8ABB3454F4}">
      <dsp:nvSpPr>
        <dsp:cNvPr id="0" name=""/>
        <dsp:cNvSpPr/>
      </dsp:nvSpPr>
      <dsp:spPr>
        <a:xfrm>
          <a:off x="89080" y="461504"/>
          <a:ext cx="2338904" cy="1107871"/>
        </a:xfrm>
        <a:prstGeom prst="roundRect">
          <a:avLst>
            <a:gd name="adj" fmla="val 10000"/>
          </a:avLst>
        </a:prstGeom>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High</a:t>
          </a:r>
        </a:p>
        <a:p>
          <a:pPr marL="0" lvl="0" indent="0" algn="ctr" defTabSz="755650">
            <a:lnSpc>
              <a:spcPct val="90000"/>
            </a:lnSpc>
            <a:spcBef>
              <a:spcPct val="0"/>
            </a:spcBef>
            <a:spcAft>
              <a:spcPct val="35000"/>
            </a:spcAft>
            <a:buNone/>
          </a:pPr>
          <a:endParaRPr lang="en-US" sz="1700" kern="1200" dirty="0"/>
        </a:p>
        <a:p>
          <a:pPr marL="0" lvl="0" indent="0" algn="ctr" defTabSz="755650">
            <a:lnSpc>
              <a:spcPct val="90000"/>
            </a:lnSpc>
            <a:spcBef>
              <a:spcPct val="0"/>
            </a:spcBef>
            <a:spcAft>
              <a:spcPct val="35000"/>
            </a:spcAft>
            <a:buNone/>
          </a:pPr>
          <a:r>
            <a:rPr lang="en-US" sz="1700" kern="1200" dirty="0"/>
            <a:t>Low </a:t>
          </a:r>
        </a:p>
      </dsp:txBody>
      <dsp:txXfrm>
        <a:off x="121528" y="493952"/>
        <a:ext cx="2274008" cy="1042975"/>
      </dsp:txXfrm>
    </dsp:sp>
    <dsp:sp modelId="{E55ABDCC-1F09-443A-B042-C646CB412651}">
      <dsp:nvSpPr>
        <dsp:cNvPr id="0" name=""/>
        <dsp:cNvSpPr/>
      </dsp:nvSpPr>
      <dsp:spPr>
        <a:xfrm>
          <a:off x="2713187" y="68195"/>
          <a:ext cx="2539231" cy="1661782"/>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Importance</a:t>
          </a:r>
        </a:p>
      </dsp:txBody>
      <dsp:txXfrm>
        <a:off x="2713187" y="68195"/>
        <a:ext cx="2539231" cy="498534"/>
      </dsp:txXfrm>
    </dsp:sp>
    <dsp:sp modelId="{1DE4E3CD-12A2-4441-8AB8-D80C735ED0B0}">
      <dsp:nvSpPr>
        <dsp:cNvPr id="0" name=""/>
        <dsp:cNvSpPr/>
      </dsp:nvSpPr>
      <dsp:spPr>
        <a:xfrm>
          <a:off x="2823712" y="461504"/>
          <a:ext cx="2338904" cy="1107871"/>
        </a:xfrm>
        <a:prstGeom prst="roundRect">
          <a:avLst>
            <a:gd name="adj" fmla="val 10000"/>
          </a:avLst>
        </a:prstGeom>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100000"/>
            </a:lnSpc>
            <a:spcBef>
              <a:spcPct val="0"/>
            </a:spcBef>
            <a:spcAft>
              <a:spcPct val="35000"/>
            </a:spcAft>
            <a:buNone/>
          </a:pPr>
          <a:r>
            <a:rPr lang="en-US" sz="1900" kern="1200"/>
            <a:t>High</a:t>
          </a:r>
        </a:p>
        <a:p>
          <a:pPr marL="0" lvl="0" indent="0" algn="ctr" defTabSz="844550">
            <a:lnSpc>
              <a:spcPct val="100000"/>
            </a:lnSpc>
            <a:spcBef>
              <a:spcPct val="0"/>
            </a:spcBef>
            <a:spcAft>
              <a:spcPct val="35000"/>
            </a:spcAft>
            <a:buNone/>
          </a:pPr>
          <a:r>
            <a:rPr lang="en-US" sz="1900" kern="1200"/>
            <a:t>Low</a:t>
          </a:r>
          <a:r>
            <a:rPr lang="en-US" sz="3600" kern="1200"/>
            <a:t> </a:t>
          </a:r>
          <a:endParaRPr lang="en-US" sz="3600" kern="1200" dirty="0"/>
        </a:p>
      </dsp:txBody>
      <dsp:txXfrm>
        <a:off x="2856160" y="493952"/>
        <a:ext cx="2274008" cy="1042975"/>
      </dsp:txXfrm>
    </dsp:sp>
    <dsp:sp modelId="{ED7318B7-10D1-4A6A-90F1-E2DA472185A2}">
      <dsp:nvSpPr>
        <dsp:cNvPr id="0" name=""/>
        <dsp:cNvSpPr/>
      </dsp:nvSpPr>
      <dsp:spPr>
        <a:xfrm>
          <a:off x="5471690" y="0"/>
          <a:ext cx="2923630" cy="179817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Complexity</a:t>
          </a:r>
        </a:p>
      </dsp:txBody>
      <dsp:txXfrm>
        <a:off x="5471690" y="0"/>
        <a:ext cx="2923630" cy="539452"/>
      </dsp:txXfrm>
    </dsp:sp>
    <dsp:sp modelId="{BC936C0E-F5D0-4BA3-81EA-B2C6931F7D6E}">
      <dsp:nvSpPr>
        <dsp:cNvPr id="0" name=""/>
        <dsp:cNvSpPr/>
      </dsp:nvSpPr>
      <dsp:spPr>
        <a:xfrm>
          <a:off x="5774415" y="461504"/>
          <a:ext cx="2338904" cy="1107871"/>
        </a:xfrm>
        <a:prstGeom prst="roundRect">
          <a:avLst>
            <a:gd name="adj" fmla="val 10000"/>
          </a:avLst>
        </a:prstGeom>
        <a:gradFill flip="none" rotWithShape="1">
          <a:gsLst>
            <a:gs pos="0">
              <a:srgbClr val="FF00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54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High</a:t>
          </a:r>
        </a:p>
        <a:p>
          <a:pPr marL="0" lvl="0" indent="0" algn="ctr" defTabSz="755650">
            <a:lnSpc>
              <a:spcPct val="90000"/>
            </a:lnSpc>
            <a:spcBef>
              <a:spcPct val="0"/>
            </a:spcBef>
            <a:spcAft>
              <a:spcPct val="35000"/>
            </a:spcAft>
            <a:buNone/>
          </a:pPr>
          <a:endParaRPr lang="en-US" sz="1700" kern="1200" dirty="0"/>
        </a:p>
        <a:p>
          <a:pPr marL="0" lvl="0" indent="0" algn="ctr" defTabSz="755650">
            <a:lnSpc>
              <a:spcPct val="90000"/>
            </a:lnSpc>
            <a:spcBef>
              <a:spcPct val="0"/>
            </a:spcBef>
            <a:spcAft>
              <a:spcPct val="35000"/>
            </a:spcAft>
            <a:buNone/>
          </a:pPr>
          <a:r>
            <a:rPr lang="en-US" sz="1700" kern="1200" dirty="0"/>
            <a:t>Low </a:t>
          </a:r>
        </a:p>
      </dsp:txBody>
      <dsp:txXfrm>
        <a:off x="5806863" y="493952"/>
        <a:ext cx="2274008" cy="1042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ABDCC-1F09-443A-B042-C646CB412651}">
      <dsp:nvSpPr>
        <dsp:cNvPr id="0" name=""/>
        <dsp:cNvSpPr/>
      </dsp:nvSpPr>
      <dsp:spPr>
        <a:xfrm>
          <a:off x="3852" y="0"/>
          <a:ext cx="2017494" cy="3662499"/>
        </a:xfrm>
        <a:prstGeom prst="roundRect">
          <a:avLst>
            <a:gd name="adj" fmla="val 10000"/>
          </a:avLst>
        </a:prstGeom>
        <a:solidFill>
          <a:srgbClr val="A0C6E8"/>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QRM Process</a:t>
          </a:r>
          <a:endParaRPr lang="en-US" sz="2100" kern="1200" dirty="0">
            <a:highlight>
              <a:srgbClr val="FFFF00"/>
            </a:highlight>
          </a:endParaRPr>
        </a:p>
      </dsp:txBody>
      <dsp:txXfrm>
        <a:off x="3852" y="0"/>
        <a:ext cx="2017494" cy="1098749"/>
      </dsp:txXfrm>
    </dsp:sp>
    <dsp:sp modelId="{026FD5D7-E7A7-425C-99A7-0A9C81F87B90}">
      <dsp:nvSpPr>
        <dsp:cNvPr id="0" name=""/>
        <dsp:cNvSpPr/>
      </dsp:nvSpPr>
      <dsp:spPr>
        <a:xfrm>
          <a:off x="205601" y="1100045"/>
          <a:ext cx="1613995" cy="2378031"/>
        </a:xfrm>
        <a:prstGeom prst="roundRect">
          <a:avLst>
            <a:gd name="adj" fmla="val 10000"/>
          </a:avLst>
        </a:prstGeom>
        <a:gradFill rotWithShape="0">
          <a:gsLst>
            <a:gs pos="0">
              <a:srgbClr val="FF0000"/>
            </a:gs>
            <a:gs pos="100000">
              <a:schemeClr val="accent1">
                <a:hueOff val="0"/>
                <a:satOff val="0"/>
                <a:lumOff val="0"/>
                <a:alphaOff val="0"/>
                <a:shade val="94000"/>
                <a:satMod val="135000"/>
              </a:schemeClr>
            </a:gs>
          </a:gsLst>
          <a:lin ang="54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000" b="1" kern="1200"/>
            <a:t>All steps of the QRM process are explicitly performed.</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000" b="1" kern="1200"/>
        </a:p>
        <a:p>
          <a:pPr marL="0" marR="0" lvl="0" indent="0" algn="ctr" defTabSz="914400" eaLnBrk="1" fontAlgn="auto" latinLnBrk="0" hangingPunct="1">
            <a:lnSpc>
              <a:spcPct val="100000"/>
            </a:lnSpc>
            <a:spcBef>
              <a:spcPct val="0"/>
            </a:spcBef>
            <a:spcAft>
              <a:spcPts val="0"/>
            </a:spcAft>
            <a:buClrTx/>
            <a:buSzTx/>
            <a:buFontTx/>
            <a:buNone/>
            <a:tabLst/>
            <a:defRPr/>
          </a:pPr>
          <a:r>
            <a:rPr lang="en-US" sz="1000" b="1" kern="1200"/>
            <a:t>Some QRM steps are explicitly performed. </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000" b="1" kern="1200"/>
        </a:p>
        <a:p>
          <a:pPr marL="0" marR="0" lvl="0" indent="0" algn="ctr" defTabSz="914400" eaLnBrk="1" fontAlgn="auto" latinLnBrk="0" hangingPunct="1">
            <a:lnSpc>
              <a:spcPct val="100000"/>
            </a:lnSpc>
            <a:spcBef>
              <a:spcPct val="0"/>
            </a:spcBef>
            <a:spcAft>
              <a:spcPts val="0"/>
            </a:spcAft>
            <a:buClrTx/>
            <a:buSzTx/>
            <a:buFontTx/>
            <a:buNone/>
            <a:tabLst/>
            <a:defRPr/>
          </a:pPr>
          <a:r>
            <a:rPr lang="en-US" sz="1000" b="1" kern="1200"/>
            <a:t>QRM is performed as part of routine activities within the PQS</a:t>
          </a:r>
          <a:r>
            <a:rPr lang="en-US" sz="1000" kern="1200"/>
            <a:t>. </a:t>
          </a:r>
          <a:r>
            <a:rPr lang="en-US" sz="800" kern="1200"/>
            <a:t> </a:t>
          </a:r>
          <a:endParaRPr lang="en-US" sz="800" kern="1200" dirty="0"/>
        </a:p>
      </dsp:txBody>
      <dsp:txXfrm>
        <a:off x="252873" y="1147317"/>
        <a:ext cx="1519451" cy="2283487"/>
      </dsp:txXfrm>
    </dsp:sp>
    <dsp:sp modelId="{F239E169-0629-4935-B267-4D1B992E2B26}">
      <dsp:nvSpPr>
        <dsp:cNvPr id="0" name=""/>
        <dsp:cNvSpPr/>
      </dsp:nvSpPr>
      <dsp:spPr>
        <a:xfrm>
          <a:off x="2172659" y="0"/>
          <a:ext cx="2021247" cy="3662499"/>
        </a:xfrm>
        <a:prstGeom prst="roundRect">
          <a:avLst>
            <a:gd name="adj" fmla="val 10000"/>
          </a:avLst>
        </a:prstGeom>
        <a:solidFill>
          <a:srgbClr val="A0C6E8"/>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Cross- functional Team</a:t>
          </a:r>
        </a:p>
      </dsp:txBody>
      <dsp:txXfrm>
        <a:off x="2172659" y="0"/>
        <a:ext cx="2021247" cy="1098749"/>
      </dsp:txXfrm>
    </dsp:sp>
    <dsp:sp modelId="{388A5BEA-1618-4D04-B2C4-BC1A09139EE6}">
      <dsp:nvSpPr>
        <dsp:cNvPr id="0" name=""/>
        <dsp:cNvSpPr/>
      </dsp:nvSpPr>
      <dsp:spPr>
        <a:xfrm>
          <a:off x="2376284" y="1098749"/>
          <a:ext cx="1613995" cy="2380624"/>
        </a:xfrm>
        <a:prstGeom prst="roundRect">
          <a:avLst>
            <a:gd name="adj" fmla="val 10000"/>
          </a:avLst>
        </a:prstGeom>
        <a:gradFill rotWithShape="0">
          <a:gsLst>
            <a:gs pos="0">
              <a:srgbClr val="FF0000"/>
            </a:gs>
            <a:gs pos="100000">
              <a:schemeClr val="accent1">
                <a:hueOff val="0"/>
                <a:satOff val="0"/>
                <a:lumOff val="0"/>
                <a:alphaOff val="0"/>
                <a:shade val="94000"/>
                <a:satMod val="135000"/>
              </a:schemeClr>
            </a:gs>
          </a:gsLst>
          <a:lin ang="54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t>Cross-functional team of SMEs assembled</a:t>
          </a:r>
        </a:p>
        <a:p>
          <a:pPr marL="0" lvl="0" indent="0" algn="ctr" defTabSz="533400">
            <a:lnSpc>
              <a:spcPct val="90000"/>
            </a:lnSpc>
            <a:spcBef>
              <a:spcPct val="0"/>
            </a:spcBef>
            <a:spcAft>
              <a:spcPct val="35000"/>
            </a:spcAft>
            <a:buNone/>
          </a:pPr>
          <a:endParaRPr lang="en-US" sz="1200" b="1" kern="1200"/>
        </a:p>
        <a:p>
          <a:pPr marL="0" lvl="0" indent="0" algn="ctr" defTabSz="533400">
            <a:lnSpc>
              <a:spcPct val="90000"/>
            </a:lnSpc>
            <a:spcBef>
              <a:spcPct val="0"/>
            </a:spcBef>
            <a:spcAft>
              <a:spcPct val="35000"/>
            </a:spcAft>
            <a:buNone/>
          </a:pPr>
          <a:r>
            <a:rPr lang="en-US" sz="1200" b="1" kern="1200"/>
            <a:t>Team assembled of several experts </a:t>
          </a:r>
        </a:p>
        <a:p>
          <a:pPr marL="0" lvl="0" indent="0" algn="ctr" defTabSz="533400">
            <a:lnSpc>
              <a:spcPct val="90000"/>
            </a:lnSpc>
            <a:spcBef>
              <a:spcPct val="0"/>
            </a:spcBef>
            <a:spcAft>
              <a:spcPct val="35000"/>
            </a:spcAft>
            <a:buNone/>
          </a:pPr>
          <a:endParaRPr lang="en-US" sz="1200" b="1" kern="1200"/>
        </a:p>
        <a:p>
          <a:pPr marL="0" lvl="0" indent="0" algn="ctr" defTabSz="533400" rtl="0">
            <a:lnSpc>
              <a:spcPct val="90000"/>
            </a:lnSpc>
            <a:spcBef>
              <a:spcPct val="0"/>
            </a:spcBef>
            <a:spcAft>
              <a:spcPct val="35000"/>
            </a:spcAft>
            <a:buNone/>
          </a:pPr>
          <a:r>
            <a:rPr lang="en-US" sz="1200" b="1" kern="1200"/>
            <a:t>Fewer SMEs are involved</a:t>
          </a:r>
          <a:endParaRPr lang="en-US" sz="1200" b="1" kern="1200" dirty="0"/>
        </a:p>
      </dsp:txBody>
      <dsp:txXfrm>
        <a:off x="2423556" y="1146021"/>
        <a:ext cx="1519451" cy="2286080"/>
      </dsp:txXfrm>
    </dsp:sp>
    <dsp:sp modelId="{78EFAC1B-BABA-4C0D-AA24-6754FB8DA54D}">
      <dsp:nvSpPr>
        <dsp:cNvPr id="0" name=""/>
        <dsp:cNvSpPr/>
      </dsp:nvSpPr>
      <dsp:spPr>
        <a:xfrm>
          <a:off x="4345218" y="0"/>
          <a:ext cx="2017494" cy="3662499"/>
        </a:xfrm>
        <a:prstGeom prst="roundRect">
          <a:avLst>
            <a:gd name="adj" fmla="val 10000"/>
          </a:avLst>
        </a:prstGeom>
        <a:solidFill>
          <a:srgbClr val="A0C6E8"/>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ndara"/>
              <a:cs typeface="Lucida Sans Unicode"/>
            </a:rPr>
            <a:t>Potential Need for Facilitation</a:t>
          </a:r>
          <a:endParaRPr lang="en-US" sz="2100" kern="1200" dirty="0"/>
        </a:p>
      </dsp:txBody>
      <dsp:txXfrm>
        <a:off x="4345218" y="0"/>
        <a:ext cx="2017494" cy="1098749"/>
      </dsp:txXfrm>
    </dsp:sp>
    <dsp:sp modelId="{069108F5-3AE0-43AE-B6A7-3A89D857557A}">
      <dsp:nvSpPr>
        <dsp:cNvPr id="0" name=""/>
        <dsp:cNvSpPr/>
      </dsp:nvSpPr>
      <dsp:spPr>
        <a:xfrm>
          <a:off x="4546967" y="1098749"/>
          <a:ext cx="1613995" cy="2380624"/>
        </a:xfrm>
        <a:prstGeom prst="roundRect">
          <a:avLst>
            <a:gd name="adj" fmla="val 10000"/>
          </a:avLst>
        </a:prstGeom>
        <a:gradFill rotWithShape="0">
          <a:gsLst>
            <a:gs pos="0">
              <a:srgbClr val="FF0000"/>
            </a:gs>
            <a:gs pos="100000">
              <a:schemeClr val="accent1">
                <a:hueOff val="0"/>
                <a:satOff val="0"/>
                <a:lumOff val="0"/>
                <a:alphaOff val="0"/>
                <a:shade val="94000"/>
                <a:satMod val="135000"/>
              </a:schemeClr>
            </a:gs>
          </a:gsLst>
          <a:lin ang="54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3335" rIns="17780" bIns="1333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700"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n-US" sz="7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t>Use of experienced facilitator is integral</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2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t>Facilitation may be beneficial</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200" b="1"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n-US" sz="1200" b="1"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n-US" sz="12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t>A facilitator may not be needed</a:t>
          </a:r>
        </a:p>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a:t>.</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700" kern="1200" dirty="0"/>
        </a:p>
        <a:p>
          <a:pPr marL="0" lvl="0" algn="ctr" defTabSz="355600">
            <a:lnSpc>
              <a:spcPct val="90000"/>
            </a:lnSpc>
            <a:spcBef>
              <a:spcPct val="0"/>
            </a:spcBef>
            <a:spcAft>
              <a:spcPct val="35000"/>
            </a:spcAft>
            <a:buNone/>
          </a:pPr>
          <a:endParaRPr lang="en-US" sz="700" kern="1200" dirty="0"/>
        </a:p>
      </dsp:txBody>
      <dsp:txXfrm>
        <a:off x="4594239" y="1146021"/>
        <a:ext cx="1519451" cy="2286080"/>
      </dsp:txXfrm>
    </dsp:sp>
    <dsp:sp modelId="{56DF52F6-ADA4-45D6-9E62-3E0DF2207AC8}">
      <dsp:nvSpPr>
        <dsp:cNvPr id="0" name=""/>
        <dsp:cNvSpPr/>
      </dsp:nvSpPr>
      <dsp:spPr>
        <a:xfrm>
          <a:off x="6514025" y="0"/>
          <a:ext cx="2126116" cy="3662499"/>
        </a:xfrm>
        <a:prstGeom prst="roundRect">
          <a:avLst>
            <a:gd name="adj" fmla="val 10000"/>
          </a:avLst>
        </a:prstGeom>
        <a:solidFill>
          <a:srgbClr val="A0C6E8"/>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ndara"/>
              <a:cs typeface="Lucida Sans Unicode"/>
            </a:rPr>
            <a:t>QRM Tools Used</a:t>
          </a:r>
          <a:endParaRPr lang="en-US" sz="2100" kern="1200" dirty="0"/>
        </a:p>
      </dsp:txBody>
      <dsp:txXfrm>
        <a:off x="6514025" y="0"/>
        <a:ext cx="2126116" cy="1098749"/>
      </dsp:txXfrm>
    </dsp:sp>
    <dsp:sp modelId="{A9B03F90-927D-4AA8-9470-70F707A3E484}">
      <dsp:nvSpPr>
        <dsp:cNvPr id="0" name=""/>
        <dsp:cNvSpPr/>
      </dsp:nvSpPr>
      <dsp:spPr>
        <a:xfrm>
          <a:off x="6770085" y="1099172"/>
          <a:ext cx="1613995" cy="2379778"/>
        </a:xfrm>
        <a:prstGeom prst="roundRect">
          <a:avLst>
            <a:gd name="adj" fmla="val 10000"/>
          </a:avLst>
        </a:prstGeom>
        <a:gradFill rotWithShape="0">
          <a:gsLst>
            <a:gs pos="0">
              <a:srgbClr val="FF0000"/>
            </a:gs>
            <a:gs pos="100000">
              <a:schemeClr val="accent1">
                <a:hueOff val="0"/>
                <a:satOff val="0"/>
                <a:lumOff val="0"/>
                <a:alphaOff val="0"/>
                <a:shade val="94000"/>
                <a:satMod val="135000"/>
              </a:schemeClr>
            </a:gs>
          </a:gsLst>
          <a:lin ang="54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t>Quality Risk Management tools are used. </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2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t>The use of tools may be limited</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1200" b="1" kern="1200" dirty="0">
            <a:highlight>
              <a:srgbClr val="00FF00"/>
            </a:highlight>
            <a:latin typeface="Candara"/>
            <a:cs typeface="Lucida Sans Unicode"/>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kern="1200" dirty="0">
              <a:latin typeface="Candara"/>
              <a:cs typeface="Lucida Sans Unicode"/>
            </a:rPr>
            <a:t>Quality Risk</a:t>
          </a:r>
          <a:r>
            <a:rPr lang="en-US" sz="1200" b="1" kern="1200" dirty="0"/>
            <a:t> Management tools may </a:t>
          </a:r>
          <a:r>
            <a:rPr lang="en-US" sz="1200" b="1" kern="1200" dirty="0">
              <a:latin typeface="Candara"/>
              <a:cs typeface="Lucida Sans Unicode"/>
            </a:rPr>
            <a:t>not be needed </a:t>
          </a:r>
          <a:endParaRPr lang="en-US" sz="1200" b="1" kern="1200" dirty="0"/>
        </a:p>
        <a:p>
          <a:pPr marL="0" lvl="0" algn="ctr" defTabSz="400050">
            <a:lnSpc>
              <a:spcPct val="90000"/>
            </a:lnSpc>
            <a:spcBef>
              <a:spcPct val="0"/>
            </a:spcBef>
            <a:spcAft>
              <a:spcPct val="35000"/>
            </a:spcAft>
            <a:buNone/>
          </a:pPr>
          <a:endParaRPr lang="en-US" sz="1200" kern="1200" dirty="0"/>
        </a:p>
      </dsp:txBody>
      <dsp:txXfrm>
        <a:off x="6817357" y="1146444"/>
        <a:ext cx="1519451" cy="22852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0009D-B3CD-4E03-97A1-334E3CDFDE35}">
      <dsp:nvSpPr>
        <dsp:cNvPr id="0" name=""/>
        <dsp:cNvSpPr/>
      </dsp:nvSpPr>
      <dsp:spPr>
        <a:xfrm>
          <a:off x="0" y="182862"/>
          <a:ext cx="5112567" cy="1491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Facility design and manufacturing processes are complex, multi-stage operations.</a:t>
          </a:r>
        </a:p>
      </dsp:txBody>
      <dsp:txXfrm>
        <a:off x="72821" y="255683"/>
        <a:ext cx="4966925" cy="1346108"/>
      </dsp:txXfrm>
    </dsp:sp>
    <dsp:sp modelId="{84EEFF5B-562A-44A2-92EC-2BB7ABEDCB08}">
      <dsp:nvSpPr>
        <dsp:cNvPr id="0" name=""/>
        <dsp:cNvSpPr/>
      </dsp:nvSpPr>
      <dsp:spPr>
        <a:xfrm>
          <a:off x="0" y="1746612"/>
          <a:ext cx="5112567" cy="14917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Three primary components of risk assessment:</a:t>
          </a:r>
        </a:p>
      </dsp:txBody>
      <dsp:txXfrm>
        <a:off x="72821" y="1819433"/>
        <a:ext cx="4966925" cy="1346108"/>
      </dsp:txXfrm>
    </dsp:sp>
    <dsp:sp modelId="{FD281105-4506-4173-9746-7C9A2C78DF4D}">
      <dsp:nvSpPr>
        <dsp:cNvPr id="0" name=""/>
        <dsp:cNvSpPr/>
      </dsp:nvSpPr>
      <dsp:spPr>
        <a:xfrm>
          <a:off x="0" y="3238362"/>
          <a:ext cx="5112567" cy="2949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4"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An understanding of the uncertainties in the design (which includes materials, processing, equipment, personnel, environment, detection systems, feedback control)</a:t>
          </a:r>
        </a:p>
        <a:p>
          <a:pPr marL="228600" lvl="1" indent="-228600" algn="l" defTabSz="889000">
            <a:lnSpc>
              <a:spcPct val="90000"/>
            </a:lnSpc>
            <a:spcBef>
              <a:spcPct val="0"/>
            </a:spcBef>
            <a:spcAft>
              <a:spcPct val="20000"/>
            </a:spcAft>
            <a:buChar char="•"/>
          </a:pPr>
          <a:r>
            <a:rPr lang="en-US" sz="2000" kern="1200" dirty="0"/>
            <a:t>An identification of the hazards and failure mechanisms</a:t>
          </a:r>
        </a:p>
        <a:p>
          <a:pPr marL="228600" lvl="1" indent="-228600" algn="l" defTabSz="889000">
            <a:lnSpc>
              <a:spcPct val="90000"/>
            </a:lnSpc>
            <a:spcBef>
              <a:spcPct val="0"/>
            </a:spcBef>
            <a:spcAft>
              <a:spcPct val="20000"/>
            </a:spcAft>
            <a:buChar char="•"/>
          </a:pPr>
          <a:r>
            <a:rPr lang="en-US" sz="2000" kern="1200" dirty="0"/>
            <a:t>An estimation of the risks associated with each hazard and failure</a:t>
          </a:r>
        </a:p>
      </dsp:txBody>
      <dsp:txXfrm>
        <a:off x="0" y="3238362"/>
        <a:ext cx="5112567" cy="29497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131AB-6D4A-4A6F-A8F2-4A73ACEB5154}">
      <dsp:nvSpPr>
        <dsp:cNvPr id="0" name=""/>
        <dsp:cNvSpPr/>
      </dsp:nvSpPr>
      <dsp:spPr>
        <a:xfrm>
          <a:off x="2867481" y="588953"/>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83209" y="632242"/>
        <a:ext cx="24318" cy="4863"/>
      </dsp:txXfrm>
    </dsp:sp>
    <dsp:sp modelId="{1C4F5607-0D0F-4353-909A-10582AEB35C7}">
      <dsp:nvSpPr>
        <dsp:cNvPr id="0" name=""/>
        <dsp:cNvSpPr/>
      </dsp:nvSpPr>
      <dsp:spPr>
        <a:xfrm>
          <a:off x="754613" y="27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Emphasize a science and risk-based approach throughout the analysis process</a:t>
          </a:r>
          <a:endParaRPr lang="en-US" sz="1300" kern="1200"/>
        </a:p>
      </dsp:txBody>
      <dsp:txXfrm>
        <a:off x="754613" y="273"/>
        <a:ext cx="2114668" cy="1268801"/>
      </dsp:txXfrm>
    </dsp:sp>
    <dsp:sp modelId="{9E26159C-ED83-431B-97C7-57E4BAB05D77}">
      <dsp:nvSpPr>
        <dsp:cNvPr id="0" name=""/>
        <dsp:cNvSpPr/>
      </dsp:nvSpPr>
      <dsp:spPr>
        <a:xfrm>
          <a:off x="5468524" y="588953"/>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84252" y="632242"/>
        <a:ext cx="24318" cy="4863"/>
      </dsp:txXfrm>
    </dsp:sp>
    <dsp:sp modelId="{DB28E010-FDC3-468A-A81F-0F59D1F7C157}">
      <dsp:nvSpPr>
        <dsp:cNvPr id="0" name=""/>
        <dsp:cNvSpPr/>
      </dsp:nvSpPr>
      <dsp:spPr>
        <a:xfrm>
          <a:off x="3355655" y="27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Ensure SMEs are involved in all stages of the risk assessment and verification planning</a:t>
          </a:r>
          <a:endParaRPr lang="en-US" sz="1300" kern="1200"/>
        </a:p>
      </dsp:txBody>
      <dsp:txXfrm>
        <a:off x="3355655" y="273"/>
        <a:ext cx="2114668" cy="1268801"/>
      </dsp:txXfrm>
    </dsp:sp>
    <dsp:sp modelId="{58343DB0-4978-422B-8122-A4C978BA1B26}">
      <dsp:nvSpPr>
        <dsp:cNvPr id="0" name=""/>
        <dsp:cNvSpPr/>
      </dsp:nvSpPr>
      <dsp:spPr>
        <a:xfrm>
          <a:off x="8069567" y="588953"/>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285294" y="632242"/>
        <a:ext cx="24318" cy="4863"/>
      </dsp:txXfrm>
    </dsp:sp>
    <dsp:sp modelId="{5A30B549-7AEF-49FA-B34F-D20C6CFF92CF}">
      <dsp:nvSpPr>
        <dsp:cNvPr id="0" name=""/>
        <dsp:cNvSpPr/>
      </dsp:nvSpPr>
      <dsp:spPr>
        <a:xfrm>
          <a:off x="5956698" y="27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Focus on critical aspects that affect product quality and patient safety</a:t>
          </a:r>
          <a:endParaRPr lang="en-US" sz="1300" kern="1200"/>
        </a:p>
      </dsp:txBody>
      <dsp:txXfrm>
        <a:off x="5956698" y="273"/>
        <a:ext cx="2114668" cy="1268801"/>
      </dsp:txXfrm>
    </dsp:sp>
    <dsp:sp modelId="{3B580395-00F9-45B8-9CCA-C7CB74D981A6}">
      <dsp:nvSpPr>
        <dsp:cNvPr id="0" name=""/>
        <dsp:cNvSpPr/>
      </dsp:nvSpPr>
      <dsp:spPr>
        <a:xfrm>
          <a:off x="1811947" y="1267274"/>
          <a:ext cx="7803127" cy="455773"/>
        </a:xfrm>
        <a:custGeom>
          <a:avLst/>
          <a:gdLst/>
          <a:ahLst/>
          <a:cxnLst/>
          <a:rect l="0" t="0" r="0" b="0"/>
          <a:pathLst>
            <a:path>
              <a:moveTo>
                <a:pt x="7803127" y="0"/>
              </a:moveTo>
              <a:lnTo>
                <a:pt x="7803127" y="244986"/>
              </a:lnTo>
              <a:lnTo>
                <a:pt x="0" y="244986"/>
              </a:lnTo>
              <a:lnTo>
                <a:pt x="0" y="455773"/>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18054" y="1492729"/>
        <a:ext cx="390913" cy="4863"/>
      </dsp:txXfrm>
    </dsp:sp>
    <dsp:sp modelId="{607B33B6-EE0B-4611-BDB3-2B4889BC46DD}">
      <dsp:nvSpPr>
        <dsp:cNvPr id="0" name=""/>
        <dsp:cNvSpPr/>
      </dsp:nvSpPr>
      <dsp:spPr>
        <a:xfrm>
          <a:off x="8557741" y="27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Use the FMEA results to inform the Verification Plan, concentrating on testing critical aspects</a:t>
          </a:r>
          <a:endParaRPr lang="en-US" sz="1300" kern="1200"/>
        </a:p>
      </dsp:txBody>
      <dsp:txXfrm>
        <a:off x="8557741" y="273"/>
        <a:ext cx="2114668" cy="1268801"/>
      </dsp:txXfrm>
    </dsp:sp>
    <dsp:sp modelId="{EBBC24DE-D4B8-41BB-8F53-491C677C463D}">
      <dsp:nvSpPr>
        <dsp:cNvPr id="0" name=""/>
        <dsp:cNvSpPr/>
      </dsp:nvSpPr>
      <dsp:spPr>
        <a:xfrm>
          <a:off x="2867481" y="2344129"/>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83209" y="2387417"/>
        <a:ext cx="24318" cy="4863"/>
      </dsp:txXfrm>
    </dsp:sp>
    <dsp:sp modelId="{23CC0DAA-661D-438C-8E73-BF40D5A90A90}">
      <dsp:nvSpPr>
        <dsp:cNvPr id="0" name=""/>
        <dsp:cNvSpPr/>
      </dsp:nvSpPr>
      <dsp:spPr>
        <a:xfrm>
          <a:off x="754613" y="1755448"/>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Develop a Verification Test Matrix (VTM) that identifies critical testing based on risk levels and SME input</a:t>
          </a:r>
          <a:endParaRPr lang="en-US" sz="1300" kern="1200"/>
        </a:p>
      </dsp:txBody>
      <dsp:txXfrm>
        <a:off x="754613" y="1755448"/>
        <a:ext cx="2114668" cy="1268801"/>
      </dsp:txXfrm>
    </dsp:sp>
    <dsp:sp modelId="{12E2951D-8DE2-4383-9BB1-DD16B0D2AFEC}">
      <dsp:nvSpPr>
        <dsp:cNvPr id="0" name=""/>
        <dsp:cNvSpPr/>
      </dsp:nvSpPr>
      <dsp:spPr>
        <a:xfrm>
          <a:off x="5468524" y="2344129"/>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84252" y="2387417"/>
        <a:ext cx="24318" cy="4863"/>
      </dsp:txXfrm>
    </dsp:sp>
    <dsp:sp modelId="{1D697164-23E7-419E-9256-C84D98EB0BCF}">
      <dsp:nvSpPr>
        <dsp:cNvPr id="0" name=""/>
        <dsp:cNvSpPr/>
      </dsp:nvSpPr>
      <dsp:spPr>
        <a:xfrm>
          <a:off x="3355655" y="1755448"/>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Create Verification Test Protocols (VTPs) for critical aspects, with acceptance criteria derived from system design documents</a:t>
          </a:r>
          <a:endParaRPr lang="en-US" sz="1300" kern="1200"/>
        </a:p>
      </dsp:txBody>
      <dsp:txXfrm>
        <a:off x="3355655" y="1755448"/>
        <a:ext cx="2114668" cy="1268801"/>
      </dsp:txXfrm>
    </dsp:sp>
    <dsp:sp modelId="{F5D8BB18-3A9B-4A26-9109-3BA6B31758B8}">
      <dsp:nvSpPr>
        <dsp:cNvPr id="0" name=""/>
        <dsp:cNvSpPr/>
      </dsp:nvSpPr>
      <dsp:spPr>
        <a:xfrm>
          <a:off x="8069567" y="2344129"/>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285294" y="2387417"/>
        <a:ext cx="24318" cy="4863"/>
      </dsp:txXfrm>
    </dsp:sp>
    <dsp:sp modelId="{47ADEC78-8A0F-49EB-89C9-C8C45EBC4319}">
      <dsp:nvSpPr>
        <dsp:cNvPr id="0" name=""/>
        <dsp:cNvSpPr/>
      </dsp:nvSpPr>
      <dsp:spPr>
        <a:xfrm>
          <a:off x="5956698" y="1755448"/>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Leverage vendor documentation and testing where appropriate to avoid redundant testing</a:t>
          </a:r>
          <a:endParaRPr lang="en-US" sz="1300" kern="1200"/>
        </a:p>
      </dsp:txBody>
      <dsp:txXfrm>
        <a:off x="5956698" y="1755448"/>
        <a:ext cx="2114668" cy="1268801"/>
      </dsp:txXfrm>
    </dsp:sp>
    <dsp:sp modelId="{6E4D4CC8-C59B-421A-BE3C-8C88EA1E73F5}">
      <dsp:nvSpPr>
        <dsp:cNvPr id="0" name=""/>
        <dsp:cNvSpPr/>
      </dsp:nvSpPr>
      <dsp:spPr>
        <a:xfrm>
          <a:off x="1811947" y="3022449"/>
          <a:ext cx="7803127" cy="455773"/>
        </a:xfrm>
        <a:custGeom>
          <a:avLst/>
          <a:gdLst/>
          <a:ahLst/>
          <a:cxnLst/>
          <a:rect l="0" t="0" r="0" b="0"/>
          <a:pathLst>
            <a:path>
              <a:moveTo>
                <a:pt x="7803127" y="0"/>
              </a:moveTo>
              <a:lnTo>
                <a:pt x="7803127" y="244986"/>
              </a:lnTo>
              <a:lnTo>
                <a:pt x="0" y="244986"/>
              </a:lnTo>
              <a:lnTo>
                <a:pt x="0" y="455773"/>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18054" y="3247904"/>
        <a:ext cx="390913" cy="4863"/>
      </dsp:txXfrm>
    </dsp:sp>
    <dsp:sp modelId="{827812A7-A641-448F-B1CB-50EB2BE9794E}">
      <dsp:nvSpPr>
        <dsp:cNvPr id="0" name=""/>
        <dsp:cNvSpPr/>
      </dsp:nvSpPr>
      <dsp:spPr>
        <a:xfrm>
          <a:off x="8557741" y="1755448"/>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Ensure the Quality Unit approves acceptance criteria for critical aspects</a:t>
          </a:r>
          <a:endParaRPr lang="en-US" sz="1300" kern="1200"/>
        </a:p>
      </dsp:txBody>
      <dsp:txXfrm>
        <a:off x="8557741" y="1755448"/>
        <a:ext cx="2114668" cy="1268801"/>
      </dsp:txXfrm>
    </dsp:sp>
    <dsp:sp modelId="{A6D1E6EE-8E52-420A-A457-9E340B52B319}">
      <dsp:nvSpPr>
        <dsp:cNvPr id="0" name=""/>
        <dsp:cNvSpPr/>
      </dsp:nvSpPr>
      <dsp:spPr>
        <a:xfrm>
          <a:off x="2867481" y="4099304"/>
          <a:ext cx="455773" cy="91440"/>
        </a:xfrm>
        <a:custGeom>
          <a:avLst/>
          <a:gdLst/>
          <a:ahLst/>
          <a:cxnLst/>
          <a:rect l="0" t="0" r="0" b="0"/>
          <a:pathLst>
            <a:path>
              <a:moveTo>
                <a:pt x="0" y="45720"/>
              </a:moveTo>
              <a:lnTo>
                <a:pt x="45577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83209" y="4142592"/>
        <a:ext cx="24318" cy="4863"/>
      </dsp:txXfrm>
    </dsp:sp>
    <dsp:sp modelId="{E6EA100E-1B4C-4A60-99D6-C5DEC0672F37}">
      <dsp:nvSpPr>
        <dsp:cNvPr id="0" name=""/>
        <dsp:cNvSpPr/>
      </dsp:nvSpPr>
      <dsp:spPr>
        <a:xfrm>
          <a:off x="754613" y="351062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Document the entire process, including risk assessments, design reviews, and verification activities</a:t>
          </a:r>
          <a:endParaRPr lang="en-US" sz="1300" kern="1200"/>
        </a:p>
      </dsp:txBody>
      <dsp:txXfrm>
        <a:off x="754613" y="3510623"/>
        <a:ext cx="2114668" cy="1268801"/>
      </dsp:txXfrm>
    </dsp:sp>
    <dsp:sp modelId="{47581C11-1BBC-42D2-9F09-4D5A168A93D6}">
      <dsp:nvSpPr>
        <dsp:cNvPr id="0" name=""/>
        <dsp:cNvSpPr/>
      </dsp:nvSpPr>
      <dsp:spPr>
        <a:xfrm>
          <a:off x="3355655" y="3510623"/>
          <a:ext cx="2114668" cy="12688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621" tIns="108768" rIns="103621" bIns="108768" numCol="1" spcCol="1270" anchor="ctr" anchorCtr="0">
          <a:noAutofit/>
        </a:bodyPr>
        <a:lstStyle/>
        <a:p>
          <a:pPr marL="0" lvl="0" indent="0" algn="ctr" defTabSz="577850">
            <a:lnSpc>
              <a:spcPct val="90000"/>
            </a:lnSpc>
            <a:spcBef>
              <a:spcPct val="0"/>
            </a:spcBef>
            <a:spcAft>
              <a:spcPct val="35000"/>
            </a:spcAft>
            <a:buNone/>
          </a:pPr>
          <a:r>
            <a:rPr lang="en-US" sz="1300" b="0" i="0" kern="1200"/>
            <a:t>Prepare a comprehensive System Verification Report that concludes with a statement of fitness for intended us</a:t>
          </a:r>
          <a:endParaRPr lang="en-US" sz="1300" kern="1200"/>
        </a:p>
      </dsp:txBody>
      <dsp:txXfrm>
        <a:off x="3355655" y="3510623"/>
        <a:ext cx="2114668" cy="1268801"/>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B488F7-1FAC-40D2-BB7E-BA3CE28D8950}" type="datetimeFigureOut">
              <a:rPr lang="en-US" smtClean="0"/>
              <a:pPr/>
              <a:t>10/7/2024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2D21D1-52E2-420B-B491-CFF6D7BB79FB}" type="slidenum">
              <a:rPr lang="en-US" smtClean="0"/>
              <a:pPr/>
              <a:t>‹#›</a:t>
            </a:fld>
            <a:endParaRPr lang="en-US"/>
          </a:p>
        </p:txBody>
      </p:sp>
    </p:spTree>
    <p:extLst>
      <p:ext uri="{BB962C8B-B14F-4D97-AF65-F5344CB8AC3E}">
        <p14:creationId xmlns:p14="http://schemas.microsoft.com/office/powerpoint/2010/main" val="223947869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2</a:t>
            </a:fld>
            <a:endParaRPr lang="en-US"/>
          </a:p>
        </p:txBody>
      </p:sp>
    </p:spTree>
    <p:extLst>
      <p:ext uri="{BB962C8B-B14F-4D97-AF65-F5344CB8AC3E}">
        <p14:creationId xmlns:p14="http://schemas.microsoft.com/office/powerpoint/2010/main" val="2268629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Risk-Based Approach</a:t>
            </a:r>
          </a:p>
          <a:p>
            <a:endParaRPr lang="en-US" dirty="0"/>
          </a:p>
          <a:p>
            <a:r>
              <a:rPr lang="en-US" dirty="0"/>
              <a:t>Implementing a risk-based approach is crucial for effective risk management. This involves:</a:t>
            </a:r>
          </a:p>
          <a:p>
            <a:endParaRPr lang="en-US" dirty="0"/>
          </a:p>
          <a:p>
            <a:r>
              <a:rPr lang="en-US" dirty="0"/>
              <a:t>- Identifying and prioritizing critical process parameters and quality attributes</a:t>
            </a:r>
          </a:p>
          <a:p>
            <a:r>
              <a:rPr lang="en-US" dirty="0"/>
              <a:t>- Focusing validation efforts on areas with the highest impact on product quality and patient safety</a:t>
            </a:r>
          </a:p>
          <a:p>
            <a:r>
              <a:rPr lang="en-US" dirty="0"/>
              <a:t>- Using risk assessment methodologies to concentrate efforts on high-risk areas</a:t>
            </a:r>
          </a:p>
          <a:p>
            <a:endParaRPr lang="en-US" dirty="0"/>
          </a:p>
          <a:p>
            <a:r>
              <a:rPr lang="en-US" dirty="0"/>
              <a:t>## Quality Risk Management (QRM)</a:t>
            </a:r>
          </a:p>
          <a:p>
            <a:endParaRPr lang="en-US" dirty="0"/>
          </a:p>
          <a:p>
            <a:r>
              <a:rPr lang="en-US" dirty="0"/>
              <a:t>Integrating QRM into processes helps ensure quality and compliance:</a:t>
            </a:r>
          </a:p>
          <a:p>
            <a:endParaRPr lang="en-US" dirty="0"/>
          </a:p>
          <a:p>
            <a:r>
              <a:rPr lang="en-US" dirty="0"/>
              <a:t>- Following ICH Q9 guidelines for a systematic approach to quality risk management</a:t>
            </a:r>
          </a:p>
          <a:p>
            <a:r>
              <a:rPr lang="en-US" dirty="0"/>
              <a:t>- Applying QRM throughout the product lifecycle, from development to manufacturing</a:t>
            </a:r>
          </a:p>
          <a:p>
            <a:r>
              <a:rPr lang="en-US" dirty="0"/>
              <a:t>- Using QRM to define validation strategies and scope proactively</a:t>
            </a:r>
          </a:p>
          <a:p>
            <a:endParaRPr lang="en-US" dirty="0"/>
          </a:p>
          <a:p>
            <a:r>
              <a:rPr lang="en-US" dirty="0"/>
              <a:t>## Data Management and Analysis</a:t>
            </a:r>
          </a:p>
          <a:p>
            <a:endParaRPr lang="en-US" dirty="0"/>
          </a:p>
          <a:p>
            <a:r>
              <a:rPr lang="en-US" dirty="0"/>
              <a:t>Effective data handling is essential for risk management:</a:t>
            </a:r>
          </a:p>
          <a:p>
            <a:endParaRPr lang="en-US" dirty="0"/>
          </a:p>
          <a:p>
            <a:r>
              <a:rPr lang="en-US" dirty="0"/>
              <a:t>- Implementing advanced data management and analytics tools</a:t>
            </a:r>
          </a:p>
          <a:p>
            <a:r>
              <a:rPr lang="en-US" dirty="0"/>
              <a:t>- Ensuring proper collection, analysis, and management of validation data</a:t>
            </a:r>
          </a:p>
          <a:p>
            <a:r>
              <a:rPr lang="en-US" dirty="0"/>
              <a:t>- Utilizing digital tools and platforms for more efficient data processing</a:t>
            </a:r>
          </a:p>
          <a:p>
            <a:endParaRPr lang="en-US" dirty="0"/>
          </a:p>
          <a:p>
            <a:r>
              <a:rPr lang="en-US" dirty="0"/>
              <a:t>## Documentation and Procedures</a:t>
            </a:r>
          </a:p>
          <a:p>
            <a:endParaRPr lang="en-US" dirty="0"/>
          </a:p>
          <a:p>
            <a:r>
              <a:rPr lang="en-US" dirty="0"/>
              <a:t>Clear documentation is crucial for consistent risk management:</a:t>
            </a:r>
          </a:p>
          <a:p>
            <a:endParaRPr lang="en-US" dirty="0"/>
          </a:p>
          <a:p>
            <a:r>
              <a:rPr lang="en-US" dirty="0"/>
              <a:t>- Developing comprehensive documentation and standardized procedures</a:t>
            </a:r>
          </a:p>
          <a:p>
            <a:r>
              <a:rPr lang="en-US" dirty="0"/>
              <a:t>- Creating a Validation Master Plan to outline scope, objectives, and responsibilities</a:t>
            </a:r>
          </a:p>
          <a:p>
            <a:r>
              <a:rPr lang="en-US" dirty="0"/>
              <a:t>- Ensuring clear documentation of risk assessments and mitigation strategies</a:t>
            </a:r>
          </a:p>
          <a:p>
            <a:endParaRPr lang="en-US" dirty="0"/>
          </a:p>
          <a:p>
            <a:r>
              <a:rPr lang="en-US" dirty="0"/>
              <a:t>## Cross-Functional Collaboration</a:t>
            </a:r>
          </a:p>
          <a:p>
            <a:endParaRPr lang="en-US" dirty="0"/>
          </a:p>
          <a:p>
            <a:r>
              <a:rPr lang="en-US" dirty="0"/>
              <a:t>Effective teamwork is key to managing risks:</a:t>
            </a:r>
          </a:p>
          <a:p>
            <a:endParaRPr lang="en-US" dirty="0"/>
          </a:p>
          <a:p>
            <a:r>
              <a:rPr lang="en-US" dirty="0"/>
              <a:t>- Forming cross-functional teams for risk assessment and management</a:t>
            </a:r>
          </a:p>
          <a:p>
            <a:r>
              <a:rPr lang="en-US" dirty="0"/>
              <a:t>- Encouraging interdepartmental communication and collaboration</a:t>
            </a:r>
          </a:p>
          <a:p>
            <a:r>
              <a:rPr lang="en-US" dirty="0"/>
              <a:t>- Involving various stakeholders in the risk management process</a:t>
            </a:r>
          </a:p>
          <a:p>
            <a:endParaRPr lang="en-US" dirty="0"/>
          </a:p>
          <a:p>
            <a:r>
              <a:rPr lang="en-US" dirty="0"/>
              <a:t>## Continuous Monitoring and Review</a:t>
            </a:r>
          </a:p>
          <a:p>
            <a:endParaRPr lang="en-US" dirty="0"/>
          </a:p>
          <a:p>
            <a:r>
              <a:rPr lang="en-US" dirty="0"/>
              <a:t>Risk management should be an ongoing process:</a:t>
            </a:r>
          </a:p>
          <a:p>
            <a:endParaRPr lang="en-US" dirty="0"/>
          </a:p>
          <a:p>
            <a:r>
              <a:rPr lang="en-US" dirty="0"/>
              <a:t>- Establishing systems for continuous monitoring of processes post-validation</a:t>
            </a:r>
          </a:p>
          <a:p>
            <a:r>
              <a:rPr lang="en-US" dirty="0"/>
              <a:t>- Conducting periodic reviews and audits to identify deviations</a:t>
            </a:r>
          </a:p>
          <a:p>
            <a:r>
              <a:rPr lang="en-US" dirty="0"/>
              <a:t>- Regularly reassessing risks throughout the product lifecycle</a:t>
            </a:r>
          </a:p>
          <a:p>
            <a:endParaRPr lang="en-US" dirty="0"/>
          </a:p>
          <a:p>
            <a:r>
              <a:rPr lang="en-US" dirty="0"/>
              <a:t>## Training and Education</a:t>
            </a:r>
          </a:p>
          <a:p>
            <a:endParaRPr lang="en-US" dirty="0"/>
          </a:p>
          <a:p>
            <a:r>
              <a:rPr lang="en-US" dirty="0"/>
              <a:t>Keeping teams up-to-date is crucial for effective risk management:</a:t>
            </a:r>
          </a:p>
          <a:p>
            <a:endParaRPr lang="en-US" dirty="0"/>
          </a:p>
          <a:p>
            <a:r>
              <a:rPr lang="en-US" dirty="0"/>
              <a:t>- Investing in regular training for staff on current regulations and standards</a:t>
            </a:r>
          </a:p>
          <a:p>
            <a:r>
              <a:rPr lang="en-US" dirty="0"/>
              <a:t>- Educating teams on risk assessment techniques and quality management principles</a:t>
            </a:r>
          </a:p>
          <a:p>
            <a:endParaRPr lang="en-US" dirty="0"/>
          </a:p>
          <a:p>
            <a:r>
              <a:rPr lang="en-US" dirty="0"/>
              <a:t>## Leveraging Technology</a:t>
            </a:r>
          </a:p>
          <a:p>
            <a:endParaRPr lang="en-US" dirty="0"/>
          </a:p>
          <a:p>
            <a:r>
              <a:rPr lang="en-US" dirty="0"/>
              <a:t>Using technology can enhance risk management efforts:</a:t>
            </a:r>
          </a:p>
          <a:p>
            <a:endParaRPr lang="en-US" dirty="0"/>
          </a:p>
          <a:p>
            <a:r>
              <a:rPr lang="en-US" dirty="0"/>
              <a:t>- Implementing specialized validation software solutions</a:t>
            </a:r>
          </a:p>
          <a:p>
            <a:r>
              <a:rPr lang="en-US" dirty="0"/>
              <a:t>- Automating processes where possible to reduce human error</a:t>
            </a:r>
          </a:p>
          <a:p>
            <a:r>
              <a:rPr lang="en-US" dirty="0"/>
              <a:t>- Utilizing digital tools for risk assessment and management</a:t>
            </a:r>
          </a:p>
          <a:p>
            <a:endParaRPr lang="en-US" dirty="0"/>
          </a:p>
          <a:p>
            <a:r>
              <a:rPr lang="en-US" dirty="0"/>
              <a:t>By implementing these strategies, biotech and pharmaceutical companies can more effectively manage risks in their validation processes, and overall operations, leading to improved compliance, quality, and efficiency.</a:t>
            </a:r>
          </a:p>
        </p:txBody>
      </p:sp>
      <p:sp>
        <p:nvSpPr>
          <p:cNvPr id="4" name="Slide Number Placeholder 3"/>
          <p:cNvSpPr>
            <a:spLocks noGrp="1"/>
          </p:cNvSpPr>
          <p:nvPr>
            <p:ph type="sldNum" sz="quarter" idx="5"/>
          </p:nvPr>
        </p:nvSpPr>
        <p:spPr/>
        <p:txBody>
          <a:bodyPr/>
          <a:lstStyle/>
          <a:p>
            <a:fld id="{CA2D21D1-52E2-420B-B491-CFF6D7BB79FB}" type="slidenum">
              <a:rPr lang="en-US" smtClean="0"/>
              <a:pPr/>
              <a:t>3</a:t>
            </a:fld>
            <a:endParaRPr lang="en-US"/>
          </a:p>
        </p:txBody>
      </p:sp>
    </p:spTree>
    <p:extLst>
      <p:ext uri="{BB962C8B-B14F-4D97-AF65-F5344CB8AC3E}">
        <p14:creationId xmlns:p14="http://schemas.microsoft.com/office/powerpoint/2010/main" val="1519445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ASTM E2500 was first published in June 2007. Since then, it has undergone several revisions:</a:t>
            </a:r>
          </a:p>
          <a:p>
            <a:endParaRPr lang="en-US" dirty="0"/>
          </a:p>
          <a:p>
            <a:r>
              <a:rPr lang="en-US" dirty="0"/>
              <a:t>1. First publication: June 2007</a:t>
            </a:r>
          </a:p>
          <a:p>
            <a:endParaRPr lang="en-US" dirty="0"/>
          </a:p>
          <a:p>
            <a:r>
              <a:rPr lang="en-US" dirty="0"/>
              <a:t>2. Reapproved: 2012 (without significant changes)</a:t>
            </a:r>
          </a:p>
          <a:p>
            <a:endParaRPr lang="en-US" dirty="0"/>
          </a:p>
          <a:p>
            <a:r>
              <a:rPr lang="en-US" dirty="0"/>
              <a:t>3. Revised: 2013 (ASTM E2500-13)</a:t>
            </a:r>
          </a:p>
          <a:p>
            <a:endParaRPr lang="en-US" dirty="0"/>
          </a:p>
          <a:p>
            <a:r>
              <a:rPr lang="en-US" dirty="0"/>
              <a:t>4. Current version: ASTM E2500-20 (released in 2020)</a:t>
            </a:r>
          </a:p>
          <a:p>
            <a:endParaRPr lang="en-US" dirty="0"/>
          </a:p>
          <a:p>
            <a:r>
              <a:rPr lang="en-US" dirty="0"/>
              <a:t>The standard is currently undergoing another revision process, as indicated by the work item WK88043. This revision aims to update E2500-20 to include:</a:t>
            </a:r>
          </a:p>
          <a:p>
            <a:endParaRPr lang="en-US" dirty="0"/>
          </a:p>
          <a:p>
            <a:r>
              <a:rPr lang="en-US" dirty="0"/>
              <a:t>- Best industry standards</a:t>
            </a:r>
          </a:p>
          <a:p>
            <a:r>
              <a:rPr lang="en-US" dirty="0"/>
              <a:t>- Most recent regulatory guidance</a:t>
            </a:r>
          </a:p>
          <a:p>
            <a:r>
              <a:rPr lang="en-US" dirty="0"/>
              <a:t>- Current updates to ICH Q9R1</a:t>
            </a:r>
          </a:p>
          <a:p>
            <a:r>
              <a:rPr lang="en-US" dirty="0"/>
              <a:t>- EMA Annex 1 and 15</a:t>
            </a:r>
          </a:p>
          <a:p>
            <a:r>
              <a:rPr lang="en-US" dirty="0"/>
              <a:t>- Best practices from PDA TR 54-5 on Quality Risk Management</a:t>
            </a:r>
          </a:p>
          <a:p>
            <a:endParaRPr lang="en-US" dirty="0"/>
          </a:p>
          <a:p>
            <a:r>
              <a:rPr lang="en-US" dirty="0"/>
              <a:t>The upcoming revision is described as a "major overhaul" of E2500, seeking wide consensus from industry experts. This continuous revision process demonstrates the standard's evolution to keep pace with industry developments and regulatory changes in pharmaceutical and biopharmaceutical manufacturing.</a:t>
            </a:r>
          </a:p>
        </p:txBody>
      </p:sp>
      <p:sp>
        <p:nvSpPr>
          <p:cNvPr id="4" name="Slide Number Placeholder 3"/>
          <p:cNvSpPr>
            <a:spLocks noGrp="1"/>
          </p:cNvSpPr>
          <p:nvPr>
            <p:ph type="sldNum" sz="quarter" idx="5"/>
          </p:nvPr>
        </p:nvSpPr>
        <p:spPr/>
        <p:txBody>
          <a:bodyPr/>
          <a:lstStyle/>
          <a:p>
            <a:fld id="{CA2D21D1-52E2-420B-B491-CFF6D7BB79FB}" type="slidenum">
              <a:rPr lang="en-US" smtClean="0"/>
              <a:pPr/>
              <a:t>5</a:t>
            </a:fld>
            <a:endParaRPr lang="en-US"/>
          </a:p>
        </p:txBody>
      </p:sp>
    </p:spTree>
    <p:extLst>
      <p:ext uri="{BB962C8B-B14F-4D97-AF65-F5344CB8AC3E}">
        <p14:creationId xmlns:p14="http://schemas.microsoft.com/office/powerpoint/2010/main" val="4197719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6</a:t>
            </a:fld>
            <a:endParaRPr lang="en-US"/>
          </a:p>
        </p:txBody>
      </p:sp>
    </p:spTree>
    <p:extLst>
      <p:ext uri="{BB962C8B-B14F-4D97-AF65-F5344CB8AC3E}">
        <p14:creationId xmlns:p14="http://schemas.microsoft.com/office/powerpoint/2010/main" val="1201740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ASTM E2500, Critical Aspects are the key features, functions, and characteristics that manufacturing systems and equipment must possess to adequately control process risks and protect patient safety</a:t>
            </a:r>
          </a:p>
          <a:p>
            <a:endParaRPr lang="en-US" dirty="0"/>
          </a:p>
          <a:p>
            <a:r>
              <a:rPr lang="en-US" dirty="0"/>
              <a:t>## Determination of Critical Aspects</a:t>
            </a:r>
          </a:p>
          <a:p>
            <a:endParaRPr lang="en-US" dirty="0"/>
          </a:p>
          <a:p>
            <a:r>
              <a:rPr lang="en-US" dirty="0"/>
              <a:t>Critical Aspects are determined through a risk-based and science-based approach:</a:t>
            </a:r>
          </a:p>
          <a:p>
            <a:endParaRPr lang="en-US" dirty="0"/>
          </a:p>
          <a:p>
            <a:r>
              <a:rPr lang="en-US" dirty="0"/>
              <a:t>**Risk Assessment**: A product-focused risk analysis is conducted early in the process to identify critical parameters related to product quality and patient safety. This includes Critical Quality Attributes (CQAs) and Critical Process Parameters (CPPs)</a:t>
            </a:r>
          </a:p>
          <a:p>
            <a:endParaRPr lang="en-US" dirty="0"/>
          </a:p>
          <a:p>
            <a:r>
              <a:rPr lang="en-US" dirty="0"/>
              <a:t>**Scientific Knowledge**: The evaluation of quality risks should be based on scientific understanding of the product and process</a:t>
            </a:r>
          </a:p>
          <a:p>
            <a:endParaRPr lang="en-US" dirty="0"/>
          </a:p>
          <a:p>
            <a:r>
              <a:rPr lang="en-US" dirty="0"/>
              <a:t>**Subject Matter Expert Input**: SMEs play a crucial role in identifying critical aspects from the start of a project. They contribute their expertise in defining needs and reviewing system designs</a:t>
            </a:r>
          </a:p>
          <a:p>
            <a:endParaRPr lang="en-US" dirty="0"/>
          </a:p>
          <a:p>
            <a:r>
              <a:rPr lang="en-US" dirty="0"/>
              <a:t>**Product and Process Information**: Examples of information considered include:</a:t>
            </a:r>
          </a:p>
          <a:p>
            <a:r>
              <a:rPr lang="en-US" dirty="0"/>
              <a:t>- Critical Quality Attributes (CQAs)</a:t>
            </a:r>
          </a:p>
          <a:p>
            <a:r>
              <a:rPr lang="en-US" dirty="0"/>
              <a:t>- Critical Process Parameters (CPPs)</a:t>
            </a:r>
          </a:p>
          <a:p>
            <a:r>
              <a:rPr lang="en-US" dirty="0"/>
              <a:t>- Process control strategy information</a:t>
            </a:r>
          </a:p>
          <a:p>
            <a:r>
              <a:rPr lang="en-US" dirty="0"/>
              <a:t>- Prior production experience</a:t>
            </a:r>
          </a:p>
          <a:p>
            <a:endParaRPr lang="en-US" dirty="0"/>
          </a:p>
          <a:p>
            <a:r>
              <a:rPr lang="en-US" dirty="0"/>
              <a:t>## Key Characteristics of Critical Aspects</a:t>
            </a:r>
          </a:p>
          <a:p>
            <a:endParaRPr lang="en-US" dirty="0"/>
          </a:p>
          <a:p>
            <a:r>
              <a:rPr lang="en-US" dirty="0"/>
              <a:t>Critical Aspects typically include:</a:t>
            </a:r>
          </a:p>
          <a:p>
            <a:endParaRPr lang="en-US" dirty="0"/>
          </a:p>
          <a:p>
            <a:r>
              <a:rPr lang="en-US" dirty="0"/>
              <a:t>- Functions, features, and abilities necessary for the manufacturing process</a:t>
            </a:r>
          </a:p>
          <a:p>
            <a:r>
              <a:rPr lang="en-US" dirty="0"/>
              <a:t>- Performance characteristics essential for ensuring consistent product quality</a:t>
            </a:r>
          </a:p>
          <a:p>
            <a:r>
              <a:rPr lang="en-US" dirty="0"/>
              <a:t>- Aspects directly linked to patient safety</a:t>
            </a:r>
          </a:p>
          <a:p>
            <a:endParaRPr lang="en-US" dirty="0"/>
          </a:p>
          <a:p>
            <a:r>
              <a:rPr lang="en-US" dirty="0"/>
              <a:t>## Importance in Verification Process</a:t>
            </a:r>
          </a:p>
          <a:p>
            <a:endParaRPr lang="en-US" dirty="0"/>
          </a:p>
          <a:p>
            <a:r>
              <a:rPr lang="en-US" dirty="0"/>
              <a:t>The identification of Critical Aspects guides the verification strategy:</a:t>
            </a:r>
          </a:p>
          <a:p>
            <a:endParaRPr lang="en-US" dirty="0"/>
          </a:p>
          <a:p>
            <a:r>
              <a:rPr lang="en-US" dirty="0"/>
              <a:t>- It allows for a more focused and efficient verification process</a:t>
            </a:r>
          </a:p>
          <a:p>
            <a:r>
              <a:rPr lang="en-US" dirty="0"/>
              <a:t>- Verification activities can be tailored to address the most critical elements of the system</a:t>
            </a:r>
          </a:p>
          <a:p>
            <a:r>
              <a:rPr lang="en-US" dirty="0"/>
              <a:t>- It supports the "right test, right time" principle, optimizing resource allocation</a:t>
            </a:r>
          </a:p>
          <a:p>
            <a:endParaRPr lang="en-US" dirty="0"/>
          </a:p>
          <a:p>
            <a:r>
              <a:rPr lang="en-US" dirty="0"/>
              <a:t>By concentrating on Critical Aspects, ASTM E2500 aims to streamline the qualification process while maintaining a strong focus on product quality and patient safety. This approach aligns with modern regulatory expectations and supports a more flexible, risk-based validation paradigm.</a:t>
            </a:r>
          </a:p>
        </p:txBody>
      </p:sp>
      <p:sp>
        <p:nvSpPr>
          <p:cNvPr id="4" name="Slide Number Placeholder 3"/>
          <p:cNvSpPr>
            <a:spLocks noGrp="1"/>
          </p:cNvSpPr>
          <p:nvPr>
            <p:ph type="sldNum" sz="quarter" idx="5"/>
          </p:nvPr>
        </p:nvSpPr>
        <p:spPr/>
        <p:txBody>
          <a:bodyPr/>
          <a:lstStyle/>
          <a:p>
            <a:fld id="{CA2D21D1-52E2-420B-B491-CFF6D7BB79FB}" type="slidenum">
              <a:rPr lang="en-US" smtClean="0"/>
              <a:pPr/>
              <a:t>7</a:t>
            </a:fld>
            <a:endParaRPr lang="en-US"/>
          </a:p>
        </p:txBody>
      </p:sp>
    </p:spTree>
    <p:extLst>
      <p:ext uri="{BB962C8B-B14F-4D97-AF65-F5344CB8AC3E}">
        <p14:creationId xmlns:p14="http://schemas.microsoft.com/office/powerpoint/2010/main" val="852178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10</a:t>
            </a:fld>
            <a:endParaRPr lang="en-US"/>
          </a:p>
        </p:txBody>
      </p:sp>
    </p:spTree>
    <p:extLst>
      <p:ext uri="{BB962C8B-B14F-4D97-AF65-F5344CB8AC3E}">
        <p14:creationId xmlns:p14="http://schemas.microsoft.com/office/powerpoint/2010/main" val="2976285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4425" cy="3486150"/>
          </a:xfrm>
        </p:spPr>
      </p:sp>
      <p:sp>
        <p:nvSpPr>
          <p:cNvPr id="4" name="Slide Number Placeholder 3"/>
          <p:cNvSpPr>
            <a:spLocks noGrp="1"/>
          </p:cNvSpPr>
          <p:nvPr>
            <p:ph type="sldNum" sz="quarter" idx="10"/>
          </p:nvPr>
        </p:nvSpPr>
        <p:spPr/>
        <p:txBody>
          <a:bodyPr/>
          <a:lstStyle/>
          <a:p>
            <a:pPr marL="0" marR="0" lvl="0" indent="0" algn="r" defTabSz="1463040" rtl="0" eaLnBrk="1" fontAlgn="auto" latinLnBrk="0" hangingPunct="1">
              <a:lnSpc>
                <a:spcPct val="100000"/>
              </a:lnSpc>
              <a:spcBef>
                <a:spcPts val="0"/>
              </a:spcBef>
              <a:spcAft>
                <a:spcPts val="0"/>
              </a:spcAft>
              <a:buClrTx/>
              <a:buSzTx/>
              <a:buFontTx/>
              <a:buNone/>
              <a:tabLst/>
              <a:defRPr/>
            </a:pPr>
            <a:fld id="{44F09341-5F7D-476B-8B00-41050282191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6304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Notes Placeholder 4"/>
          <p:cNvSpPr>
            <a:spLocks noGrp="1"/>
          </p:cNvSpPr>
          <p:nvPr>
            <p:ph type="body" sz="quarter" idx="11"/>
          </p:nvPr>
        </p:nvSpPr>
        <p:spPr/>
        <p:txBody>
          <a:bodyPr/>
          <a:lstStyle/>
          <a:p>
            <a:endParaRPr lang="en-US" dirty="0">
              <a:cs typeface="Times New Roman"/>
            </a:endParaRPr>
          </a:p>
        </p:txBody>
      </p:sp>
    </p:spTree>
    <p:extLst>
      <p:ext uri="{BB962C8B-B14F-4D97-AF65-F5344CB8AC3E}">
        <p14:creationId xmlns:p14="http://schemas.microsoft.com/office/powerpoint/2010/main" val="397237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Facility design and manufacturing processes are indeed complex, multi-stage operations that require careful risk assessment and management. Expanding on this concept using the ICH Q9(R1) and ASTM E2500 approaches, we can develop a comprehensive framework for risk management in pharmaceutical and biopharmaceutical facilities.</a:t>
            </a:r>
          </a:p>
          <a:p>
            <a:endParaRPr lang="en-US" dirty="0"/>
          </a:p>
          <a:p>
            <a:r>
              <a:rPr lang="en-US" dirty="0"/>
              <a:t>## Risk Management Framework</a:t>
            </a:r>
          </a:p>
          <a:p>
            <a:endParaRPr lang="en-US" dirty="0"/>
          </a:p>
          <a:p>
            <a:r>
              <a:rPr lang="en-US" dirty="0"/>
              <a:t>### Understanding Uncertainties</a:t>
            </a:r>
          </a:p>
          <a:p>
            <a:endParaRPr lang="en-US" dirty="0"/>
          </a:p>
          <a:p>
            <a:r>
              <a:rPr lang="en-US" dirty="0"/>
              <a:t>The first step in risk assessment is to thoroughly understand the uncertainties inherent in the design and manufacturing process:</a:t>
            </a:r>
          </a:p>
          <a:p>
            <a:endParaRPr lang="en-US" dirty="0"/>
          </a:p>
          <a:p>
            <a:r>
              <a:rPr lang="en-US" dirty="0"/>
              <a:t>**Materials**: </a:t>
            </a:r>
          </a:p>
          <a:p>
            <a:r>
              <a:rPr lang="en-US" dirty="0"/>
              <a:t>- Variability in raw material quality</a:t>
            </a:r>
          </a:p>
          <a:p>
            <a:r>
              <a:rPr lang="en-US" dirty="0"/>
              <a:t>- Potential for contamination</a:t>
            </a:r>
          </a:p>
          <a:p>
            <a:r>
              <a:rPr lang="en-US" dirty="0"/>
              <a:t>- Stability concerns</a:t>
            </a:r>
          </a:p>
          <a:p>
            <a:endParaRPr lang="en-US" dirty="0"/>
          </a:p>
          <a:p>
            <a:r>
              <a:rPr lang="en-US" dirty="0"/>
              <a:t>**Processing**:</a:t>
            </a:r>
          </a:p>
          <a:p>
            <a:r>
              <a:rPr lang="en-US" dirty="0"/>
              <a:t>- Equipment performance variability</a:t>
            </a:r>
          </a:p>
          <a:p>
            <a:r>
              <a:rPr lang="en-US" dirty="0"/>
              <a:t>- Process parameter fluctuations</a:t>
            </a:r>
          </a:p>
          <a:p>
            <a:r>
              <a:rPr lang="en-US" dirty="0"/>
              <a:t>- Scale-up challenges</a:t>
            </a:r>
          </a:p>
          <a:p>
            <a:endParaRPr lang="en-US" dirty="0"/>
          </a:p>
          <a:p>
            <a:r>
              <a:rPr lang="en-US" dirty="0"/>
              <a:t>**Equipment**:</a:t>
            </a:r>
          </a:p>
          <a:p>
            <a:r>
              <a:rPr lang="en-US" dirty="0"/>
              <a:t>- Reliability and maintenance issues</a:t>
            </a:r>
          </a:p>
          <a:p>
            <a:r>
              <a:rPr lang="en-US" dirty="0"/>
              <a:t>- Calibration and qualification requirements</a:t>
            </a:r>
          </a:p>
          <a:p>
            <a:r>
              <a:rPr lang="en-US" dirty="0"/>
              <a:t>- Compatibility with different products</a:t>
            </a:r>
          </a:p>
          <a:p>
            <a:endParaRPr lang="en-US" dirty="0"/>
          </a:p>
          <a:p>
            <a:r>
              <a:rPr lang="en-US" dirty="0"/>
              <a:t>**Personnel**:</a:t>
            </a:r>
          </a:p>
          <a:p>
            <a:r>
              <a:rPr lang="en-US" dirty="0"/>
              <a:t>- Training and competency levels</a:t>
            </a:r>
          </a:p>
          <a:p>
            <a:r>
              <a:rPr lang="en-US" dirty="0"/>
              <a:t>- Human error potential</a:t>
            </a:r>
          </a:p>
          <a:p>
            <a:r>
              <a:rPr lang="en-US" dirty="0"/>
              <a:t>- Adherence to procedures</a:t>
            </a:r>
          </a:p>
          <a:p>
            <a:endParaRPr lang="en-US" dirty="0"/>
          </a:p>
          <a:p>
            <a:r>
              <a:rPr lang="en-US" dirty="0"/>
              <a:t>**Environment**:</a:t>
            </a:r>
          </a:p>
          <a:p>
            <a:r>
              <a:rPr lang="en-US" dirty="0"/>
              <a:t>- Temperature and humidity control</a:t>
            </a:r>
          </a:p>
          <a:p>
            <a:r>
              <a:rPr lang="en-US" dirty="0"/>
              <a:t>- Cleanroom classification maintenance</a:t>
            </a:r>
          </a:p>
          <a:p>
            <a:r>
              <a:rPr lang="en-US" dirty="0"/>
              <a:t>- Utility systems reliability</a:t>
            </a:r>
          </a:p>
          <a:p>
            <a:endParaRPr lang="en-US" dirty="0"/>
          </a:p>
          <a:p>
            <a:r>
              <a:rPr lang="en-US" dirty="0"/>
              <a:t>**Detection Systems**:</a:t>
            </a:r>
          </a:p>
          <a:p>
            <a:r>
              <a:rPr lang="en-US" dirty="0"/>
              <a:t>- Sensitivity and specificity of analytical methods</a:t>
            </a:r>
          </a:p>
          <a:p>
            <a:r>
              <a:rPr lang="en-US" dirty="0"/>
              <a:t>- Instrument calibration and maintenance</a:t>
            </a:r>
          </a:p>
          <a:p>
            <a:r>
              <a:rPr lang="en-US" dirty="0"/>
              <a:t>- Sampling strategies</a:t>
            </a:r>
          </a:p>
          <a:p>
            <a:endParaRPr lang="en-US" dirty="0"/>
          </a:p>
          <a:p>
            <a:r>
              <a:rPr lang="en-US" dirty="0"/>
              <a:t>**Feedback Control**:</a:t>
            </a:r>
          </a:p>
          <a:p>
            <a:r>
              <a:rPr lang="en-US" dirty="0"/>
              <a:t>- Process analytical technology (PAT) implementation</a:t>
            </a:r>
          </a:p>
          <a:p>
            <a:r>
              <a:rPr lang="en-US" dirty="0"/>
              <a:t>- Real-time release testing capabilities</a:t>
            </a:r>
          </a:p>
          <a:p>
            <a:r>
              <a:rPr lang="en-US" dirty="0"/>
              <a:t>- Control strategy effectiveness</a:t>
            </a:r>
          </a:p>
          <a:p>
            <a:endParaRPr lang="en-US" dirty="0"/>
          </a:p>
          <a:p>
            <a:r>
              <a:rPr lang="en-US" dirty="0"/>
              <a:t>### Hazard Identification</a:t>
            </a:r>
          </a:p>
          <a:p>
            <a:endParaRPr lang="en-US" dirty="0"/>
          </a:p>
          <a:p>
            <a:r>
              <a:rPr lang="en-US" dirty="0"/>
              <a:t>Following the ICH Q9(R1) guidance, hazard identification should be a systematic process that considers all potential sources of harm[1]:</a:t>
            </a:r>
          </a:p>
          <a:p>
            <a:endParaRPr lang="en-US" dirty="0"/>
          </a:p>
          <a:p>
            <a:r>
              <a:rPr lang="en-US" dirty="0"/>
              <a:t>- Contamination (microbial, chemical, particulate)</a:t>
            </a:r>
          </a:p>
          <a:p>
            <a:r>
              <a:rPr lang="en-US" dirty="0"/>
              <a:t>- Cross-contamination between products</a:t>
            </a:r>
          </a:p>
          <a:p>
            <a:r>
              <a:rPr lang="en-US" dirty="0"/>
              <a:t>- Mix-ups and labeling errors</a:t>
            </a:r>
          </a:p>
          <a:p>
            <a:r>
              <a:rPr lang="en-US" dirty="0"/>
              <a:t>- Equipment failures</a:t>
            </a:r>
          </a:p>
          <a:p>
            <a:r>
              <a:rPr lang="en-US" dirty="0"/>
              <a:t>- Utility system failures (e.g., HVAC, water, compressed gases)</a:t>
            </a:r>
          </a:p>
          <a:p>
            <a:r>
              <a:rPr lang="en-US" dirty="0"/>
              <a:t>- Deviations from established procedures</a:t>
            </a:r>
          </a:p>
          <a:p>
            <a:r>
              <a:rPr lang="en-US" dirty="0"/>
              <a:t>- Cybersecurity threats</a:t>
            </a:r>
          </a:p>
          <a:p>
            <a:endParaRPr lang="en-US" dirty="0"/>
          </a:p>
          <a:p>
            <a:r>
              <a:rPr lang="en-US" dirty="0"/>
              <a:t>### Risk Estimation</a:t>
            </a:r>
          </a:p>
          <a:p>
            <a:endParaRPr lang="en-US" dirty="0"/>
          </a:p>
          <a:p>
            <a:r>
              <a:rPr lang="en-US" dirty="0"/>
              <a:t>Risk estimation involves assessing the likelihood and severity of each identified hazard[1]. This can be done using various tools such as:</a:t>
            </a:r>
          </a:p>
          <a:p>
            <a:endParaRPr lang="en-US" dirty="0"/>
          </a:p>
          <a:p>
            <a:r>
              <a:rPr lang="en-US" dirty="0"/>
              <a:t>- Failure Mode and Effects Analysis (FMEA)</a:t>
            </a:r>
          </a:p>
          <a:p>
            <a:r>
              <a:rPr lang="en-US" dirty="0"/>
              <a:t>- Fault Tree Analysis (FTA)</a:t>
            </a:r>
          </a:p>
          <a:p>
            <a:r>
              <a:rPr lang="en-US" dirty="0"/>
              <a:t>- Hazard Analysis and Critical Control Points (HACCP)</a:t>
            </a:r>
          </a:p>
          <a:p>
            <a:endParaRPr lang="en-US" dirty="0"/>
          </a:p>
          <a:p>
            <a:r>
              <a:rPr lang="en-US" dirty="0"/>
              <a:t>## ASTM E2500 Integration</a:t>
            </a:r>
          </a:p>
          <a:p>
            <a:endParaRPr lang="en-US" dirty="0"/>
          </a:p>
          <a:p>
            <a:r>
              <a:rPr lang="en-US" dirty="0"/>
              <a:t>The ASTM E2500 standard provides a science and risk-based approach to commissioning and qualifying regulated manufacturing systems[2]. Key aspects include:</a:t>
            </a:r>
          </a:p>
          <a:p>
            <a:endParaRPr lang="en-US" dirty="0"/>
          </a:p>
          <a:p>
            <a:r>
              <a:rPr lang="en-US" dirty="0"/>
              <a:t>**Critical Thinking**:</a:t>
            </a:r>
          </a:p>
          <a:p>
            <a:r>
              <a:rPr lang="en-US" dirty="0"/>
              <a:t>- Encourage a holistic view of the facility and processes</a:t>
            </a:r>
          </a:p>
          <a:p>
            <a:r>
              <a:rPr lang="en-US" dirty="0"/>
              <a:t>- Focus on critical aspects that directly impact product quality and patient safety</a:t>
            </a:r>
          </a:p>
          <a:p>
            <a:endParaRPr lang="en-US" dirty="0"/>
          </a:p>
          <a:p>
            <a:r>
              <a:rPr lang="en-US" dirty="0"/>
              <a:t>**Subject Matter Expert (SME) Involvement**:</a:t>
            </a:r>
          </a:p>
          <a:p>
            <a:r>
              <a:rPr lang="en-US" dirty="0"/>
              <a:t>- Leverage expertise across disciplines (engineering, quality, manufacturing, regulatory)</a:t>
            </a:r>
          </a:p>
          <a:p>
            <a:r>
              <a:rPr lang="en-US" dirty="0"/>
              <a:t>- Promote cross-functional collaboration in risk assessments</a:t>
            </a:r>
          </a:p>
          <a:p>
            <a:endParaRPr lang="en-US" dirty="0"/>
          </a:p>
          <a:p>
            <a:r>
              <a:rPr lang="en-US" dirty="0"/>
              <a:t>**Good Engineering Practice**:</a:t>
            </a:r>
          </a:p>
          <a:p>
            <a:r>
              <a:rPr lang="en-US" dirty="0"/>
              <a:t>- Apply industry standards and best practices in facility and equipment design</a:t>
            </a:r>
          </a:p>
          <a:p>
            <a:r>
              <a:rPr lang="en-US" dirty="0"/>
              <a:t>- Implement robust change management procedures</a:t>
            </a:r>
          </a:p>
          <a:p>
            <a:endParaRPr lang="en-US" dirty="0"/>
          </a:p>
          <a:p>
            <a:r>
              <a:rPr lang="en-US" dirty="0"/>
              <a:t>**Verification**:</a:t>
            </a:r>
          </a:p>
          <a:p>
            <a:r>
              <a:rPr lang="en-US" dirty="0"/>
              <a:t>- Develop a verification strategy based on identified risks</a:t>
            </a:r>
          </a:p>
          <a:p>
            <a:r>
              <a:rPr lang="en-US" dirty="0"/>
              <a:t>- Focus on critical aspects rather than exhaustive testing of all parameters</a:t>
            </a:r>
          </a:p>
          <a:p>
            <a:endParaRPr lang="en-US" dirty="0"/>
          </a:p>
          <a:p>
            <a:r>
              <a:rPr lang="en-US" dirty="0"/>
              <a:t>## Risk Control and Communication</a:t>
            </a:r>
          </a:p>
          <a:p>
            <a:endParaRPr lang="en-US" dirty="0"/>
          </a:p>
          <a:p>
            <a:r>
              <a:rPr lang="en-US" dirty="0"/>
              <a:t>Based on the risk assessment, implement appropriate control measures:</a:t>
            </a:r>
          </a:p>
          <a:p>
            <a:endParaRPr lang="en-US" dirty="0"/>
          </a:p>
          <a:p>
            <a:r>
              <a:rPr lang="en-US" dirty="0"/>
              <a:t>**Design Controls**:</a:t>
            </a:r>
          </a:p>
          <a:p>
            <a:r>
              <a:rPr lang="en-US" dirty="0"/>
              <a:t>- Implement inherently safe designs (e.g., closed systems, single-use technologies)</a:t>
            </a:r>
          </a:p>
          <a:p>
            <a:r>
              <a:rPr lang="en-US" dirty="0"/>
              <a:t>- Incorporate redundancy in critical systems</a:t>
            </a:r>
          </a:p>
          <a:p>
            <a:endParaRPr lang="en-US" dirty="0"/>
          </a:p>
          <a:p>
            <a:r>
              <a:rPr lang="en-US" dirty="0"/>
              <a:t>**Procedural Controls**:</a:t>
            </a:r>
          </a:p>
          <a:p>
            <a:r>
              <a:rPr lang="en-US" dirty="0"/>
              <a:t>- Develop and implement Standard Operating Procedures (SOPs)</a:t>
            </a:r>
          </a:p>
          <a:p>
            <a:r>
              <a:rPr lang="en-US" dirty="0"/>
              <a:t>- Establish training programs for personnel</a:t>
            </a:r>
          </a:p>
          <a:p>
            <a:endParaRPr lang="en-US" dirty="0"/>
          </a:p>
          <a:p>
            <a:r>
              <a:rPr lang="en-US" dirty="0"/>
              <a:t>**Technical Controls**:</a:t>
            </a:r>
          </a:p>
          <a:p>
            <a:r>
              <a:rPr lang="en-US" dirty="0"/>
              <a:t>- Implement in-process controls and real-time monitoring</a:t>
            </a:r>
          </a:p>
          <a:p>
            <a:r>
              <a:rPr lang="en-US" dirty="0"/>
              <a:t>- Utilize automation to reduce human error potential</a:t>
            </a:r>
          </a:p>
          <a:p>
            <a:endParaRPr lang="en-US" dirty="0"/>
          </a:p>
          <a:p>
            <a:r>
              <a:rPr lang="en-US" dirty="0"/>
              <a:t>**Organizational Controls**:</a:t>
            </a:r>
          </a:p>
          <a:p>
            <a:r>
              <a:rPr lang="en-US" dirty="0"/>
              <a:t>- Establish clear roles and responsibilities</a:t>
            </a:r>
          </a:p>
          <a:p>
            <a:r>
              <a:rPr lang="en-US" dirty="0"/>
              <a:t>- Implement a quality management system</a:t>
            </a:r>
          </a:p>
          <a:p>
            <a:endParaRPr lang="en-US" dirty="0"/>
          </a:p>
          <a:p>
            <a:r>
              <a:rPr lang="en-US" dirty="0"/>
              <a:t>## Continuous Improvement</a:t>
            </a:r>
          </a:p>
          <a:p>
            <a:endParaRPr lang="en-US" dirty="0"/>
          </a:p>
          <a:p>
            <a:r>
              <a:rPr lang="en-US" dirty="0"/>
              <a:t>Risk management is an ongoing process. Regularly review and update risk assessments based on:</a:t>
            </a:r>
          </a:p>
          <a:p>
            <a:endParaRPr lang="en-US" dirty="0"/>
          </a:p>
          <a:p>
            <a:r>
              <a:rPr lang="en-US" dirty="0"/>
              <a:t>- New data from manufacturing experience</a:t>
            </a:r>
          </a:p>
          <a:p>
            <a:r>
              <a:rPr lang="en-US" dirty="0"/>
              <a:t>- Technological advancements</a:t>
            </a:r>
          </a:p>
          <a:p>
            <a:r>
              <a:rPr lang="en-US" dirty="0"/>
              <a:t>- Changes in regulatory requirements</a:t>
            </a:r>
          </a:p>
          <a:p>
            <a:r>
              <a:rPr lang="en-US" dirty="0"/>
              <a:t>- Feedback from quality systems (e.g., deviations, complaints, audits)</a:t>
            </a:r>
          </a:p>
          <a:p>
            <a:endParaRPr lang="en-US" dirty="0"/>
          </a:p>
          <a:p>
            <a:r>
              <a:rPr lang="en-US" dirty="0"/>
              <a:t>By integrating the ICH Q9(R1) and ASTM E2500 approaches, organizations can develop a robust risk management strategy that enhances product quality, patient safety, and regulatory compliance while optimizing facility design and manufacturing processes.</a:t>
            </a:r>
          </a:p>
        </p:txBody>
      </p:sp>
      <p:sp>
        <p:nvSpPr>
          <p:cNvPr id="4" name="Slide Number Placeholder 3"/>
          <p:cNvSpPr>
            <a:spLocks noGrp="1"/>
          </p:cNvSpPr>
          <p:nvPr>
            <p:ph type="sldNum" sz="quarter" idx="5"/>
          </p:nvPr>
        </p:nvSpPr>
        <p:spPr/>
        <p:txBody>
          <a:bodyPr/>
          <a:lstStyle/>
          <a:p>
            <a:fld id="{CA2D21D1-52E2-420B-B491-CFF6D7BB79FB}" type="slidenum">
              <a:rPr lang="en-US" smtClean="0"/>
              <a:pPr/>
              <a:t>12</a:t>
            </a:fld>
            <a:endParaRPr lang="en-US"/>
          </a:p>
        </p:txBody>
      </p:sp>
    </p:spTree>
    <p:extLst>
      <p:ext uri="{BB962C8B-B14F-4D97-AF65-F5344CB8AC3E}">
        <p14:creationId xmlns:p14="http://schemas.microsoft.com/office/powerpoint/2010/main" val="1605904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D21D1-52E2-420B-B491-CFF6D7BB79FB}" type="slidenum">
              <a:rPr lang="en-US" smtClean="0"/>
              <a:pPr/>
              <a:t>14</a:t>
            </a:fld>
            <a:endParaRPr lang="en-US"/>
          </a:p>
        </p:txBody>
      </p:sp>
    </p:spTree>
    <p:extLst>
      <p:ext uri="{BB962C8B-B14F-4D97-AF65-F5344CB8AC3E}">
        <p14:creationId xmlns:p14="http://schemas.microsoft.com/office/powerpoint/2010/main" val="1100962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pPr marL="487680" lvl="1" algn="just">
              <a:spcBef>
                <a:spcPct val="20000"/>
              </a:spcBef>
              <a:spcAft>
                <a:spcPts val="600"/>
              </a:spcAft>
            </a:pPr>
            <a:endParaRPr lang="en-US" b="1" dirty="0">
              <a:latin typeface="Times New Roman"/>
              <a:cs typeface="Times New Roman"/>
            </a:endParaRPr>
          </a:p>
        </p:txBody>
      </p:sp>
      <p:sp>
        <p:nvSpPr>
          <p:cNvPr id="4" name="Header Placeholder 3"/>
          <p:cNvSpPr>
            <a:spLocks noGrp="1"/>
          </p:cNvSpPr>
          <p:nvPr>
            <p:ph type="hdr"/>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p:nvPr>
        </p:nvSpPr>
        <p:spPr/>
        <p:txBody>
          <a:bodyPr/>
          <a:lstStyle/>
          <a:p>
            <a:pPr marL="0" marR="0" lvl="0" indent="0" algn="l" defTabSz="146304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p:nvPr>
        </p:nvSpPr>
        <p:spPr/>
        <p:txBody>
          <a:bodyPr/>
          <a:lstStyle/>
          <a:p>
            <a:pPr marL="0" marR="0" lvl="0" indent="0" algn="r" defTabSz="1463040" rtl="0" eaLnBrk="1" fontAlgn="auto" latinLnBrk="0" hangingPunct="1">
              <a:lnSpc>
                <a:spcPct val="100000"/>
              </a:lnSpc>
              <a:spcBef>
                <a:spcPts val="0"/>
              </a:spcBef>
              <a:spcAft>
                <a:spcPts val="0"/>
              </a:spcAft>
              <a:buClrTx/>
              <a:buSzTx/>
              <a:buFontTx/>
              <a:buNone/>
              <a:tabLst/>
              <a:defRPr/>
            </a:pPr>
            <a:fld id="{D3E9CFB9-F6A3-4C83-B073-D328CD2C617A}" type="slidenum">
              <a:rPr kumimoji="0" lang="ru-RU" sz="1200" b="0" i="0" u="none" strike="noStrike" kern="1200" cap="none" spc="0" normalizeH="0" baseline="0" noProof="0">
                <a:ln>
                  <a:noFill/>
                </a:ln>
                <a:solidFill>
                  <a:prstClr val="black"/>
                </a:solidFill>
                <a:effectLst/>
                <a:uLnTx/>
                <a:uFillTx/>
                <a:latin typeface="Calibri"/>
                <a:ea typeface="+mn-ea"/>
                <a:cs typeface="+mn-cs"/>
              </a:rPr>
              <a:pPr marL="0" marR="0" lvl="0" indent="0" algn="r" defTabSz="146304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5532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effectLst/>
                <a:latin typeface="__fkGroteskNeue_598ab8"/>
              </a:rPr>
              <a:t>Here are some best practices for developing risk mitigation strategies for use in verification under ASTM E2500:Focus on critical aspects: Prioritize mitigation strategies for failure modes that pose the highest risk to product quality and patient safety, as identified in the risk assessment.</a:t>
            </a:r>
          </a:p>
          <a:p>
            <a:pPr algn="l">
              <a:buFont typeface="+mj-lt"/>
              <a:buAutoNum type="arabicPeriod"/>
            </a:pPr>
            <a:r>
              <a:rPr lang="en-US" b="0" i="0" dirty="0">
                <a:effectLst/>
                <a:latin typeface="__fkGroteskNeue_598ab8"/>
              </a:rPr>
              <a:t>Use a multi-layered approach: Implement multiple layers of control, including design features, automation, procedural controls, and training, to address critical risks.</a:t>
            </a:r>
          </a:p>
          <a:p>
            <a:pPr algn="l">
              <a:buFont typeface="+mj-lt"/>
              <a:buAutoNum type="arabicPeriod"/>
            </a:pPr>
            <a:r>
              <a:rPr lang="en-US" b="0" i="0" dirty="0">
                <a:effectLst/>
                <a:latin typeface="__fkGroteskNeue_598ab8"/>
              </a:rPr>
              <a:t>Leverage Good Engineering Practices (GEP): Incorporate industry-standard engineering practices and controls as a foundation for risk mitigation.</a:t>
            </a:r>
          </a:p>
          <a:p>
            <a:pPr algn="l">
              <a:buFont typeface="+mj-lt"/>
              <a:buAutoNum type="arabicPeriod"/>
            </a:pPr>
            <a:r>
              <a:rPr lang="en-US" b="0" i="0" dirty="0">
                <a:effectLst/>
                <a:latin typeface="__fkGroteskNeue_598ab8"/>
              </a:rPr>
              <a:t>Design for testability: Ensure that mitigation strategies can be effectively verified through testing or other means of demonstration.</a:t>
            </a:r>
          </a:p>
          <a:p>
            <a:pPr algn="l">
              <a:buFont typeface="+mj-lt"/>
              <a:buAutoNum type="arabicPeriod"/>
            </a:pPr>
            <a:r>
              <a:rPr lang="en-US" b="0" i="0" dirty="0">
                <a:effectLst/>
                <a:latin typeface="__fkGroteskNeue_598ab8"/>
              </a:rPr>
              <a:t>Consider the entire lifecycle: Develop strategies that address risks throughout the system's lifecycle, from design to decommissioning.</a:t>
            </a:r>
          </a:p>
          <a:p>
            <a:pPr algn="l">
              <a:buFont typeface="+mj-lt"/>
              <a:buAutoNum type="arabicPeriod"/>
            </a:pPr>
            <a:r>
              <a:rPr lang="en-US" b="0" i="0" dirty="0">
                <a:effectLst/>
                <a:latin typeface="__fkGroteskNeue_598ab8"/>
              </a:rPr>
              <a:t>Align with Quality by Design (</a:t>
            </a:r>
            <a:r>
              <a:rPr lang="en-US" b="0" i="0" dirty="0" err="1">
                <a:effectLst/>
                <a:latin typeface="__fkGroteskNeue_598ab8"/>
              </a:rPr>
              <a:t>QbD</a:t>
            </a:r>
            <a:r>
              <a:rPr lang="en-US" b="0" i="0" dirty="0">
                <a:effectLst/>
                <a:latin typeface="__fkGroteskNeue_598ab8"/>
              </a:rPr>
              <a:t>) principles: Integrate risk mitigation into the design process to build quality into the system from the start.</a:t>
            </a:r>
          </a:p>
          <a:p>
            <a:pPr algn="l">
              <a:buFont typeface="+mj-lt"/>
              <a:buAutoNum type="arabicPeriod"/>
            </a:pPr>
            <a:r>
              <a:rPr lang="en-US" b="0" i="0" dirty="0">
                <a:effectLst/>
                <a:latin typeface="__fkGroteskNeue_598ab8"/>
              </a:rPr>
              <a:t>Utilize automation and process analytical technology (PAT): Where appropriate, implement automated controls and real-time monitoring to reduce human error and enhance process control.</a:t>
            </a:r>
          </a:p>
          <a:p>
            <a:pPr algn="l">
              <a:buFont typeface="+mj-lt"/>
              <a:buAutoNum type="arabicPeriod"/>
            </a:pPr>
            <a:r>
              <a:rPr lang="en-US" b="0" i="0" dirty="0">
                <a:effectLst/>
                <a:latin typeface="__fkGroteskNeue_598ab8"/>
              </a:rPr>
              <a:t>Implement a robust change management process: Ensure that any changes to the system are evaluated for their impact on risk and mitigation strategies.</a:t>
            </a:r>
          </a:p>
          <a:p>
            <a:pPr algn="l">
              <a:buFont typeface="+mj-lt"/>
              <a:buAutoNum type="arabicPeriod"/>
            </a:pPr>
            <a:r>
              <a:rPr lang="en-US" b="0" i="0" dirty="0">
                <a:effectLst/>
                <a:latin typeface="__fkGroteskNeue_598ab8"/>
              </a:rPr>
              <a:t>Develop clear acceptance criteria: Establish specific, measurable criteria for verifying the effectiveness of risk mitigation strategies.</a:t>
            </a:r>
          </a:p>
          <a:p>
            <a:pPr algn="l">
              <a:buFont typeface="+mj-lt"/>
              <a:buAutoNum type="arabicPeriod"/>
            </a:pPr>
            <a:r>
              <a:rPr lang="en-US" b="0" i="0" dirty="0">
                <a:effectLst/>
                <a:latin typeface="__fkGroteskNeue_598ab8"/>
              </a:rPr>
              <a:t>Leverage supplier expertise: Collaborate with equipment suppliers to implement risk mitigation strategies that leverage their specialized knowledge.</a:t>
            </a:r>
          </a:p>
          <a:p>
            <a:pPr algn="l">
              <a:buFont typeface="+mj-lt"/>
              <a:buAutoNum type="arabicPeriod"/>
            </a:pPr>
            <a:r>
              <a:rPr lang="en-US" b="0" i="0" dirty="0">
                <a:effectLst/>
                <a:latin typeface="__fkGroteskNeue_598ab8"/>
              </a:rPr>
              <a:t>Document rationale: Clearly document the reasoning behind each mitigation strategy to facilitate future reviews and updates.</a:t>
            </a:r>
          </a:p>
          <a:p>
            <a:pPr algn="l">
              <a:buFont typeface="+mj-lt"/>
              <a:buAutoNum type="arabicPeriod"/>
            </a:pPr>
            <a:r>
              <a:rPr lang="en-US" b="0" i="0" dirty="0">
                <a:effectLst/>
                <a:latin typeface="__fkGroteskNeue_598ab8"/>
              </a:rPr>
              <a:t>Ensure traceability: Maintain clear links between identified risks, mitigation strategies, and verification activities.</a:t>
            </a:r>
          </a:p>
          <a:p>
            <a:pPr algn="l">
              <a:buFont typeface="+mj-lt"/>
              <a:buAutoNum type="arabicPeriod"/>
            </a:pPr>
            <a:r>
              <a:rPr lang="en-US" b="0" i="0" dirty="0">
                <a:effectLst/>
                <a:latin typeface="__fkGroteskNeue_598ab8"/>
              </a:rPr>
              <a:t>Apply a risk-based approach to verification: Tailor the extent and rigor of verification activities to the level of risk associated with each aspect of the system.</a:t>
            </a:r>
          </a:p>
          <a:p>
            <a:pPr algn="l">
              <a:buFont typeface="+mj-lt"/>
              <a:buAutoNum type="arabicPeriod"/>
            </a:pPr>
            <a:r>
              <a:rPr lang="en-US" b="0" i="0" dirty="0">
                <a:effectLst/>
                <a:latin typeface="__fkGroteskNeue_598ab8"/>
              </a:rPr>
              <a:t>Incorporate lessons learned: Use knowledge gained from previous projects and industry experiences to inform and improve risk mitigation strategies.</a:t>
            </a:r>
          </a:p>
          <a:p>
            <a:pPr algn="l">
              <a:buFont typeface="+mj-lt"/>
              <a:buAutoNum type="arabicPeriod"/>
            </a:pPr>
            <a:r>
              <a:rPr lang="en-US" b="0" i="0" dirty="0">
                <a:effectLst/>
                <a:latin typeface="__fkGroteskNeue_598ab8"/>
              </a:rPr>
              <a:t>Conduct periodic reviews: Regularly assess the effectiveness of implemented mitigation strategies and update them as needed based on new information or changing conditions.</a:t>
            </a:r>
          </a:p>
          <a:p>
            <a:r>
              <a:rPr lang="en-US" b="0" i="0" dirty="0">
                <a:effectLst/>
                <a:latin typeface="__fkGroteskNeue_598ab8"/>
              </a:rPr>
              <a:t>By following these practices, you can develop robust risk mitigation strategies that align with ASTM E2500 principles and effectively address critical risks in pharmaceutical and biopharmaceutical manufacturing systems.</a:t>
            </a:r>
          </a:p>
          <a:p>
            <a:pPr algn="l">
              <a:buFont typeface="+mj-lt"/>
              <a:buAutoNum type="arabicPeriod"/>
            </a:pPr>
            <a:endParaRPr lang="en-US" b="0" i="0" dirty="0">
              <a:effectLst/>
              <a:latin typeface="__fkGroteskNeue_598ab8"/>
            </a:endParaRPr>
          </a:p>
          <a:p>
            <a:pPr algn="l">
              <a:buFont typeface="+mj-lt"/>
              <a:buAutoNum type="arabicPeriod"/>
            </a:pPr>
            <a:r>
              <a:rPr lang="en-US" b="0" i="0" dirty="0">
                <a:effectLst/>
                <a:latin typeface="__fkGroteskNeue_598ab8"/>
              </a:rPr>
              <a:t>A living risk assessment approach to FMEA during verification that follows ASTM E2500 principles involves continuously updating and refining the risk assessment throughout the verification process. Here are some key aspects of this </a:t>
            </a:r>
            <a:r>
              <a:rPr lang="en-US" b="0" i="0" dirty="0" err="1">
                <a:effectLst/>
                <a:latin typeface="__fkGroteskNeue_598ab8"/>
              </a:rPr>
              <a:t>approach:Iterative</a:t>
            </a:r>
            <a:r>
              <a:rPr lang="en-US" b="0" i="0" dirty="0">
                <a:effectLst/>
                <a:latin typeface="__fkGroteskNeue_598ab8"/>
              </a:rPr>
              <a:t> updates: Regularly review and update the FMEA as new information becomes available during verification activities. This ensures the risk assessment remains current and relevant.</a:t>
            </a:r>
          </a:p>
          <a:p>
            <a:pPr algn="l">
              <a:buFont typeface="+mj-lt"/>
              <a:buAutoNum type="arabicPeriod"/>
            </a:pPr>
            <a:r>
              <a:rPr lang="en-US" b="0" i="0" dirty="0">
                <a:effectLst/>
                <a:latin typeface="__fkGroteskNeue_598ab8"/>
              </a:rPr>
              <a:t>Integration with verification activities: Align FMEA updates with verification test results, using outcomes to refine risk estimates and mitigation strategies.</a:t>
            </a:r>
          </a:p>
          <a:p>
            <a:pPr algn="l">
              <a:buFont typeface="+mj-lt"/>
              <a:buAutoNum type="arabicPeriod"/>
            </a:pPr>
            <a:r>
              <a:rPr lang="en-US" b="0" i="0" dirty="0">
                <a:effectLst/>
                <a:latin typeface="__fkGroteskNeue_598ab8"/>
              </a:rPr>
              <a:t>Focus on critical aspects: Prioritize updates and verification activities for high-risk failure modes identified in the initial FMEA, following the risk-based approach of ASTM E2500.</a:t>
            </a:r>
          </a:p>
          <a:p>
            <a:pPr algn="l">
              <a:buFont typeface="+mj-lt"/>
              <a:buAutoNum type="arabicPeriod"/>
            </a:pPr>
            <a:r>
              <a:rPr lang="en-US" b="0" i="0" dirty="0">
                <a:effectLst/>
                <a:latin typeface="__fkGroteskNeue_598ab8"/>
              </a:rPr>
              <a:t>Real-time risk evaluation: Continuously reassess risk levels (severity, occurrence, and detection) based on verification results and any design or process changes.</a:t>
            </a:r>
          </a:p>
          <a:p>
            <a:pPr algn="l">
              <a:buFont typeface="+mj-lt"/>
              <a:buAutoNum type="arabicPeriod"/>
            </a:pPr>
            <a:r>
              <a:rPr lang="en-US" b="0" i="0" dirty="0">
                <a:effectLst/>
                <a:latin typeface="__fkGroteskNeue_598ab8"/>
              </a:rPr>
              <a:t>Dynamic mitigation strategies: Adjust risk mitigation strategies in response to verification findings, implementing new controls or modifying existing ones as needed.</a:t>
            </a:r>
          </a:p>
          <a:p>
            <a:pPr algn="l">
              <a:buFont typeface="+mj-lt"/>
              <a:buAutoNum type="arabicPeriod"/>
            </a:pPr>
            <a:r>
              <a:rPr lang="en-US" b="0" i="0" dirty="0">
                <a:effectLst/>
                <a:latin typeface="__fkGroteskNeue_598ab8"/>
              </a:rPr>
              <a:t>Traceability: Maintain clear links between FMEA items, verification activities, and any resulting changes or actions.</a:t>
            </a:r>
          </a:p>
          <a:p>
            <a:pPr algn="l">
              <a:buFont typeface="+mj-lt"/>
              <a:buAutoNum type="arabicPeriod"/>
            </a:pPr>
            <a:r>
              <a:rPr lang="en-US" b="0" i="0" dirty="0">
                <a:effectLst/>
                <a:latin typeface="__fkGroteskNeue_598ab8"/>
              </a:rPr>
              <a:t>Cross-functional involvement: Engage a multidisciplinary team in the ongoing FMEA process, including subject matter experts from various disciplines.</a:t>
            </a:r>
          </a:p>
          <a:p>
            <a:pPr algn="l">
              <a:buFont typeface="+mj-lt"/>
              <a:buAutoNum type="arabicPeriod"/>
            </a:pPr>
            <a:r>
              <a:rPr lang="en-US" b="0" i="0" dirty="0">
                <a:effectLst/>
                <a:latin typeface="__fkGroteskNeue_598ab8"/>
              </a:rPr>
              <a:t>Documentation of rationale: Clearly document the reasoning behind risk assessment updates and mitigation decisions to facilitate future reviews and regulatory compliance.</a:t>
            </a:r>
          </a:p>
          <a:p>
            <a:pPr algn="l">
              <a:buFont typeface="+mj-lt"/>
              <a:buAutoNum type="arabicPeriod"/>
            </a:pPr>
            <a:r>
              <a:rPr lang="en-US" b="0" i="0" dirty="0">
                <a:effectLst/>
                <a:latin typeface="__fkGroteskNeue_598ab8"/>
              </a:rPr>
              <a:t>Leverage data: Incorporate data from verification activities, such as testing results or simulations, to refine risk estimates and improve the accuracy of the FMEA.</a:t>
            </a:r>
          </a:p>
          <a:p>
            <a:pPr algn="l">
              <a:buFont typeface="+mj-lt"/>
              <a:buAutoNum type="arabicPeriod"/>
            </a:pPr>
            <a:r>
              <a:rPr lang="en-US" b="0" i="0" dirty="0">
                <a:effectLst/>
                <a:latin typeface="__fkGroteskNeue_598ab8"/>
              </a:rPr>
              <a:t>Continuous improvement: Use insights gained during verification to identify opportunities for design or process improvements that can further reduce risks.</a:t>
            </a:r>
          </a:p>
          <a:p>
            <a:pPr algn="l">
              <a:buFont typeface="+mj-lt"/>
              <a:buAutoNum type="arabicPeriod"/>
            </a:pPr>
            <a:r>
              <a:rPr lang="en-US" b="0" i="0" dirty="0">
                <a:effectLst/>
                <a:latin typeface="__fkGroteskNeue_598ab8"/>
              </a:rPr>
              <a:t>Alignment with quality systems: Ensure the living FMEA process integrates seamlessly with broader quality management systems and ASTM E2500 principles.</a:t>
            </a:r>
          </a:p>
          <a:p>
            <a:pPr algn="l">
              <a:buFont typeface="+mj-lt"/>
              <a:buAutoNum type="arabicPeriod"/>
            </a:pPr>
            <a:r>
              <a:rPr lang="en-US" b="0" i="0" dirty="0">
                <a:effectLst/>
                <a:latin typeface="__fkGroteskNeue_598ab8"/>
              </a:rPr>
              <a:t>Flexibility: Allow for adjustments to the verification plan based on FMEA updates, focusing resources on areas of highest risk or uncertainty.</a:t>
            </a:r>
          </a:p>
          <a:p>
            <a:r>
              <a:rPr lang="en-US" b="0" i="0" dirty="0">
                <a:effectLst/>
                <a:latin typeface="__fkGroteskNeue_598ab8"/>
              </a:rPr>
              <a:t>By adopting this living risk assessment approach, you can ensure that your FMEA remains a valuable tool throughout the verification process, aligning with ASTM E2500's emphasis on risk-based decision-making and continuous improvement in pharmaceutical and biopharmaceutical manufacturing systems.</a:t>
            </a:r>
            <a:endParaRPr lang="en-US"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21</a:t>
            </a:fld>
            <a:endParaRPr lang="en-US"/>
          </a:p>
        </p:txBody>
      </p:sp>
    </p:spTree>
    <p:extLst>
      <p:ext uri="{BB962C8B-B14F-4D97-AF65-F5344CB8AC3E}">
        <p14:creationId xmlns:p14="http://schemas.microsoft.com/office/powerpoint/2010/main" val="1390093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5"/>
          </p:nvPr>
        </p:nvSpPr>
        <p:spPr/>
        <p:txBody>
          <a:bodyPr/>
          <a:lstStyle/>
          <a:p>
            <a:fld id="{CA2D21D1-52E2-420B-B491-CFF6D7BB79FB}" type="slidenum">
              <a:rPr lang="en-US" smtClean="0"/>
              <a:pPr/>
              <a:t>30</a:t>
            </a:fld>
            <a:endParaRPr lang="en-US"/>
          </a:p>
        </p:txBody>
      </p:sp>
    </p:spTree>
    <p:extLst>
      <p:ext uri="{BB962C8B-B14F-4D97-AF65-F5344CB8AC3E}">
        <p14:creationId xmlns:p14="http://schemas.microsoft.com/office/powerpoint/2010/main" val="2708212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896645" y="4399020"/>
            <a:ext cx="10386873"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1741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1923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118170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5318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9589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298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81249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29081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5381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8415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35022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019B-29E4-4A0F-8C7D-94CFD7AEAAC9}"/>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IN"/>
          </a:p>
        </p:txBody>
      </p:sp>
      <p:sp>
        <p:nvSpPr>
          <p:cNvPr id="3" name="Subtitle 2">
            <a:extLst>
              <a:ext uri="{FF2B5EF4-FFF2-40B4-BE49-F238E27FC236}">
                <a16:creationId xmlns:a16="http://schemas.microsoft.com/office/drawing/2014/main" id="{9D9DD187-84E6-4E3C-A391-C342EDD5DA4C}"/>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AF40DE1-A7C9-4913-8DF4-52D48FA0A56F}"/>
              </a:ext>
            </a:extLst>
          </p:cNvPr>
          <p:cNvSpPr>
            <a:spLocks noGrp="1"/>
          </p:cNvSpPr>
          <p:nvPr>
            <p:ph type="dt" sz="half" idx="10"/>
          </p:nvPr>
        </p:nvSpPr>
        <p:spPr>
          <a:xfrm>
            <a:off x="91416" y="6492876"/>
            <a:ext cx="2929889" cy="365125"/>
          </a:xfrm>
          <a:prstGeom prst="rect">
            <a:avLst/>
          </a:prstGeom>
        </p:spPr>
        <p:txBody>
          <a:bodyPr/>
          <a:lstStyle/>
          <a:p>
            <a:fld id="{B870C522-CB8A-4C05-B397-059E7273E271}" type="datetime1">
              <a:rPr lang="en-IN" smtClean="0"/>
              <a:t>07-10-2024</a:t>
            </a:fld>
            <a:endParaRPr lang="en-IN"/>
          </a:p>
        </p:txBody>
      </p:sp>
      <p:sp>
        <p:nvSpPr>
          <p:cNvPr id="5" name="Footer Placeholder 4">
            <a:extLst>
              <a:ext uri="{FF2B5EF4-FFF2-40B4-BE49-F238E27FC236}">
                <a16:creationId xmlns:a16="http://schemas.microsoft.com/office/drawing/2014/main" id="{8C567DD8-997A-4BD6-B1D6-93DEC066761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3A93162-8017-41A4-83DB-3B69550C650C}"/>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52198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250EE-FAD6-43D0-ACFD-8401B1F14CF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E243126-B444-49AD-BFC8-86C67D751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843FBD-A631-4C61-84A3-D5A7AF285110}"/>
              </a:ext>
            </a:extLst>
          </p:cNvPr>
          <p:cNvSpPr>
            <a:spLocks noGrp="1"/>
          </p:cNvSpPr>
          <p:nvPr>
            <p:ph type="dt" sz="half" idx="10"/>
          </p:nvPr>
        </p:nvSpPr>
        <p:spPr>
          <a:xfrm>
            <a:off x="91416" y="6492876"/>
            <a:ext cx="2929889" cy="365125"/>
          </a:xfrm>
          <a:prstGeom prst="rect">
            <a:avLst/>
          </a:prstGeom>
        </p:spPr>
        <p:txBody>
          <a:bodyPr/>
          <a:lstStyle/>
          <a:p>
            <a:fld id="{E043C2F3-B1C8-403F-91D9-59263B692603}" type="datetime1">
              <a:rPr lang="en-IN" smtClean="0"/>
              <a:t>07-10-2024</a:t>
            </a:fld>
            <a:endParaRPr lang="en-IN"/>
          </a:p>
        </p:txBody>
      </p:sp>
      <p:sp>
        <p:nvSpPr>
          <p:cNvPr id="5" name="Footer Placeholder 4">
            <a:extLst>
              <a:ext uri="{FF2B5EF4-FFF2-40B4-BE49-F238E27FC236}">
                <a16:creationId xmlns:a16="http://schemas.microsoft.com/office/drawing/2014/main" id="{7BCD94AA-51AC-4D2D-875C-48035C8EBB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A52E522-9C2E-40A1-800E-3E9FB0DC66B3}"/>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290181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A97F-C181-4D76-AC8D-A8A54A7335FA}"/>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862C5A0-EAEF-4716-8EC9-3C3A55031CD5}"/>
              </a:ext>
            </a:extLst>
          </p:cNvPr>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B5F21A-4651-4DAA-9CBB-D1400EFEA856}"/>
              </a:ext>
            </a:extLst>
          </p:cNvPr>
          <p:cNvSpPr>
            <a:spLocks noGrp="1"/>
          </p:cNvSpPr>
          <p:nvPr>
            <p:ph type="dt" sz="half" idx="10"/>
          </p:nvPr>
        </p:nvSpPr>
        <p:spPr>
          <a:xfrm>
            <a:off x="91416" y="6492876"/>
            <a:ext cx="2929889" cy="365125"/>
          </a:xfrm>
          <a:prstGeom prst="rect">
            <a:avLst/>
          </a:prstGeom>
        </p:spPr>
        <p:txBody>
          <a:bodyPr/>
          <a:lstStyle/>
          <a:p>
            <a:fld id="{EED7BE50-9D77-4F9F-8CBE-B004DB2BB787}" type="datetime1">
              <a:rPr lang="en-IN" smtClean="0"/>
              <a:t>07-10-2024</a:t>
            </a:fld>
            <a:endParaRPr lang="en-IN"/>
          </a:p>
        </p:txBody>
      </p:sp>
      <p:sp>
        <p:nvSpPr>
          <p:cNvPr id="5" name="Footer Placeholder 4">
            <a:extLst>
              <a:ext uri="{FF2B5EF4-FFF2-40B4-BE49-F238E27FC236}">
                <a16:creationId xmlns:a16="http://schemas.microsoft.com/office/drawing/2014/main" id="{C7552610-6253-48BD-B1E9-09E503026BF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51EDFF-CD1C-48FC-A95C-EBE17C4B5D37}"/>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208205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7449-D77D-43F5-AF48-EFB0D5225EA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5A1E3D7-3978-4C77-8C2A-74B2CA81E482}"/>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E83256A-2E67-478B-B502-1CA61DEADA72}"/>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C9CF28E-7967-4C6C-8985-06CA33BB2A8D}"/>
              </a:ext>
            </a:extLst>
          </p:cNvPr>
          <p:cNvSpPr>
            <a:spLocks noGrp="1"/>
          </p:cNvSpPr>
          <p:nvPr>
            <p:ph type="dt" sz="half" idx="10"/>
          </p:nvPr>
        </p:nvSpPr>
        <p:spPr>
          <a:xfrm>
            <a:off x="91416" y="6492876"/>
            <a:ext cx="2929889" cy="365125"/>
          </a:xfrm>
          <a:prstGeom prst="rect">
            <a:avLst/>
          </a:prstGeom>
        </p:spPr>
        <p:txBody>
          <a:bodyPr/>
          <a:lstStyle/>
          <a:p>
            <a:fld id="{ECA79466-4D4D-4801-BA62-7565B24DBEE5}" type="datetime1">
              <a:rPr lang="en-IN" smtClean="0"/>
              <a:t>07-10-2024</a:t>
            </a:fld>
            <a:endParaRPr lang="en-IN"/>
          </a:p>
        </p:txBody>
      </p:sp>
      <p:sp>
        <p:nvSpPr>
          <p:cNvPr id="6" name="Footer Placeholder 5">
            <a:extLst>
              <a:ext uri="{FF2B5EF4-FFF2-40B4-BE49-F238E27FC236}">
                <a16:creationId xmlns:a16="http://schemas.microsoft.com/office/drawing/2014/main" id="{91B81EB5-D52A-43AD-8756-0AA03E8A177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EE5B333-6AE2-482A-89E4-78DA0E7DE184}"/>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78423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C6DD-7FC2-4183-8F5F-6BA518AEDD10}"/>
              </a:ext>
            </a:extLst>
          </p:cNvPr>
          <p:cNvSpPr>
            <a:spLocks noGrp="1"/>
          </p:cNvSpPr>
          <p:nvPr>
            <p:ph type="title"/>
          </p:nvPr>
        </p:nvSpPr>
        <p:spPr>
          <a:xfrm>
            <a:off x="839569" y="365126"/>
            <a:ext cx="10512862"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AEED5A9-828F-4685-9656-23A3E3415082}"/>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5C1513-8A3D-44E8-981D-FC0BD7E84177}"/>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CFAC477-4D50-4C77-A7CD-C181CA948661}"/>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56498E-89E4-4D2D-90DF-416FD5EF7E0E}"/>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ABACB91-AF4A-463F-B0C5-E0E5A01AE026}"/>
              </a:ext>
            </a:extLst>
          </p:cNvPr>
          <p:cNvSpPr>
            <a:spLocks noGrp="1"/>
          </p:cNvSpPr>
          <p:nvPr>
            <p:ph type="dt" sz="half" idx="10"/>
          </p:nvPr>
        </p:nvSpPr>
        <p:spPr>
          <a:xfrm>
            <a:off x="91416" y="6492876"/>
            <a:ext cx="2929889" cy="365125"/>
          </a:xfrm>
          <a:prstGeom prst="rect">
            <a:avLst/>
          </a:prstGeom>
        </p:spPr>
        <p:txBody>
          <a:bodyPr/>
          <a:lstStyle/>
          <a:p>
            <a:fld id="{74F65031-3D13-483F-9C8F-18DA456FD69C}" type="datetime1">
              <a:rPr lang="en-IN" smtClean="0"/>
              <a:t>07-10-2024</a:t>
            </a:fld>
            <a:endParaRPr lang="en-IN"/>
          </a:p>
        </p:txBody>
      </p:sp>
      <p:sp>
        <p:nvSpPr>
          <p:cNvPr id="8" name="Footer Placeholder 7">
            <a:extLst>
              <a:ext uri="{FF2B5EF4-FFF2-40B4-BE49-F238E27FC236}">
                <a16:creationId xmlns:a16="http://schemas.microsoft.com/office/drawing/2014/main" id="{02DD3D1C-A12C-47BE-ACB3-989496DB8F6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FD0197C-3250-4BD0-895B-4B315E39B90C}"/>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13612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7212-2043-4660-8F53-AA862E137862}"/>
              </a:ext>
            </a:extLst>
          </p:cNvPr>
          <p:cNvSpPr>
            <a:spLocks noGrp="1"/>
          </p:cNvSpPr>
          <p:nvPr>
            <p:ph type="title"/>
          </p:nvPr>
        </p:nvSpPr>
        <p:spPr>
          <a:xfrm>
            <a:off x="91416" y="85195"/>
            <a:ext cx="12006945" cy="476116"/>
          </a:xfrm>
        </p:spPr>
        <p:txBody>
          <a:bodyPr/>
          <a:lstStyle/>
          <a:p>
            <a:r>
              <a:rPr lang="en-US"/>
              <a:t>Click to edit Master title style</a:t>
            </a:r>
            <a:endParaRPr lang="en-IN"/>
          </a:p>
        </p:txBody>
      </p:sp>
      <p:sp>
        <p:nvSpPr>
          <p:cNvPr id="4" name="Footer Placeholder 3">
            <a:extLst>
              <a:ext uri="{FF2B5EF4-FFF2-40B4-BE49-F238E27FC236}">
                <a16:creationId xmlns:a16="http://schemas.microsoft.com/office/drawing/2014/main" id="{0363EB08-9AA8-4AAA-AFFE-A491744038F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66885AA-3958-439E-93E3-3690DB703B5C}"/>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212004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E4175-C36A-4C9F-9F10-AD3B01CA5820}"/>
              </a:ext>
            </a:extLst>
          </p:cNvPr>
          <p:cNvSpPr>
            <a:spLocks noGrp="1"/>
          </p:cNvSpPr>
          <p:nvPr>
            <p:ph type="dt" sz="half" idx="10"/>
          </p:nvPr>
        </p:nvSpPr>
        <p:spPr>
          <a:xfrm>
            <a:off x="91416" y="6492876"/>
            <a:ext cx="2929889" cy="365125"/>
          </a:xfrm>
          <a:prstGeom prst="rect">
            <a:avLst/>
          </a:prstGeom>
        </p:spPr>
        <p:txBody>
          <a:bodyPr/>
          <a:lstStyle/>
          <a:p>
            <a:fld id="{9F6E80DF-1910-4D8E-8C8C-404B18C91AAF}" type="datetime1">
              <a:rPr lang="en-IN" smtClean="0"/>
              <a:t>07-10-2024</a:t>
            </a:fld>
            <a:endParaRPr lang="en-IN"/>
          </a:p>
        </p:txBody>
      </p:sp>
      <p:sp>
        <p:nvSpPr>
          <p:cNvPr id="3" name="Footer Placeholder 2">
            <a:extLst>
              <a:ext uri="{FF2B5EF4-FFF2-40B4-BE49-F238E27FC236}">
                <a16:creationId xmlns:a16="http://schemas.microsoft.com/office/drawing/2014/main" id="{7FCF624B-DC8D-494D-8DDE-F733464C51E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3A73AA1-832C-4A4E-9C0F-E4950A0DFB6D}"/>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308430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B653F-22CC-4EBF-AFA0-46196E7AD0BC}"/>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15A46F9-976C-46E3-B87E-514CC54C8B76}"/>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D3645EF-8FA9-49AB-A9A3-44ABF5F32547}"/>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C68E90-8829-45AA-83EB-6AB55A04849E}"/>
              </a:ext>
            </a:extLst>
          </p:cNvPr>
          <p:cNvSpPr>
            <a:spLocks noGrp="1"/>
          </p:cNvSpPr>
          <p:nvPr>
            <p:ph type="dt" sz="half" idx="10"/>
          </p:nvPr>
        </p:nvSpPr>
        <p:spPr>
          <a:xfrm>
            <a:off x="91416" y="6492876"/>
            <a:ext cx="2929889" cy="365125"/>
          </a:xfrm>
          <a:prstGeom prst="rect">
            <a:avLst/>
          </a:prstGeom>
        </p:spPr>
        <p:txBody>
          <a:bodyPr/>
          <a:lstStyle/>
          <a:p>
            <a:fld id="{4E72AD20-0213-4EC7-8D91-26DFBC0A8F17}" type="datetime1">
              <a:rPr lang="en-IN" smtClean="0"/>
              <a:t>07-10-2024</a:t>
            </a:fld>
            <a:endParaRPr lang="en-IN"/>
          </a:p>
        </p:txBody>
      </p:sp>
      <p:sp>
        <p:nvSpPr>
          <p:cNvPr id="6" name="Footer Placeholder 5">
            <a:extLst>
              <a:ext uri="{FF2B5EF4-FFF2-40B4-BE49-F238E27FC236}">
                <a16:creationId xmlns:a16="http://schemas.microsoft.com/office/drawing/2014/main" id="{A101F80B-2343-4D07-B246-BABDAF40903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9645E6-5EFE-47F0-A8F1-2DE871FCAD18}"/>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212618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E93D7-AB10-47E6-B1E5-86D5C6638DA3}"/>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19D5CE2-67C1-4E5B-9D16-439DDF1E6259}"/>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IN"/>
          </a:p>
        </p:txBody>
      </p:sp>
      <p:sp>
        <p:nvSpPr>
          <p:cNvPr id="4" name="Text Placeholder 3">
            <a:extLst>
              <a:ext uri="{FF2B5EF4-FFF2-40B4-BE49-F238E27FC236}">
                <a16:creationId xmlns:a16="http://schemas.microsoft.com/office/drawing/2014/main" id="{10FF235A-DA09-4152-B829-733CC85F686C}"/>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4B61F4-F59B-48E4-9AFF-87E9086EFC36}"/>
              </a:ext>
            </a:extLst>
          </p:cNvPr>
          <p:cNvSpPr>
            <a:spLocks noGrp="1"/>
          </p:cNvSpPr>
          <p:nvPr>
            <p:ph type="dt" sz="half" idx="10"/>
          </p:nvPr>
        </p:nvSpPr>
        <p:spPr>
          <a:xfrm>
            <a:off x="91416" y="6492876"/>
            <a:ext cx="2929889" cy="365125"/>
          </a:xfrm>
          <a:prstGeom prst="rect">
            <a:avLst/>
          </a:prstGeom>
        </p:spPr>
        <p:txBody>
          <a:bodyPr/>
          <a:lstStyle/>
          <a:p>
            <a:fld id="{046DC0AC-C781-465D-922E-B2DE27306908}" type="datetime1">
              <a:rPr lang="en-IN" smtClean="0"/>
              <a:t>07-10-2024</a:t>
            </a:fld>
            <a:endParaRPr lang="en-IN"/>
          </a:p>
        </p:txBody>
      </p:sp>
      <p:sp>
        <p:nvSpPr>
          <p:cNvPr id="6" name="Footer Placeholder 5">
            <a:extLst>
              <a:ext uri="{FF2B5EF4-FFF2-40B4-BE49-F238E27FC236}">
                <a16:creationId xmlns:a16="http://schemas.microsoft.com/office/drawing/2014/main" id="{9CEF9641-7EEE-4635-A405-D14C2751B6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EE1D3D0-89EE-4DB2-91AF-50F074E254C7}"/>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409289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9123-4AFE-49F4-9D3F-6C060EAEF0A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7B643CD-C32E-4C45-954E-93D7CDF97F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AB9934-70AE-4F6C-8E8E-715ECA00E770}"/>
              </a:ext>
            </a:extLst>
          </p:cNvPr>
          <p:cNvSpPr>
            <a:spLocks noGrp="1"/>
          </p:cNvSpPr>
          <p:nvPr>
            <p:ph type="dt" sz="half" idx="10"/>
          </p:nvPr>
        </p:nvSpPr>
        <p:spPr>
          <a:xfrm>
            <a:off x="91416" y="6492876"/>
            <a:ext cx="2929889" cy="365125"/>
          </a:xfrm>
          <a:prstGeom prst="rect">
            <a:avLst/>
          </a:prstGeom>
        </p:spPr>
        <p:txBody>
          <a:bodyPr/>
          <a:lstStyle/>
          <a:p>
            <a:fld id="{CC6942F5-E049-471E-9E79-54FC911807BA}" type="datetime1">
              <a:rPr lang="en-IN" smtClean="0"/>
              <a:t>07-10-2024</a:t>
            </a:fld>
            <a:endParaRPr lang="en-IN"/>
          </a:p>
        </p:txBody>
      </p:sp>
      <p:sp>
        <p:nvSpPr>
          <p:cNvPr id="5" name="Footer Placeholder 4">
            <a:extLst>
              <a:ext uri="{FF2B5EF4-FFF2-40B4-BE49-F238E27FC236}">
                <a16:creationId xmlns:a16="http://schemas.microsoft.com/office/drawing/2014/main" id="{6992CABC-6DDD-4F42-BA66-32F7D61F4B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29F9B0-4261-404E-B720-22611634AA56}"/>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407346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6C0F95-2BDE-43F6-876D-6B174C85C566}"/>
              </a:ext>
            </a:extLst>
          </p:cNvPr>
          <p:cNvSpPr>
            <a:spLocks noGrp="1"/>
          </p:cNvSpPr>
          <p:nvPr>
            <p:ph type="title" orient="vert"/>
          </p:nvPr>
        </p:nvSpPr>
        <p:spPr>
          <a:xfrm>
            <a:off x="8722628" y="365125"/>
            <a:ext cx="262821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E14EA36-E609-458A-91CA-D2BD8D7321AC}"/>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2F9BCD-AD84-49F0-8ED8-602D7C6ED883}"/>
              </a:ext>
            </a:extLst>
          </p:cNvPr>
          <p:cNvSpPr>
            <a:spLocks noGrp="1"/>
          </p:cNvSpPr>
          <p:nvPr>
            <p:ph type="dt" sz="half" idx="10"/>
          </p:nvPr>
        </p:nvSpPr>
        <p:spPr>
          <a:xfrm>
            <a:off x="91416" y="6492876"/>
            <a:ext cx="2929889" cy="365125"/>
          </a:xfrm>
          <a:prstGeom prst="rect">
            <a:avLst/>
          </a:prstGeom>
        </p:spPr>
        <p:txBody>
          <a:bodyPr/>
          <a:lstStyle/>
          <a:p>
            <a:fld id="{80A8D71D-2744-45AB-8E0C-ADC8FB4E33A0}" type="datetime1">
              <a:rPr lang="en-IN" smtClean="0"/>
              <a:t>07-10-2024</a:t>
            </a:fld>
            <a:endParaRPr lang="en-IN"/>
          </a:p>
        </p:txBody>
      </p:sp>
      <p:sp>
        <p:nvSpPr>
          <p:cNvPr id="5" name="Footer Placeholder 4">
            <a:extLst>
              <a:ext uri="{FF2B5EF4-FFF2-40B4-BE49-F238E27FC236}">
                <a16:creationId xmlns:a16="http://schemas.microsoft.com/office/drawing/2014/main" id="{BC32B912-7B3E-4707-A9C4-5DAAC54AE0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730536B-34B1-48E6-98F5-4D9911447D02}"/>
              </a:ext>
            </a:extLst>
          </p:cNvPr>
          <p:cNvSpPr>
            <a:spLocks noGrp="1"/>
          </p:cNvSpPr>
          <p:nvPr>
            <p:ph type="sldNum" sz="quarter" idx="12"/>
          </p:nvPr>
        </p:nvSpPr>
        <p:spPr/>
        <p:txBody>
          <a:bodyPr/>
          <a:lstStyle/>
          <a:p>
            <a:fld id="{C18DB05F-2D0C-4C95-837D-6B6B16BBA5BC}" type="slidenum">
              <a:rPr lang="en-IN" smtClean="0"/>
              <a:t>‹#›</a:t>
            </a:fld>
            <a:endParaRPr lang="en-IN"/>
          </a:p>
        </p:txBody>
      </p:sp>
    </p:spTree>
    <p:extLst>
      <p:ext uri="{BB962C8B-B14F-4D97-AF65-F5344CB8AC3E}">
        <p14:creationId xmlns:p14="http://schemas.microsoft.com/office/powerpoint/2010/main" val="4088242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1085" y="966748"/>
            <a:ext cx="4432300" cy="667070"/>
          </a:xfrm>
        </p:spPr>
        <p:txBody>
          <a:bodyPr/>
          <a:lstStyle/>
          <a:p>
            <a:r>
              <a:rPr lang="en-US"/>
              <a:t>Click to edit Master title style</a:t>
            </a:r>
          </a:p>
        </p:txBody>
      </p:sp>
      <p:sp>
        <p:nvSpPr>
          <p:cNvPr id="3" name="Subtitle 2"/>
          <p:cNvSpPr>
            <a:spLocks noGrp="1"/>
          </p:cNvSpPr>
          <p:nvPr>
            <p:ph type="subTitle" idx="1"/>
          </p:nvPr>
        </p:nvSpPr>
        <p:spPr>
          <a:xfrm>
            <a:off x="782171" y="1763486"/>
            <a:ext cx="3650129" cy="795297"/>
          </a:xfrm>
        </p:spPr>
        <p:txBody>
          <a:bodyPr/>
          <a:lstStyle>
            <a:lvl1pPr marL="0" indent="0" algn="ctr">
              <a:buNone/>
              <a:defRPr>
                <a:solidFill>
                  <a:schemeClr val="tx1">
                    <a:tint val="75000"/>
                  </a:schemeClr>
                </a:solidFill>
              </a:defRPr>
            </a:lvl1pPr>
            <a:lvl2pPr marL="207477" indent="0" algn="ctr">
              <a:buNone/>
              <a:defRPr>
                <a:solidFill>
                  <a:schemeClr val="tx1">
                    <a:tint val="75000"/>
                  </a:schemeClr>
                </a:solidFill>
              </a:defRPr>
            </a:lvl2pPr>
            <a:lvl3pPr marL="414955" indent="0" algn="ctr">
              <a:buNone/>
              <a:defRPr>
                <a:solidFill>
                  <a:schemeClr val="tx1">
                    <a:tint val="75000"/>
                  </a:schemeClr>
                </a:solidFill>
              </a:defRPr>
            </a:lvl3pPr>
            <a:lvl4pPr marL="622432" indent="0" algn="ctr">
              <a:buNone/>
              <a:defRPr>
                <a:solidFill>
                  <a:schemeClr val="tx1">
                    <a:tint val="75000"/>
                  </a:schemeClr>
                </a:solidFill>
              </a:defRPr>
            </a:lvl4pPr>
            <a:lvl5pPr marL="829909" indent="0" algn="ctr">
              <a:buNone/>
              <a:defRPr>
                <a:solidFill>
                  <a:schemeClr val="tx1">
                    <a:tint val="75000"/>
                  </a:schemeClr>
                </a:solidFill>
              </a:defRPr>
            </a:lvl5pPr>
            <a:lvl6pPr marL="1037387" indent="0" algn="ctr">
              <a:buNone/>
              <a:defRPr>
                <a:solidFill>
                  <a:schemeClr val="tx1">
                    <a:tint val="75000"/>
                  </a:schemeClr>
                </a:solidFill>
              </a:defRPr>
            </a:lvl6pPr>
            <a:lvl7pPr marL="1244864" indent="0" algn="ctr">
              <a:buNone/>
              <a:defRPr>
                <a:solidFill>
                  <a:schemeClr val="tx1">
                    <a:tint val="75000"/>
                  </a:schemeClr>
                </a:solidFill>
              </a:defRPr>
            </a:lvl7pPr>
            <a:lvl8pPr marL="1452342" indent="0" algn="ctr">
              <a:buNone/>
              <a:defRPr>
                <a:solidFill>
                  <a:schemeClr val="tx1">
                    <a:tint val="75000"/>
                  </a:schemeClr>
                </a:solidFill>
              </a:defRPr>
            </a:lvl8pPr>
            <a:lvl9pPr marL="165981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6600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55188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1907" y="1999770"/>
            <a:ext cx="4432300" cy="618084"/>
          </a:xfrm>
        </p:spPr>
        <p:txBody>
          <a:bodyPr anchor="t"/>
          <a:lstStyle>
            <a:lvl1pPr algn="l">
              <a:defRPr sz="1815" b="1" cap="all"/>
            </a:lvl1pPr>
          </a:lstStyle>
          <a:p>
            <a:r>
              <a:rPr lang="en-US"/>
              <a:t>Click to edit Master title style</a:t>
            </a:r>
          </a:p>
        </p:txBody>
      </p:sp>
      <p:sp>
        <p:nvSpPr>
          <p:cNvPr id="3" name="Text Placeholder 2"/>
          <p:cNvSpPr>
            <a:spLocks noGrp="1"/>
          </p:cNvSpPr>
          <p:nvPr>
            <p:ph type="body" idx="1"/>
          </p:nvPr>
        </p:nvSpPr>
        <p:spPr>
          <a:xfrm>
            <a:off x="411907" y="1319013"/>
            <a:ext cx="4432300" cy="680757"/>
          </a:xfrm>
        </p:spPr>
        <p:txBody>
          <a:bodyPr anchor="b"/>
          <a:lstStyle>
            <a:lvl1pPr marL="0" indent="0">
              <a:buNone/>
              <a:defRPr sz="908">
                <a:solidFill>
                  <a:schemeClr val="tx1">
                    <a:tint val="75000"/>
                  </a:schemeClr>
                </a:solidFill>
              </a:defRPr>
            </a:lvl1pPr>
            <a:lvl2pPr marL="207477" indent="0">
              <a:buNone/>
              <a:defRPr sz="817">
                <a:solidFill>
                  <a:schemeClr val="tx1">
                    <a:tint val="75000"/>
                  </a:schemeClr>
                </a:solidFill>
              </a:defRPr>
            </a:lvl2pPr>
            <a:lvl3pPr marL="414955" indent="0">
              <a:buNone/>
              <a:defRPr sz="726">
                <a:solidFill>
                  <a:schemeClr val="tx1">
                    <a:tint val="75000"/>
                  </a:schemeClr>
                </a:solidFill>
              </a:defRPr>
            </a:lvl3pPr>
            <a:lvl4pPr marL="622432" indent="0">
              <a:buNone/>
              <a:defRPr sz="635">
                <a:solidFill>
                  <a:schemeClr val="tx1">
                    <a:tint val="75000"/>
                  </a:schemeClr>
                </a:solidFill>
              </a:defRPr>
            </a:lvl4pPr>
            <a:lvl5pPr marL="829909" indent="0">
              <a:buNone/>
              <a:defRPr sz="635">
                <a:solidFill>
                  <a:schemeClr val="tx1">
                    <a:tint val="75000"/>
                  </a:schemeClr>
                </a:solidFill>
              </a:defRPr>
            </a:lvl5pPr>
            <a:lvl6pPr marL="1037387" indent="0">
              <a:buNone/>
              <a:defRPr sz="635">
                <a:solidFill>
                  <a:schemeClr val="tx1">
                    <a:tint val="75000"/>
                  </a:schemeClr>
                </a:solidFill>
              </a:defRPr>
            </a:lvl6pPr>
            <a:lvl7pPr marL="1244864" indent="0">
              <a:buNone/>
              <a:defRPr sz="635">
                <a:solidFill>
                  <a:schemeClr val="tx1">
                    <a:tint val="75000"/>
                  </a:schemeClr>
                </a:solidFill>
              </a:defRPr>
            </a:lvl7pPr>
            <a:lvl8pPr marL="1452342" indent="0">
              <a:buNone/>
              <a:defRPr sz="635">
                <a:solidFill>
                  <a:schemeClr val="tx1">
                    <a:tint val="75000"/>
                  </a:schemeClr>
                </a:solidFill>
              </a:defRPr>
            </a:lvl8pPr>
            <a:lvl9pPr marL="1659819" indent="0">
              <a:buNone/>
              <a:defRPr sz="63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5658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0723" y="726142"/>
            <a:ext cx="2303058" cy="2053798"/>
          </a:xfrm>
        </p:spPr>
        <p:txBody>
          <a:bodyPr/>
          <a:lstStyle>
            <a:lvl1pPr>
              <a:defRPr sz="1271"/>
            </a:lvl1pPr>
            <a:lvl2pPr>
              <a:defRPr sz="1089"/>
            </a:lvl2pPr>
            <a:lvl3pPr>
              <a:defRPr sz="908"/>
            </a:lvl3pPr>
            <a:lvl4pPr>
              <a:defRPr sz="817"/>
            </a:lvl4pPr>
            <a:lvl5pPr>
              <a:defRPr sz="817"/>
            </a:lvl5pPr>
            <a:lvl6pPr>
              <a:defRPr sz="817"/>
            </a:lvl6pPr>
            <a:lvl7pPr>
              <a:defRPr sz="817"/>
            </a:lvl7pPr>
            <a:lvl8pPr>
              <a:defRPr sz="817"/>
            </a:lvl8pPr>
            <a:lvl9pPr>
              <a:defRPr sz="8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50689" y="726142"/>
            <a:ext cx="2303058" cy="2053798"/>
          </a:xfrm>
        </p:spPr>
        <p:txBody>
          <a:bodyPr/>
          <a:lstStyle>
            <a:lvl1pPr>
              <a:defRPr sz="1271"/>
            </a:lvl1pPr>
            <a:lvl2pPr>
              <a:defRPr sz="1089"/>
            </a:lvl2pPr>
            <a:lvl3pPr>
              <a:defRPr sz="908"/>
            </a:lvl3pPr>
            <a:lvl4pPr>
              <a:defRPr sz="817"/>
            </a:lvl4pPr>
            <a:lvl5pPr>
              <a:defRPr sz="817"/>
            </a:lvl5pPr>
            <a:lvl6pPr>
              <a:defRPr sz="817"/>
            </a:lvl6pPr>
            <a:lvl7pPr>
              <a:defRPr sz="817"/>
            </a:lvl7pPr>
            <a:lvl8pPr>
              <a:defRPr sz="817"/>
            </a:lvl8pPr>
            <a:lvl9pPr>
              <a:defRPr sz="8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3624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60724" y="696606"/>
            <a:ext cx="2303963" cy="290312"/>
          </a:xfrm>
        </p:spPr>
        <p:txBody>
          <a:bodyPr anchor="b"/>
          <a:lstStyle>
            <a:lvl1pPr marL="0" indent="0">
              <a:buNone/>
              <a:defRPr sz="1089" b="1"/>
            </a:lvl1pPr>
            <a:lvl2pPr marL="207477" indent="0">
              <a:buNone/>
              <a:defRPr sz="908" b="1"/>
            </a:lvl2pPr>
            <a:lvl3pPr marL="414955" indent="0">
              <a:buNone/>
              <a:defRPr sz="817" b="1"/>
            </a:lvl3pPr>
            <a:lvl4pPr marL="622432" indent="0">
              <a:buNone/>
              <a:defRPr sz="726" b="1"/>
            </a:lvl4pPr>
            <a:lvl5pPr marL="829909" indent="0">
              <a:buNone/>
              <a:defRPr sz="726" b="1"/>
            </a:lvl5pPr>
            <a:lvl6pPr marL="1037387" indent="0">
              <a:buNone/>
              <a:defRPr sz="726" b="1"/>
            </a:lvl6pPr>
            <a:lvl7pPr marL="1244864" indent="0">
              <a:buNone/>
              <a:defRPr sz="726" b="1"/>
            </a:lvl7pPr>
            <a:lvl8pPr marL="1452342" indent="0">
              <a:buNone/>
              <a:defRPr sz="726" b="1"/>
            </a:lvl8pPr>
            <a:lvl9pPr marL="1659819" indent="0">
              <a:buNone/>
              <a:defRPr sz="726" b="1"/>
            </a:lvl9pPr>
          </a:lstStyle>
          <a:p>
            <a:pPr lvl="0"/>
            <a:r>
              <a:rPr lang="en-US"/>
              <a:t>Click to edit Master text styles</a:t>
            </a:r>
          </a:p>
        </p:txBody>
      </p:sp>
      <p:sp>
        <p:nvSpPr>
          <p:cNvPr id="4" name="Content Placeholder 3"/>
          <p:cNvSpPr>
            <a:spLocks noGrp="1"/>
          </p:cNvSpPr>
          <p:nvPr>
            <p:ph sz="half" idx="2"/>
          </p:nvPr>
        </p:nvSpPr>
        <p:spPr>
          <a:xfrm>
            <a:off x="260724" y="986918"/>
            <a:ext cx="2303963" cy="1793021"/>
          </a:xfrm>
        </p:spPr>
        <p:txBody>
          <a:bodyPr/>
          <a:lstStyle>
            <a:lvl1pPr>
              <a:defRPr sz="1089"/>
            </a:lvl1pPr>
            <a:lvl2pPr>
              <a:defRPr sz="908"/>
            </a:lvl2pPr>
            <a:lvl3pPr>
              <a:defRPr sz="817"/>
            </a:lvl3pPr>
            <a:lvl4pPr>
              <a:defRPr sz="726"/>
            </a:lvl4pPr>
            <a:lvl5pPr>
              <a:defRPr sz="726"/>
            </a:lvl5pPr>
            <a:lvl6pPr>
              <a:defRPr sz="726"/>
            </a:lvl6pPr>
            <a:lvl7pPr>
              <a:defRPr sz="726"/>
            </a:lvl7pPr>
            <a:lvl8pPr>
              <a:defRPr sz="726"/>
            </a:lvl8pPr>
            <a:lvl9pPr>
              <a:defRPr sz="7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48879" y="696606"/>
            <a:ext cx="2304868" cy="290312"/>
          </a:xfrm>
        </p:spPr>
        <p:txBody>
          <a:bodyPr anchor="b"/>
          <a:lstStyle>
            <a:lvl1pPr marL="0" indent="0">
              <a:buNone/>
              <a:defRPr sz="1089" b="1"/>
            </a:lvl1pPr>
            <a:lvl2pPr marL="207477" indent="0">
              <a:buNone/>
              <a:defRPr sz="908" b="1"/>
            </a:lvl2pPr>
            <a:lvl3pPr marL="414955" indent="0">
              <a:buNone/>
              <a:defRPr sz="817" b="1"/>
            </a:lvl3pPr>
            <a:lvl4pPr marL="622432" indent="0">
              <a:buNone/>
              <a:defRPr sz="726" b="1"/>
            </a:lvl4pPr>
            <a:lvl5pPr marL="829909" indent="0">
              <a:buNone/>
              <a:defRPr sz="726" b="1"/>
            </a:lvl5pPr>
            <a:lvl6pPr marL="1037387" indent="0">
              <a:buNone/>
              <a:defRPr sz="726" b="1"/>
            </a:lvl6pPr>
            <a:lvl7pPr marL="1244864" indent="0">
              <a:buNone/>
              <a:defRPr sz="726" b="1"/>
            </a:lvl7pPr>
            <a:lvl8pPr marL="1452342" indent="0">
              <a:buNone/>
              <a:defRPr sz="726" b="1"/>
            </a:lvl8pPr>
            <a:lvl9pPr marL="1659819" indent="0">
              <a:buNone/>
              <a:defRPr sz="726" b="1"/>
            </a:lvl9pPr>
          </a:lstStyle>
          <a:p>
            <a:pPr lvl="0"/>
            <a:r>
              <a:rPr lang="en-US"/>
              <a:t>Click to edit Master text styles</a:t>
            </a:r>
          </a:p>
        </p:txBody>
      </p:sp>
      <p:sp>
        <p:nvSpPr>
          <p:cNvPr id="6" name="Content Placeholder 5"/>
          <p:cNvSpPr>
            <a:spLocks noGrp="1"/>
          </p:cNvSpPr>
          <p:nvPr>
            <p:ph sz="quarter" idx="4"/>
          </p:nvPr>
        </p:nvSpPr>
        <p:spPr>
          <a:xfrm>
            <a:off x="2648879" y="986918"/>
            <a:ext cx="2304868" cy="1793021"/>
          </a:xfrm>
        </p:spPr>
        <p:txBody>
          <a:bodyPr/>
          <a:lstStyle>
            <a:lvl1pPr>
              <a:defRPr sz="1089"/>
            </a:lvl1pPr>
            <a:lvl2pPr>
              <a:defRPr sz="908"/>
            </a:lvl2pPr>
            <a:lvl3pPr>
              <a:defRPr sz="817"/>
            </a:lvl3pPr>
            <a:lvl4pPr>
              <a:defRPr sz="726"/>
            </a:lvl4pPr>
            <a:lvl5pPr>
              <a:defRPr sz="726"/>
            </a:lvl5pPr>
            <a:lvl6pPr>
              <a:defRPr sz="726"/>
            </a:lvl6pPr>
            <a:lvl7pPr>
              <a:defRPr sz="726"/>
            </a:lvl7pPr>
            <a:lvl8pPr>
              <a:defRPr sz="726"/>
            </a:lvl8pPr>
            <a:lvl9pPr>
              <a:defRPr sz="7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3675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3745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6441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0724" y="123905"/>
            <a:ext cx="1715525" cy="527317"/>
          </a:xfrm>
        </p:spPr>
        <p:txBody>
          <a:bodyPr anchor="b"/>
          <a:lstStyle>
            <a:lvl1pPr algn="l">
              <a:defRPr sz="908" b="1"/>
            </a:lvl1pPr>
          </a:lstStyle>
          <a:p>
            <a:r>
              <a:rPr lang="en-US"/>
              <a:t>Click to edit Master title style</a:t>
            </a:r>
          </a:p>
        </p:txBody>
      </p:sp>
      <p:sp>
        <p:nvSpPr>
          <p:cNvPr id="3" name="Content Placeholder 2"/>
          <p:cNvSpPr>
            <a:spLocks noGrp="1"/>
          </p:cNvSpPr>
          <p:nvPr>
            <p:ph idx="1"/>
          </p:nvPr>
        </p:nvSpPr>
        <p:spPr>
          <a:xfrm>
            <a:off x="2038713" y="123906"/>
            <a:ext cx="2915034" cy="2656034"/>
          </a:xfrm>
        </p:spPr>
        <p:txBody>
          <a:bodyPr/>
          <a:lstStyle>
            <a:lvl1pPr>
              <a:defRPr sz="1452"/>
            </a:lvl1pPr>
            <a:lvl2pPr>
              <a:defRPr sz="1271"/>
            </a:lvl2pPr>
            <a:lvl3pPr>
              <a:defRPr sz="1089"/>
            </a:lvl3pPr>
            <a:lvl4pPr>
              <a:defRPr sz="908"/>
            </a:lvl4pPr>
            <a:lvl5pPr>
              <a:defRPr sz="908"/>
            </a:lvl5pPr>
            <a:lvl6pPr>
              <a:defRPr sz="908"/>
            </a:lvl6pPr>
            <a:lvl7pPr>
              <a:defRPr sz="908"/>
            </a:lvl7pPr>
            <a:lvl8pPr>
              <a:defRPr sz="908"/>
            </a:lvl8pPr>
            <a:lvl9pPr>
              <a:defRPr sz="90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0724" y="651222"/>
            <a:ext cx="1715525" cy="2128718"/>
          </a:xfrm>
        </p:spPr>
        <p:txBody>
          <a:bodyPr/>
          <a:lstStyle>
            <a:lvl1pPr marL="0" indent="0">
              <a:buNone/>
              <a:defRPr sz="635"/>
            </a:lvl1pPr>
            <a:lvl2pPr marL="207477" indent="0">
              <a:buNone/>
              <a:defRPr sz="545"/>
            </a:lvl2pPr>
            <a:lvl3pPr marL="414955" indent="0">
              <a:buNone/>
              <a:defRPr sz="454"/>
            </a:lvl3pPr>
            <a:lvl4pPr marL="622432" indent="0">
              <a:buNone/>
              <a:defRPr sz="408"/>
            </a:lvl4pPr>
            <a:lvl5pPr marL="829909" indent="0">
              <a:buNone/>
              <a:defRPr sz="408"/>
            </a:lvl5pPr>
            <a:lvl6pPr marL="1037387" indent="0">
              <a:buNone/>
              <a:defRPr sz="408"/>
            </a:lvl6pPr>
            <a:lvl7pPr marL="1244864" indent="0">
              <a:buNone/>
              <a:defRPr sz="408"/>
            </a:lvl7pPr>
            <a:lvl8pPr marL="1452342" indent="0">
              <a:buNone/>
              <a:defRPr sz="408"/>
            </a:lvl8pPr>
            <a:lvl9pPr marL="1659819" indent="0">
              <a:buNone/>
              <a:defRPr sz="40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6376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22073" y="2178424"/>
            <a:ext cx="3128682" cy="257175"/>
          </a:xfrm>
        </p:spPr>
        <p:txBody>
          <a:bodyPr anchor="b"/>
          <a:lstStyle>
            <a:lvl1pPr algn="l">
              <a:defRPr sz="908" b="1"/>
            </a:lvl1pPr>
          </a:lstStyle>
          <a:p>
            <a:r>
              <a:rPr lang="en-US"/>
              <a:t>Click to edit Master title style</a:t>
            </a:r>
          </a:p>
        </p:txBody>
      </p:sp>
      <p:sp>
        <p:nvSpPr>
          <p:cNvPr id="3" name="Picture Placeholder 2"/>
          <p:cNvSpPr>
            <a:spLocks noGrp="1"/>
          </p:cNvSpPr>
          <p:nvPr>
            <p:ph type="pic" idx="1"/>
          </p:nvPr>
        </p:nvSpPr>
        <p:spPr>
          <a:xfrm>
            <a:off x="1022073" y="278066"/>
            <a:ext cx="3128682" cy="1867220"/>
          </a:xfrm>
        </p:spPr>
        <p:txBody>
          <a:bodyPr/>
          <a:lstStyle>
            <a:lvl1pPr marL="0" indent="0">
              <a:buNone/>
              <a:defRPr sz="1452"/>
            </a:lvl1pPr>
            <a:lvl2pPr marL="207477" indent="0">
              <a:buNone/>
              <a:defRPr sz="1271"/>
            </a:lvl2pPr>
            <a:lvl3pPr marL="414955" indent="0">
              <a:buNone/>
              <a:defRPr sz="1089"/>
            </a:lvl3pPr>
            <a:lvl4pPr marL="622432" indent="0">
              <a:buNone/>
              <a:defRPr sz="908"/>
            </a:lvl4pPr>
            <a:lvl5pPr marL="829909" indent="0">
              <a:buNone/>
              <a:defRPr sz="908"/>
            </a:lvl5pPr>
            <a:lvl6pPr marL="1037387" indent="0">
              <a:buNone/>
              <a:defRPr sz="908"/>
            </a:lvl6pPr>
            <a:lvl7pPr marL="1244864" indent="0">
              <a:buNone/>
              <a:defRPr sz="908"/>
            </a:lvl7pPr>
            <a:lvl8pPr marL="1452342" indent="0">
              <a:buNone/>
              <a:defRPr sz="908"/>
            </a:lvl8pPr>
            <a:lvl9pPr marL="1659819" indent="0">
              <a:buNone/>
              <a:defRPr sz="908"/>
            </a:lvl9pPr>
          </a:lstStyle>
          <a:p>
            <a:endParaRPr lang="en-US"/>
          </a:p>
        </p:txBody>
      </p:sp>
      <p:sp>
        <p:nvSpPr>
          <p:cNvPr id="4" name="Text Placeholder 3"/>
          <p:cNvSpPr>
            <a:spLocks noGrp="1"/>
          </p:cNvSpPr>
          <p:nvPr>
            <p:ph type="body" sz="half" idx="2"/>
          </p:nvPr>
        </p:nvSpPr>
        <p:spPr>
          <a:xfrm>
            <a:off x="1022073" y="2435599"/>
            <a:ext cx="3128682" cy="365231"/>
          </a:xfrm>
        </p:spPr>
        <p:txBody>
          <a:bodyPr/>
          <a:lstStyle>
            <a:lvl1pPr marL="0" indent="0">
              <a:buNone/>
              <a:defRPr sz="635"/>
            </a:lvl1pPr>
            <a:lvl2pPr marL="207477" indent="0">
              <a:buNone/>
              <a:defRPr sz="545"/>
            </a:lvl2pPr>
            <a:lvl3pPr marL="414955" indent="0">
              <a:buNone/>
              <a:defRPr sz="454"/>
            </a:lvl3pPr>
            <a:lvl4pPr marL="622432" indent="0">
              <a:buNone/>
              <a:defRPr sz="408"/>
            </a:lvl4pPr>
            <a:lvl5pPr marL="829909" indent="0">
              <a:buNone/>
              <a:defRPr sz="408"/>
            </a:lvl5pPr>
            <a:lvl6pPr marL="1037387" indent="0">
              <a:buNone/>
              <a:defRPr sz="408"/>
            </a:lvl6pPr>
            <a:lvl7pPr marL="1244864" indent="0">
              <a:buNone/>
              <a:defRPr sz="408"/>
            </a:lvl7pPr>
            <a:lvl8pPr marL="1452342" indent="0">
              <a:buNone/>
              <a:defRPr sz="408"/>
            </a:lvl8pPr>
            <a:lvl9pPr marL="1659819" indent="0">
              <a:buNone/>
              <a:defRPr sz="40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1236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01573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80491" y="124626"/>
            <a:ext cx="1173256" cy="26553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0723" y="124626"/>
            <a:ext cx="3432860" cy="26553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65909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4184384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639829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310863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069446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511067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904156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222180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083536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189025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67438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7199008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776863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560" y="158744"/>
            <a:ext cx="11881705" cy="439200"/>
          </a:xfrm>
        </p:spPr>
        <p:txBody>
          <a:bodyPr>
            <a:noAutofit/>
          </a:bodyPr>
          <a:lstStyle>
            <a:lvl1pPr>
              <a:defRPr sz="2599" b="1"/>
            </a:lvl1pPr>
          </a:lstStyle>
          <a:p>
            <a:r>
              <a:rPr lang="en-US" dirty="0"/>
              <a:t>CLICK TO EDIT MASTER TITLE STYLE</a:t>
            </a:r>
          </a:p>
        </p:txBody>
      </p:sp>
      <p:sp>
        <p:nvSpPr>
          <p:cNvPr id="6" name="Text Placeholder 6"/>
          <p:cNvSpPr>
            <a:spLocks noGrp="1"/>
          </p:cNvSpPr>
          <p:nvPr>
            <p:ph type="body" sz="quarter" idx="13" hasCustomPrompt="1"/>
          </p:nvPr>
        </p:nvSpPr>
        <p:spPr>
          <a:xfrm>
            <a:off x="151896" y="583128"/>
            <a:ext cx="11883369" cy="583200"/>
          </a:xfrm>
        </p:spPr>
        <p:txBody>
          <a:bodyPr>
            <a:normAutofit/>
          </a:bodyPr>
          <a:lstStyle>
            <a:lvl1pPr marL="0" indent="0">
              <a:buNone/>
              <a:defRPr sz="1999"/>
            </a:lvl1pPr>
          </a:lstStyle>
          <a:p>
            <a:pPr lvl="0"/>
            <a:r>
              <a:rPr lang="en-US" dirty="0"/>
              <a:t>Click to edit master text styles</a:t>
            </a:r>
          </a:p>
        </p:txBody>
      </p:sp>
      <p:sp>
        <p:nvSpPr>
          <p:cNvPr id="11" name="Rectangle 10"/>
          <p:cNvSpPr/>
          <p:nvPr/>
        </p:nvSpPr>
        <p:spPr>
          <a:xfrm>
            <a:off x="-6431" y="6789061"/>
            <a:ext cx="12203221" cy="77821"/>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685577" eaLnBrk="1" fontAlgn="auto" latinLnBrk="0" hangingPunct="1">
              <a:lnSpc>
                <a:spcPct val="100000"/>
              </a:lnSpc>
              <a:spcBef>
                <a:spcPts val="0"/>
              </a:spcBef>
              <a:spcAft>
                <a:spcPts val="0"/>
              </a:spcAft>
              <a:buClrTx/>
              <a:buSzTx/>
              <a:buFontTx/>
              <a:buNone/>
              <a:tabLst/>
              <a:defRPr/>
            </a:pPr>
            <a:endParaRPr kumimoji="0" lang="ro-RO" sz="1351"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297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3F4E29-92A5-45ED-B81B-B554EB9380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74900"/>
            <a:ext cx="7041834" cy="5739952"/>
          </a:xfrm>
          <a:prstGeom prst="rect">
            <a:avLst/>
          </a:prstGeom>
        </p:spPr>
      </p:pic>
      <p:sp>
        <p:nvSpPr>
          <p:cNvPr id="9" name="Rectangle 8">
            <a:extLst>
              <a:ext uri="{FF2B5EF4-FFF2-40B4-BE49-F238E27FC236}">
                <a16:creationId xmlns:a16="http://schemas.microsoft.com/office/drawing/2014/main" id="{EE44C908-1EFC-4220-924A-153BE428421C}"/>
              </a:ext>
            </a:extLst>
          </p:cNvPr>
          <p:cNvSpPr/>
          <p:nvPr userDrawn="1"/>
        </p:nvSpPr>
        <p:spPr>
          <a:xfrm>
            <a:off x="0" y="546325"/>
            <a:ext cx="12188825" cy="57150"/>
          </a:xfrm>
          <a:prstGeom prst="rect">
            <a:avLst/>
          </a:prstGeom>
          <a:gradFill>
            <a:gsLst>
              <a:gs pos="0">
                <a:srgbClr val="1060AE">
                  <a:alpha val="85000"/>
                </a:srgbClr>
              </a:gs>
              <a:gs pos="100000">
                <a:srgbClr val="17A086">
                  <a:alpha val="7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10" name="Rectangle 9">
            <a:extLst>
              <a:ext uri="{FF2B5EF4-FFF2-40B4-BE49-F238E27FC236}">
                <a16:creationId xmlns:a16="http://schemas.microsoft.com/office/drawing/2014/main" id="{46733CC3-24C4-408E-A797-0E14CCFE9B55}"/>
              </a:ext>
            </a:extLst>
          </p:cNvPr>
          <p:cNvSpPr/>
          <p:nvPr userDrawn="1"/>
        </p:nvSpPr>
        <p:spPr>
          <a:xfrm>
            <a:off x="0" y="6280152"/>
            <a:ext cx="12188825" cy="57150"/>
          </a:xfrm>
          <a:prstGeom prst="rect">
            <a:avLst/>
          </a:prstGeom>
          <a:gradFill flip="none" rotWithShape="1">
            <a:gsLst>
              <a:gs pos="0">
                <a:srgbClr val="1060AE">
                  <a:alpha val="85000"/>
                </a:srgbClr>
              </a:gs>
              <a:gs pos="100000">
                <a:srgbClr val="17A086">
                  <a:alpha val="7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2" name="Title 1"/>
          <p:cNvSpPr>
            <a:spLocks noGrp="1"/>
          </p:cNvSpPr>
          <p:nvPr>
            <p:ph type="ctrTitle"/>
          </p:nvPr>
        </p:nvSpPr>
        <p:spPr>
          <a:xfrm>
            <a:off x="6718673" y="3220023"/>
            <a:ext cx="5413018" cy="2453938"/>
          </a:xfrm>
        </p:spPr>
        <p:txBody>
          <a:bodyPr anchor="b"/>
          <a:lstStyle>
            <a:lvl1pPr algn="l">
              <a:defRPr sz="5998">
                <a:solidFill>
                  <a:schemeClr val="accent2"/>
                </a:solidFill>
              </a:defRPr>
            </a:lvl1pPr>
          </a:lstStyle>
          <a:p>
            <a:r>
              <a:rPr lang="en-US" dirty="0"/>
              <a:t>Click to edit Master title style</a:t>
            </a:r>
          </a:p>
        </p:txBody>
      </p:sp>
      <p:sp>
        <p:nvSpPr>
          <p:cNvPr id="3" name="Subtitle 2"/>
          <p:cNvSpPr>
            <a:spLocks noGrp="1"/>
          </p:cNvSpPr>
          <p:nvPr>
            <p:ph type="subTitle" idx="1"/>
          </p:nvPr>
        </p:nvSpPr>
        <p:spPr>
          <a:xfrm>
            <a:off x="6718673" y="5734622"/>
            <a:ext cx="5465926" cy="419100"/>
          </a:xfrm>
        </p:spPr>
        <p:txBody>
          <a:bodyPr>
            <a:normAutofit/>
          </a:bodyPr>
          <a:lstStyle>
            <a:lvl1pPr marL="0" indent="0" algn="l">
              <a:buNone/>
              <a:defRPr sz="1999" b="1" i="1">
                <a:solidFill>
                  <a:schemeClr val="accent5"/>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9D7FD9F-DF74-4FF8-8E8F-F298261E8055}" type="datetime1">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a:extLst>
              <a:ext uri="{FF2B5EF4-FFF2-40B4-BE49-F238E27FC236}">
                <a16:creationId xmlns:a16="http://schemas.microsoft.com/office/drawing/2014/main" id="{E1710DCC-27F1-4E7E-8C90-F40C94FBBDEB}"/>
              </a:ext>
            </a:extLst>
          </p:cNvPr>
          <p:cNvSpPr/>
          <p:nvPr userDrawn="1"/>
        </p:nvSpPr>
        <p:spPr>
          <a:xfrm>
            <a:off x="0" y="574900"/>
            <a:ext cx="7294250" cy="5739952"/>
          </a:xfrm>
          <a:prstGeom prst="rect">
            <a:avLst/>
          </a:prstGeom>
          <a:gradFill flip="none" rotWithShape="1">
            <a:gsLst>
              <a:gs pos="0">
                <a:schemeClr val="bg1">
                  <a:alpha val="11000"/>
                </a:schemeClr>
              </a:gs>
              <a:gs pos="50000">
                <a:schemeClr val="bg1">
                  <a:alpha val="14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11"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4329276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79F24-11BC-436B-9406-129C037B3315}" type="datetime1">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39606817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15F450-974C-4BB5-A784-4F7F9BB0E035}" type="datetime1">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22482471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140DDA1-5F31-43BA-AB70-5F0B4F440CC1}" type="datetime1">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43779-FB01-4E1A-A01D-1D5F67ECDE20}" type="slidenum">
              <a:rPr lang="en-US" smtClean="0"/>
              <a:pPr/>
              <a:t>‹#›</a:t>
            </a:fld>
            <a:endParaRPr lang="en-US" dirty="0"/>
          </a:p>
        </p:txBody>
      </p:sp>
      <p:sp>
        <p:nvSpPr>
          <p:cNvPr id="12" name="Picture Placeholder 11"/>
          <p:cNvSpPr>
            <a:spLocks noGrp="1"/>
          </p:cNvSpPr>
          <p:nvPr>
            <p:ph type="pic" sz="quarter" idx="13"/>
          </p:nvPr>
        </p:nvSpPr>
        <p:spPr>
          <a:xfrm>
            <a:off x="3381937" y="0"/>
            <a:ext cx="8806888" cy="4604808"/>
          </a:xfrm>
          <a:custGeom>
            <a:avLst/>
            <a:gdLst>
              <a:gd name="connsiteX0" fmla="*/ 2346267 w 8809182"/>
              <a:gd name="connsiteY0" fmla="*/ 0 h 4604808"/>
              <a:gd name="connsiteX1" fmla="*/ 8809182 w 8809182"/>
              <a:gd name="connsiteY1" fmla="*/ 0 h 4604808"/>
              <a:gd name="connsiteX2" fmla="*/ 8809182 w 8809182"/>
              <a:gd name="connsiteY2" fmla="*/ 4604808 h 4604808"/>
              <a:gd name="connsiteX3" fmla="*/ 0 w 8809182"/>
              <a:gd name="connsiteY3" fmla="*/ 4604808 h 4604808"/>
            </a:gdLst>
            <a:ahLst/>
            <a:cxnLst>
              <a:cxn ang="0">
                <a:pos x="connsiteX0" y="connsiteY0"/>
              </a:cxn>
              <a:cxn ang="0">
                <a:pos x="connsiteX1" y="connsiteY1"/>
              </a:cxn>
              <a:cxn ang="0">
                <a:pos x="connsiteX2" y="connsiteY2"/>
              </a:cxn>
              <a:cxn ang="0">
                <a:pos x="connsiteX3" y="connsiteY3"/>
              </a:cxn>
            </a:cxnLst>
            <a:rect l="l" t="t" r="r" b="b"/>
            <a:pathLst>
              <a:path w="8809182" h="4604808">
                <a:moveTo>
                  <a:pt x="2346267" y="0"/>
                </a:moveTo>
                <a:lnTo>
                  <a:pt x="8809182" y="0"/>
                </a:lnTo>
                <a:lnTo>
                  <a:pt x="8809182" y="4604808"/>
                </a:lnTo>
                <a:lnTo>
                  <a:pt x="0" y="4604808"/>
                </a:lnTo>
                <a:close/>
              </a:path>
            </a:pathLst>
          </a:custGeom>
        </p:spPr>
        <p:txBody>
          <a:bodyPr wrap="square">
            <a:noAutofit/>
          </a:bodyPr>
          <a:lstStyle/>
          <a:p>
            <a:endParaRPr lang="en-US"/>
          </a:p>
        </p:txBody>
      </p:sp>
    </p:spTree>
    <p:extLst>
      <p:ext uri="{BB962C8B-B14F-4D97-AF65-F5344CB8AC3E}">
        <p14:creationId xmlns:p14="http://schemas.microsoft.com/office/powerpoint/2010/main" val="32050930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11" name="Picture Placeholder 10"/>
          <p:cNvSpPr>
            <a:spLocks noGrp="1"/>
          </p:cNvSpPr>
          <p:nvPr>
            <p:ph type="pic" sz="quarter" idx="13"/>
          </p:nvPr>
        </p:nvSpPr>
        <p:spPr>
          <a:xfrm>
            <a:off x="1067015" y="2416932"/>
            <a:ext cx="3196693" cy="1728216"/>
          </a:xfrm>
          <a:custGeom>
            <a:avLst/>
            <a:gdLst>
              <a:gd name="connsiteX0" fmla="*/ 0 w 3197526"/>
              <a:gd name="connsiteY0" fmla="*/ 0 h 1728216"/>
              <a:gd name="connsiteX1" fmla="*/ 3197526 w 3197526"/>
              <a:gd name="connsiteY1" fmla="*/ 0 h 1728216"/>
              <a:gd name="connsiteX2" fmla="*/ 3197526 w 3197526"/>
              <a:gd name="connsiteY2" fmla="*/ 1728216 h 1728216"/>
              <a:gd name="connsiteX3" fmla="*/ 0 w 3197526"/>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7526" h="1728216">
                <a:moveTo>
                  <a:pt x="0" y="0"/>
                </a:moveTo>
                <a:lnTo>
                  <a:pt x="3197526" y="0"/>
                </a:lnTo>
                <a:lnTo>
                  <a:pt x="3197526" y="1728216"/>
                </a:lnTo>
                <a:lnTo>
                  <a:pt x="0" y="1728216"/>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4498202" y="2036783"/>
            <a:ext cx="3192425" cy="1728216"/>
          </a:xfrm>
          <a:custGeom>
            <a:avLst/>
            <a:gdLst>
              <a:gd name="connsiteX0" fmla="*/ 0 w 3193257"/>
              <a:gd name="connsiteY0" fmla="*/ 0 h 1728216"/>
              <a:gd name="connsiteX1" fmla="*/ 3193257 w 3193257"/>
              <a:gd name="connsiteY1" fmla="*/ 0 h 1728216"/>
              <a:gd name="connsiteX2" fmla="*/ 3193257 w 3193257"/>
              <a:gd name="connsiteY2" fmla="*/ 1728216 h 1728216"/>
              <a:gd name="connsiteX3" fmla="*/ 0 w 3193257"/>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3257" h="1728216">
                <a:moveTo>
                  <a:pt x="0" y="0"/>
                </a:moveTo>
                <a:lnTo>
                  <a:pt x="3193257" y="0"/>
                </a:lnTo>
                <a:lnTo>
                  <a:pt x="3193257" y="1728216"/>
                </a:lnTo>
                <a:lnTo>
                  <a:pt x="0" y="1728216"/>
                </a:lnTo>
                <a:close/>
              </a:path>
            </a:pathLst>
          </a:custGeom>
        </p:spPr>
        <p:txBody>
          <a:bodyPr wrap="square">
            <a:noAutofit/>
          </a:bodyPr>
          <a:lstStyle/>
          <a:p>
            <a:endParaRPr lang="en-US"/>
          </a:p>
        </p:txBody>
      </p:sp>
      <p:sp>
        <p:nvSpPr>
          <p:cNvPr id="16" name="Picture Placeholder 15"/>
          <p:cNvSpPr>
            <a:spLocks noGrp="1"/>
          </p:cNvSpPr>
          <p:nvPr>
            <p:ph type="pic" sz="quarter" idx="15"/>
          </p:nvPr>
        </p:nvSpPr>
        <p:spPr>
          <a:xfrm>
            <a:off x="7931385" y="2416932"/>
            <a:ext cx="3190425" cy="1728216"/>
          </a:xfrm>
          <a:custGeom>
            <a:avLst/>
            <a:gdLst>
              <a:gd name="connsiteX0" fmla="*/ 0 w 3191256"/>
              <a:gd name="connsiteY0" fmla="*/ 0 h 1728216"/>
              <a:gd name="connsiteX1" fmla="*/ 3191256 w 3191256"/>
              <a:gd name="connsiteY1" fmla="*/ 0 h 1728216"/>
              <a:gd name="connsiteX2" fmla="*/ 3191256 w 3191256"/>
              <a:gd name="connsiteY2" fmla="*/ 1728216 h 1728216"/>
              <a:gd name="connsiteX3" fmla="*/ 0 w 3191256"/>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1256" h="1728216">
                <a:moveTo>
                  <a:pt x="0" y="0"/>
                </a:moveTo>
                <a:lnTo>
                  <a:pt x="3191256" y="0"/>
                </a:lnTo>
                <a:lnTo>
                  <a:pt x="3191256" y="1728216"/>
                </a:lnTo>
                <a:lnTo>
                  <a:pt x="0" y="1728216"/>
                </a:lnTo>
                <a:close/>
              </a:path>
            </a:pathLst>
          </a:custGeom>
        </p:spPr>
        <p:txBody>
          <a:bodyPr wrap="square">
            <a:noAutofit/>
          </a:bodyPr>
          <a:lstStyle/>
          <a:p>
            <a:endParaRPr lang="en-US"/>
          </a:p>
        </p:txBody>
      </p:sp>
    </p:spTree>
    <p:extLst>
      <p:ext uri="{BB962C8B-B14F-4D97-AF65-F5344CB8AC3E}">
        <p14:creationId xmlns:p14="http://schemas.microsoft.com/office/powerpoint/2010/main" val="34836028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12" name="Picture Placeholder 11"/>
          <p:cNvSpPr>
            <a:spLocks noGrp="1"/>
          </p:cNvSpPr>
          <p:nvPr>
            <p:ph type="pic" sz="quarter" idx="13"/>
          </p:nvPr>
        </p:nvSpPr>
        <p:spPr>
          <a:xfrm>
            <a:off x="3556192" y="3366233"/>
            <a:ext cx="2225800" cy="2226378"/>
          </a:xfrm>
          <a:custGeom>
            <a:avLst/>
            <a:gdLst>
              <a:gd name="connsiteX0" fmla="*/ 1113190 w 2226380"/>
              <a:gd name="connsiteY0" fmla="*/ 0 h 2226378"/>
              <a:gd name="connsiteX1" fmla="*/ 2226380 w 2226380"/>
              <a:gd name="connsiteY1" fmla="*/ 1113189 h 2226378"/>
              <a:gd name="connsiteX2" fmla="*/ 1113190 w 2226380"/>
              <a:gd name="connsiteY2" fmla="*/ 2226378 h 2226378"/>
              <a:gd name="connsiteX3" fmla="*/ 0 w 2226380"/>
              <a:gd name="connsiteY3" fmla="*/ 1113189 h 2226378"/>
              <a:gd name="connsiteX4" fmla="*/ 1113190 w 2226380"/>
              <a:gd name="connsiteY4" fmla="*/ 0 h 2226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380" h="2226378">
                <a:moveTo>
                  <a:pt x="1113190" y="0"/>
                </a:moveTo>
                <a:cubicBezTo>
                  <a:pt x="1727988" y="0"/>
                  <a:pt x="2226380" y="498392"/>
                  <a:pt x="2226380" y="1113189"/>
                </a:cubicBezTo>
                <a:cubicBezTo>
                  <a:pt x="2226380" y="1727986"/>
                  <a:pt x="1727988" y="2226378"/>
                  <a:pt x="1113190" y="2226378"/>
                </a:cubicBezTo>
                <a:cubicBezTo>
                  <a:pt x="498392" y="2226378"/>
                  <a:pt x="0" y="1727986"/>
                  <a:pt x="0" y="1113189"/>
                </a:cubicBezTo>
                <a:cubicBezTo>
                  <a:pt x="0" y="498392"/>
                  <a:pt x="498392" y="0"/>
                  <a:pt x="1113190" y="0"/>
                </a:cubicBezTo>
                <a:close/>
              </a:path>
            </a:pathLst>
          </a:custGeom>
        </p:spPr>
        <p:txBody>
          <a:bodyPr wrap="square">
            <a:noAutofit/>
          </a:bodyPr>
          <a:lstStyle/>
          <a:p>
            <a:endParaRPr lang="en-US"/>
          </a:p>
        </p:txBody>
      </p:sp>
      <p:sp>
        <p:nvSpPr>
          <p:cNvPr id="13" name="Picture Placeholder 12"/>
          <p:cNvSpPr>
            <a:spLocks noGrp="1"/>
          </p:cNvSpPr>
          <p:nvPr>
            <p:ph type="pic" sz="quarter" idx="14"/>
          </p:nvPr>
        </p:nvSpPr>
        <p:spPr>
          <a:xfrm>
            <a:off x="8671875" y="3366233"/>
            <a:ext cx="2225800" cy="2226378"/>
          </a:xfrm>
          <a:custGeom>
            <a:avLst/>
            <a:gdLst>
              <a:gd name="connsiteX0" fmla="*/ 1113190 w 2226380"/>
              <a:gd name="connsiteY0" fmla="*/ 0 h 2226378"/>
              <a:gd name="connsiteX1" fmla="*/ 2226380 w 2226380"/>
              <a:gd name="connsiteY1" fmla="*/ 1113189 h 2226378"/>
              <a:gd name="connsiteX2" fmla="*/ 1113190 w 2226380"/>
              <a:gd name="connsiteY2" fmla="*/ 2226378 h 2226378"/>
              <a:gd name="connsiteX3" fmla="*/ 0 w 2226380"/>
              <a:gd name="connsiteY3" fmla="*/ 1113189 h 2226378"/>
              <a:gd name="connsiteX4" fmla="*/ 1113190 w 2226380"/>
              <a:gd name="connsiteY4" fmla="*/ 0 h 2226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380" h="2226378">
                <a:moveTo>
                  <a:pt x="1113190" y="0"/>
                </a:moveTo>
                <a:cubicBezTo>
                  <a:pt x="1727988" y="0"/>
                  <a:pt x="2226380" y="498392"/>
                  <a:pt x="2226380" y="1113189"/>
                </a:cubicBezTo>
                <a:cubicBezTo>
                  <a:pt x="2226380" y="1727986"/>
                  <a:pt x="1727988" y="2226378"/>
                  <a:pt x="1113190" y="2226378"/>
                </a:cubicBezTo>
                <a:cubicBezTo>
                  <a:pt x="498392" y="2226378"/>
                  <a:pt x="0" y="1727986"/>
                  <a:pt x="0" y="1113189"/>
                </a:cubicBezTo>
                <a:cubicBezTo>
                  <a:pt x="0" y="498392"/>
                  <a:pt x="498392" y="0"/>
                  <a:pt x="11131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9379911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10" name="Picture Placeholder 9"/>
          <p:cNvSpPr>
            <a:spLocks noGrp="1"/>
          </p:cNvSpPr>
          <p:nvPr>
            <p:ph type="pic" sz="quarter" idx="13"/>
          </p:nvPr>
        </p:nvSpPr>
        <p:spPr>
          <a:xfrm>
            <a:off x="566356" y="395882"/>
            <a:ext cx="5302139" cy="5303520"/>
          </a:xfrm>
          <a:custGeom>
            <a:avLst/>
            <a:gdLst>
              <a:gd name="connsiteX0" fmla="*/ 2651760 w 5303520"/>
              <a:gd name="connsiteY0" fmla="*/ 0 h 5303520"/>
              <a:gd name="connsiteX1" fmla="*/ 5303520 w 5303520"/>
              <a:gd name="connsiteY1" fmla="*/ 2651760 h 5303520"/>
              <a:gd name="connsiteX2" fmla="*/ 2651760 w 5303520"/>
              <a:gd name="connsiteY2" fmla="*/ 5303520 h 5303520"/>
              <a:gd name="connsiteX3" fmla="*/ 0 w 5303520"/>
              <a:gd name="connsiteY3" fmla="*/ 2651760 h 5303520"/>
              <a:gd name="connsiteX4" fmla="*/ 2651760 w 5303520"/>
              <a:gd name="connsiteY4" fmla="*/ 0 h 5303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3520" h="5303520">
                <a:moveTo>
                  <a:pt x="2651760" y="0"/>
                </a:moveTo>
                <a:cubicBezTo>
                  <a:pt x="4116287" y="0"/>
                  <a:pt x="5303520" y="1187233"/>
                  <a:pt x="5303520" y="2651760"/>
                </a:cubicBezTo>
                <a:cubicBezTo>
                  <a:pt x="5303520" y="4116287"/>
                  <a:pt x="4116287" y="5303520"/>
                  <a:pt x="2651760" y="5303520"/>
                </a:cubicBezTo>
                <a:cubicBezTo>
                  <a:pt x="1187233" y="5303520"/>
                  <a:pt x="0" y="4116287"/>
                  <a:pt x="0" y="2651760"/>
                </a:cubicBezTo>
                <a:cubicBezTo>
                  <a:pt x="0" y="1187233"/>
                  <a:pt x="1187233" y="0"/>
                  <a:pt x="265176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6868133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Picture Placeholder 11"/>
          <p:cNvSpPr>
            <a:spLocks noGrp="1"/>
          </p:cNvSpPr>
          <p:nvPr>
            <p:ph type="pic" sz="quarter" idx="13"/>
          </p:nvPr>
        </p:nvSpPr>
        <p:spPr>
          <a:xfrm>
            <a:off x="872321" y="1600949"/>
            <a:ext cx="1928882"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18" name="Picture Placeholder 17"/>
          <p:cNvSpPr>
            <a:spLocks noGrp="1"/>
          </p:cNvSpPr>
          <p:nvPr>
            <p:ph type="pic" sz="quarter" idx="14"/>
          </p:nvPr>
        </p:nvSpPr>
        <p:spPr>
          <a:xfrm>
            <a:off x="3710832" y="1600949"/>
            <a:ext cx="1928882"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15" name="Date Placeholder 14"/>
          <p:cNvSpPr>
            <a:spLocks noGrp="1"/>
          </p:cNvSpPr>
          <p:nvPr>
            <p:ph type="dt" sz="half" idx="15"/>
          </p:nvPr>
        </p:nvSpPr>
        <p:spPr/>
        <p:txBody>
          <a:bodyPr/>
          <a:lstStyle/>
          <a:p>
            <a:fld id="{D140DDA1-5F31-43BA-AB70-5F0B4F440CC1}" type="datetime1">
              <a:rPr lang="en-US" smtClean="0"/>
              <a:t>10/7/2024</a:t>
            </a:fld>
            <a:endParaRPr lang="en-US"/>
          </a:p>
        </p:txBody>
      </p:sp>
      <p:sp>
        <p:nvSpPr>
          <p:cNvPr id="16" name="Footer Placeholder 15"/>
          <p:cNvSpPr>
            <a:spLocks noGrp="1"/>
          </p:cNvSpPr>
          <p:nvPr>
            <p:ph type="ftr" sz="quarter" idx="16"/>
          </p:nvPr>
        </p:nvSpPr>
        <p:spPr/>
        <p:txBody>
          <a:bodyPr/>
          <a:lstStyle/>
          <a:p>
            <a:endParaRPr lang="en-US"/>
          </a:p>
        </p:txBody>
      </p:sp>
      <p:sp>
        <p:nvSpPr>
          <p:cNvPr id="17" name="Slide Number Placeholder 16"/>
          <p:cNvSpPr>
            <a:spLocks noGrp="1"/>
          </p:cNvSpPr>
          <p:nvPr>
            <p:ph type="sldNum" sz="quarter" idx="17"/>
          </p:nvPr>
        </p:nvSpPr>
        <p:spPr/>
        <p:txBody>
          <a:bodyPr/>
          <a:lstStyle/>
          <a:p>
            <a:fld id="{4E743779-FB01-4E1A-A01D-1D5F67ECDE20}" type="slidenum">
              <a:rPr lang="en-US" smtClean="0"/>
              <a:pPr/>
              <a:t>‹#›</a:t>
            </a:fld>
            <a:endParaRPr lang="en-US" dirty="0"/>
          </a:p>
        </p:txBody>
      </p:sp>
      <p:sp>
        <p:nvSpPr>
          <p:cNvPr id="21" name="Picture Placeholder 20"/>
          <p:cNvSpPr>
            <a:spLocks noGrp="1"/>
          </p:cNvSpPr>
          <p:nvPr>
            <p:ph type="pic" sz="quarter" idx="18"/>
          </p:nvPr>
        </p:nvSpPr>
        <p:spPr>
          <a:xfrm>
            <a:off x="6549344" y="1600949"/>
            <a:ext cx="1928882"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24" name="Picture Placeholder 23"/>
          <p:cNvSpPr>
            <a:spLocks noGrp="1"/>
          </p:cNvSpPr>
          <p:nvPr>
            <p:ph type="pic" sz="quarter" idx="19"/>
          </p:nvPr>
        </p:nvSpPr>
        <p:spPr>
          <a:xfrm>
            <a:off x="9387855" y="1600950"/>
            <a:ext cx="1928882"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Tree>
    <p:extLst>
      <p:ext uri="{BB962C8B-B14F-4D97-AF65-F5344CB8AC3E}">
        <p14:creationId xmlns:p14="http://schemas.microsoft.com/office/powerpoint/2010/main" val="5400826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6457308" y="0"/>
            <a:ext cx="5731517" cy="6568978"/>
          </a:xfrm>
          <a:custGeom>
            <a:avLst/>
            <a:gdLst>
              <a:gd name="connsiteX0" fmla="*/ 1240204 w 5733010"/>
              <a:gd name="connsiteY0" fmla="*/ 0 h 6568978"/>
              <a:gd name="connsiteX1" fmla="*/ 5733010 w 5733010"/>
              <a:gd name="connsiteY1" fmla="*/ 0 h 6568978"/>
              <a:gd name="connsiteX2" fmla="*/ 5733010 w 5733010"/>
              <a:gd name="connsiteY2" fmla="*/ 5825687 h 6568978"/>
              <a:gd name="connsiteX3" fmla="*/ 5599639 w 5733010"/>
              <a:gd name="connsiteY3" fmla="*/ 5929640 h 6568978"/>
              <a:gd name="connsiteX4" fmla="*/ 3591562 w 5733010"/>
              <a:gd name="connsiteY4" fmla="*/ 6568978 h 6568978"/>
              <a:gd name="connsiteX5" fmla="*/ 0 w 5733010"/>
              <a:gd name="connsiteY5" fmla="*/ 2825431 h 6568978"/>
              <a:gd name="connsiteX6" fmla="*/ 1051945 w 5733010"/>
              <a:gd name="connsiteY6" fmla="*/ 178343 h 656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3010" h="6568978">
                <a:moveTo>
                  <a:pt x="1240204" y="0"/>
                </a:moveTo>
                <a:lnTo>
                  <a:pt x="5733010" y="0"/>
                </a:lnTo>
                <a:lnTo>
                  <a:pt x="5733010" y="5825687"/>
                </a:lnTo>
                <a:lnTo>
                  <a:pt x="5599639" y="5929640"/>
                </a:lnTo>
                <a:cubicBezTo>
                  <a:pt x="5026422" y="6333286"/>
                  <a:pt x="4335400" y="6568978"/>
                  <a:pt x="3591562" y="6568978"/>
                </a:cubicBezTo>
                <a:cubicBezTo>
                  <a:pt x="1607997" y="6568978"/>
                  <a:pt x="0" y="4892935"/>
                  <a:pt x="0" y="2825431"/>
                </a:cubicBezTo>
                <a:cubicBezTo>
                  <a:pt x="0" y="1791680"/>
                  <a:pt x="402000" y="855793"/>
                  <a:pt x="1051945" y="178343"/>
                </a:cubicBezTo>
                <a:close/>
              </a:path>
            </a:pathLst>
          </a:custGeom>
        </p:spPr>
        <p:txBody>
          <a:bodyPr wrap="square">
            <a:noAutofit/>
          </a:bodyPr>
          <a:lstStyle/>
          <a:p>
            <a:endParaRPr lang="en-US"/>
          </a:p>
        </p:txBody>
      </p:sp>
    </p:spTree>
    <p:extLst>
      <p:ext uri="{BB962C8B-B14F-4D97-AF65-F5344CB8AC3E}">
        <p14:creationId xmlns:p14="http://schemas.microsoft.com/office/powerpoint/2010/main" val="35684968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12" name="Picture Placeholder 11"/>
          <p:cNvSpPr>
            <a:spLocks noGrp="1"/>
          </p:cNvSpPr>
          <p:nvPr>
            <p:ph type="pic" sz="quarter" idx="13"/>
          </p:nvPr>
        </p:nvSpPr>
        <p:spPr>
          <a:xfrm>
            <a:off x="0" y="2892"/>
            <a:ext cx="12188825" cy="6852218"/>
          </a:xfrm>
          <a:custGeom>
            <a:avLst/>
            <a:gdLst>
              <a:gd name="connsiteX0" fmla="*/ 0 w 12192000"/>
              <a:gd name="connsiteY0" fmla="*/ 0 h 6852218"/>
              <a:gd name="connsiteX1" fmla="*/ 12192000 w 12192000"/>
              <a:gd name="connsiteY1" fmla="*/ 0 h 6852218"/>
              <a:gd name="connsiteX2" fmla="*/ 12192000 w 12192000"/>
              <a:gd name="connsiteY2" fmla="*/ 6852218 h 6852218"/>
              <a:gd name="connsiteX3" fmla="*/ 0 w 12192000"/>
              <a:gd name="connsiteY3" fmla="*/ 6852218 h 6852218"/>
            </a:gdLst>
            <a:ahLst/>
            <a:cxnLst>
              <a:cxn ang="0">
                <a:pos x="connsiteX0" y="connsiteY0"/>
              </a:cxn>
              <a:cxn ang="0">
                <a:pos x="connsiteX1" y="connsiteY1"/>
              </a:cxn>
              <a:cxn ang="0">
                <a:pos x="connsiteX2" y="connsiteY2"/>
              </a:cxn>
              <a:cxn ang="0">
                <a:pos x="connsiteX3" y="connsiteY3"/>
              </a:cxn>
            </a:cxnLst>
            <a:rect l="l" t="t" r="r" b="b"/>
            <a:pathLst>
              <a:path w="12192000" h="6852218">
                <a:moveTo>
                  <a:pt x="0" y="0"/>
                </a:moveTo>
                <a:lnTo>
                  <a:pt x="12192000" y="0"/>
                </a:lnTo>
                <a:lnTo>
                  <a:pt x="12192000" y="6852218"/>
                </a:lnTo>
                <a:lnTo>
                  <a:pt x="0" y="6852218"/>
                </a:lnTo>
                <a:close/>
              </a:path>
            </a:pathLst>
          </a:custGeom>
        </p:spPr>
        <p:txBody>
          <a:bodyPr wrap="square">
            <a:noAutofit/>
          </a:bodyPr>
          <a:lstStyle/>
          <a:p>
            <a:endParaRPr lang="en-US"/>
          </a:p>
        </p:txBody>
      </p:sp>
    </p:spTree>
    <p:extLst>
      <p:ext uri="{BB962C8B-B14F-4D97-AF65-F5344CB8AC3E}">
        <p14:creationId xmlns:p14="http://schemas.microsoft.com/office/powerpoint/2010/main" val="23018046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0" y="1088572"/>
            <a:ext cx="12188825" cy="5769429"/>
          </a:xfrm>
          <a:custGeom>
            <a:avLst/>
            <a:gdLst>
              <a:gd name="connsiteX0" fmla="*/ 0 w 12192000"/>
              <a:gd name="connsiteY0" fmla="*/ 0 h 5769429"/>
              <a:gd name="connsiteX1" fmla="*/ 12192000 w 12192000"/>
              <a:gd name="connsiteY1" fmla="*/ 0 h 5769429"/>
              <a:gd name="connsiteX2" fmla="*/ 12192000 w 12192000"/>
              <a:gd name="connsiteY2" fmla="*/ 5769429 h 5769429"/>
              <a:gd name="connsiteX3" fmla="*/ 0 w 12192000"/>
              <a:gd name="connsiteY3" fmla="*/ 5769429 h 5769429"/>
            </a:gdLst>
            <a:ahLst/>
            <a:cxnLst>
              <a:cxn ang="0">
                <a:pos x="connsiteX0" y="connsiteY0"/>
              </a:cxn>
              <a:cxn ang="0">
                <a:pos x="connsiteX1" y="connsiteY1"/>
              </a:cxn>
              <a:cxn ang="0">
                <a:pos x="connsiteX2" y="connsiteY2"/>
              </a:cxn>
              <a:cxn ang="0">
                <a:pos x="connsiteX3" y="connsiteY3"/>
              </a:cxn>
            </a:cxnLst>
            <a:rect l="l" t="t" r="r" b="b"/>
            <a:pathLst>
              <a:path w="12192000" h="5769429">
                <a:moveTo>
                  <a:pt x="0" y="0"/>
                </a:moveTo>
                <a:lnTo>
                  <a:pt x="12192000" y="0"/>
                </a:lnTo>
                <a:lnTo>
                  <a:pt x="12192000" y="5769429"/>
                </a:lnTo>
                <a:lnTo>
                  <a:pt x="0" y="5769429"/>
                </a:lnTo>
                <a:close/>
              </a:path>
            </a:pathLst>
          </a:custGeom>
        </p:spPr>
        <p:txBody>
          <a:bodyPr wrap="square">
            <a:noAutofit/>
          </a:bodyPr>
          <a:lstStyle/>
          <a:p>
            <a:endParaRPr lang="en-US"/>
          </a:p>
        </p:txBody>
      </p:sp>
    </p:spTree>
    <p:extLst>
      <p:ext uri="{BB962C8B-B14F-4D97-AF65-F5344CB8AC3E}">
        <p14:creationId xmlns:p14="http://schemas.microsoft.com/office/powerpoint/2010/main" val="1963554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0" y="1054855"/>
            <a:ext cx="12188825" cy="5287891"/>
          </a:xfrm>
          <a:custGeom>
            <a:avLst/>
            <a:gdLst>
              <a:gd name="connsiteX0" fmla="*/ 0 w 12192000"/>
              <a:gd name="connsiteY0" fmla="*/ 0 h 5287891"/>
              <a:gd name="connsiteX1" fmla="*/ 12192000 w 12192000"/>
              <a:gd name="connsiteY1" fmla="*/ 0 h 5287891"/>
              <a:gd name="connsiteX2" fmla="*/ 12192000 w 12192000"/>
              <a:gd name="connsiteY2" fmla="*/ 5287891 h 5287891"/>
              <a:gd name="connsiteX3" fmla="*/ 0 w 12192000"/>
              <a:gd name="connsiteY3" fmla="*/ 5287891 h 5287891"/>
            </a:gdLst>
            <a:ahLst/>
            <a:cxnLst>
              <a:cxn ang="0">
                <a:pos x="connsiteX0" y="connsiteY0"/>
              </a:cxn>
              <a:cxn ang="0">
                <a:pos x="connsiteX1" y="connsiteY1"/>
              </a:cxn>
              <a:cxn ang="0">
                <a:pos x="connsiteX2" y="connsiteY2"/>
              </a:cxn>
              <a:cxn ang="0">
                <a:pos x="connsiteX3" y="connsiteY3"/>
              </a:cxn>
            </a:cxnLst>
            <a:rect l="l" t="t" r="r" b="b"/>
            <a:pathLst>
              <a:path w="12192000" h="5287891">
                <a:moveTo>
                  <a:pt x="0" y="0"/>
                </a:moveTo>
                <a:lnTo>
                  <a:pt x="12192000" y="0"/>
                </a:lnTo>
                <a:lnTo>
                  <a:pt x="12192000" y="5287891"/>
                </a:lnTo>
                <a:lnTo>
                  <a:pt x="0" y="5287891"/>
                </a:lnTo>
                <a:close/>
              </a:path>
            </a:pathLst>
          </a:custGeom>
        </p:spPr>
        <p:txBody>
          <a:bodyPr wrap="square">
            <a:noAutofit/>
          </a:bodyPr>
          <a:lstStyle/>
          <a:p>
            <a:endParaRPr lang="en-US"/>
          </a:p>
        </p:txBody>
      </p:sp>
    </p:spTree>
    <p:extLst>
      <p:ext uri="{BB962C8B-B14F-4D97-AF65-F5344CB8AC3E}">
        <p14:creationId xmlns:p14="http://schemas.microsoft.com/office/powerpoint/2010/main" val="35536165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0" y="1054855"/>
            <a:ext cx="12188825" cy="5287891"/>
          </a:xfrm>
          <a:custGeom>
            <a:avLst/>
            <a:gdLst>
              <a:gd name="connsiteX0" fmla="*/ 0 w 12192000"/>
              <a:gd name="connsiteY0" fmla="*/ 0 h 5287891"/>
              <a:gd name="connsiteX1" fmla="*/ 12192000 w 12192000"/>
              <a:gd name="connsiteY1" fmla="*/ 0 h 5287891"/>
              <a:gd name="connsiteX2" fmla="*/ 12192000 w 12192000"/>
              <a:gd name="connsiteY2" fmla="*/ 5287891 h 5287891"/>
              <a:gd name="connsiteX3" fmla="*/ 0 w 12192000"/>
              <a:gd name="connsiteY3" fmla="*/ 5287891 h 5287891"/>
            </a:gdLst>
            <a:ahLst/>
            <a:cxnLst>
              <a:cxn ang="0">
                <a:pos x="connsiteX0" y="connsiteY0"/>
              </a:cxn>
              <a:cxn ang="0">
                <a:pos x="connsiteX1" y="connsiteY1"/>
              </a:cxn>
              <a:cxn ang="0">
                <a:pos x="connsiteX2" y="connsiteY2"/>
              </a:cxn>
              <a:cxn ang="0">
                <a:pos x="connsiteX3" y="connsiteY3"/>
              </a:cxn>
            </a:cxnLst>
            <a:rect l="l" t="t" r="r" b="b"/>
            <a:pathLst>
              <a:path w="12192000" h="5287891">
                <a:moveTo>
                  <a:pt x="0" y="0"/>
                </a:moveTo>
                <a:lnTo>
                  <a:pt x="12192000" y="0"/>
                </a:lnTo>
                <a:lnTo>
                  <a:pt x="12192000" y="5287891"/>
                </a:lnTo>
                <a:lnTo>
                  <a:pt x="0" y="5287891"/>
                </a:lnTo>
                <a:close/>
              </a:path>
            </a:pathLst>
          </a:custGeom>
        </p:spPr>
        <p:txBody>
          <a:bodyPr wrap="square">
            <a:noAutofit/>
          </a:bodyPr>
          <a:lstStyle/>
          <a:p>
            <a:endParaRPr lang="en-US"/>
          </a:p>
        </p:txBody>
      </p:sp>
    </p:spTree>
    <p:extLst>
      <p:ext uri="{BB962C8B-B14F-4D97-AF65-F5344CB8AC3E}">
        <p14:creationId xmlns:p14="http://schemas.microsoft.com/office/powerpoint/2010/main" val="1594508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3281132" y="1142747"/>
            <a:ext cx="8907695" cy="5303520"/>
          </a:xfrm>
          <a:custGeom>
            <a:avLst/>
            <a:gdLst>
              <a:gd name="connsiteX0" fmla="*/ 0 w 8910015"/>
              <a:gd name="connsiteY0" fmla="*/ 0 h 5303520"/>
              <a:gd name="connsiteX1" fmla="*/ 8910015 w 8910015"/>
              <a:gd name="connsiteY1" fmla="*/ 0 h 5303520"/>
              <a:gd name="connsiteX2" fmla="*/ 8910015 w 8910015"/>
              <a:gd name="connsiteY2" fmla="*/ 5303520 h 5303520"/>
              <a:gd name="connsiteX3" fmla="*/ 0 w 8910015"/>
              <a:gd name="connsiteY3" fmla="*/ 5303520 h 5303520"/>
            </a:gdLst>
            <a:ahLst/>
            <a:cxnLst>
              <a:cxn ang="0">
                <a:pos x="connsiteX0" y="connsiteY0"/>
              </a:cxn>
              <a:cxn ang="0">
                <a:pos x="connsiteX1" y="connsiteY1"/>
              </a:cxn>
              <a:cxn ang="0">
                <a:pos x="connsiteX2" y="connsiteY2"/>
              </a:cxn>
              <a:cxn ang="0">
                <a:pos x="connsiteX3" y="connsiteY3"/>
              </a:cxn>
            </a:cxnLst>
            <a:rect l="l" t="t" r="r" b="b"/>
            <a:pathLst>
              <a:path w="8910015" h="5303520">
                <a:moveTo>
                  <a:pt x="0" y="0"/>
                </a:moveTo>
                <a:lnTo>
                  <a:pt x="8910015" y="0"/>
                </a:lnTo>
                <a:lnTo>
                  <a:pt x="8910015" y="5303520"/>
                </a:lnTo>
                <a:lnTo>
                  <a:pt x="0" y="5303520"/>
                </a:lnTo>
                <a:close/>
              </a:path>
            </a:pathLst>
          </a:custGeom>
        </p:spPr>
        <p:txBody>
          <a:bodyPr wrap="square">
            <a:noAutofit/>
          </a:bodyPr>
          <a:lstStyle/>
          <a:p>
            <a:endParaRPr lang="en-US"/>
          </a:p>
        </p:txBody>
      </p:sp>
    </p:spTree>
    <p:extLst>
      <p:ext uri="{BB962C8B-B14F-4D97-AF65-F5344CB8AC3E}">
        <p14:creationId xmlns:p14="http://schemas.microsoft.com/office/powerpoint/2010/main" val="18229327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2548" y="978765"/>
            <a:ext cx="2064745" cy="5598251"/>
          </a:xfrm>
          <a:custGeom>
            <a:avLst/>
            <a:gdLst>
              <a:gd name="connsiteX0" fmla="*/ 0 w 2065283"/>
              <a:gd name="connsiteY0" fmla="*/ 0 h 5598251"/>
              <a:gd name="connsiteX1" fmla="*/ 2065283 w 2065283"/>
              <a:gd name="connsiteY1" fmla="*/ 0 h 5598251"/>
              <a:gd name="connsiteX2" fmla="*/ 2065283 w 2065283"/>
              <a:gd name="connsiteY2" fmla="*/ 5598251 h 5598251"/>
              <a:gd name="connsiteX3" fmla="*/ 0 w 2065283"/>
              <a:gd name="connsiteY3" fmla="*/ 5598251 h 5598251"/>
            </a:gdLst>
            <a:ahLst/>
            <a:cxnLst>
              <a:cxn ang="0">
                <a:pos x="connsiteX0" y="connsiteY0"/>
              </a:cxn>
              <a:cxn ang="0">
                <a:pos x="connsiteX1" y="connsiteY1"/>
              </a:cxn>
              <a:cxn ang="0">
                <a:pos x="connsiteX2" y="connsiteY2"/>
              </a:cxn>
              <a:cxn ang="0">
                <a:pos x="connsiteX3" y="connsiteY3"/>
              </a:cxn>
            </a:cxnLst>
            <a:rect l="l" t="t" r="r" b="b"/>
            <a:pathLst>
              <a:path w="2065283" h="5598251">
                <a:moveTo>
                  <a:pt x="0" y="0"/>
                </a:moveTo>
                <a:lnTo>
                  <a:pt x="2065283" y="0"/>
                </a:lnTo>
                <a:lnTo>
                  <a:pt x="2065283" y="5598251"/>
                </a:lnTo>
                <a:lnTo>
                  <a:pt x="0" y="5598251"/>
                </a:lnTo>
                <a:close/>
              </a:path>
            </a:pathLst>
          </a:custGeom>
        </p:spPr>
        <p:txBody>
          <a:bodyPr wrap="square">
            <a:noAutofit/>
          </a:bodyPr>
          <a:lstStyle/>
          <a:p>
            <a:endParaRPr lang="en-US"/>
          </a:p>
        </p:txBody>
      </p:sp>
    </p:spTree>
    <p:extLst>
      <p:ext uri="{BB962C8B-B14F-4D97-AF65-F5344CB8AC3E}">
        <p14:creationId xmlns:p14="http://schemas.microsoft.com/office/powerpoint/2010/main" val="1612417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2285" y="1030931"/>
            <a:ext cx="12194919" cy="5404104"/>
          </a:xfrm>
          <a:custGeom>
            <a:avLst/>
            <a:gdLst>
              <a:gd name="connsiteX0" fmla="*/ 0 w 12198096"/>
              <a:gd name="connsiteY0" fmla="*/ 0 h 5404104"/>
              <a:gd name="connsiteX1" fmla="*/ 12198096 w 12198096"/>
              <a:gd name="connsiteY1" fmla="*/ 0 h 5404104"/>
              <a:gd name="connsiteX2" fmla="*/ 12198096 w 12198096"/>
              <a:gd name="connsiteY2" fmla="*/ 5404104 h 5404104"/>
              <a:gd name="connsiteX3" fmla="*/ 0 w 12198096"/>
              <a:gd name="connsiteY3" fmla="*/ 5404104 h 5404104"/>
            </a:gdLst>
            <a:ahLst/>
            <a:cxnLst>
              <a:cxn ang="0">
                <a:pos x="connsiteX0" y="connsiteY0"/>
              </a:cxn>
              <a:cxn ang="0">
                <a:pos x="connsiteX1" y="connsiteY1"/>
              </a:cxn>
              <a:cxn ang="0">
                <a:pos x="connsiteX2" y="connsiteY2"/>
              </a:cxn>
              <a:cxn ang="0">
                <a:pos x="connsiteX3" y="connsiteY3"/>
              </a:cxn>
            </a:cxnLst>
            <a:rect l="l" t="t" r="r" b="b"/>
            <a:pathLst>
              <a:path w="12198096" h="5404104">
                <a:moveTo>
                  <a:pt x="0" y="0"/>
                </a:moveTo>
                <a:lnTo>
                  <a:pt x="12198096" y="0"/>
                </a:lnTo>
                <a:lnTo>
                  <a:pt x="12198096" y="5404104"/>
                </a:lnTo>
                <a:lnTo>
                  <a:pt x="0" y="5404104"/>
                </a:lnTo>
                <a:close/>
              </a:path>
            </a:pathLst>
          </a:custGeom>
        </p:spPr>
        <p:txBody>
          <a:bodyPr wrap="square">
            <a:noAutofit/>
          </a:bodyPr>
          <a:lstStyle/>
          <a:p>
            <a:endParaRPr lang="en-US"/>
          </a:p>
        </p:txBody>
      </p:sp>
    </p:spTree>
    <p:extLst>
      <p:ext uri="{BB962C8B-B14F-4D97-AF65-F5344CB8AC3E}">
        <p14:creationId xmlns:p14="http://schemas.microsoft.com/office/powerpoint/2010/main" val="13817162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0" y="1161742"/>
            <a:ext cx="3459751" cy="5206130"/>
          </a:xfrm>
          <a:custGeom>
            <a:avLst/>
            <a:gdLst>
              <a:gd name="connsiteX0" fmla="*/ 0 w 3460652"/>
              <a:gd name="connsiteY0" fmla="*/ 0 h 5206130"/>
              <a:gd name="connsiteX1" fmla="*/ 3460652 w 3460652"/>
              <a:gd name="connsiteY1" fmla="*/ 0 h 5206130"/>
              <a:gd name="connsiteX2" fmla="*/ 3460652 w 3460652"/>
              <a:gd name="connsiteY2" fmla="*/ 5206130 h 5206130"/>
              <a:gd name="connsiteX3" fmla="*/ 0 w 3460652"/>
              <a:gd name="connsiteY3" fmla="*/ 5206130 h 5206130"/>
            </a:gdLst>
            <a:ahLst/>
            <a:cxnLst>
              <a:cxn ang="0">
                <a:pos x="connsiteX0" y="connsiteY0"/>
              </a:cxn>
              <a:cxn ang="0">
                <a:pos x="connsiteX1" y="connsiteY1"/>
              </a:cxn>
              <a:cxn ang="0">
                <a:pos x="connsiteX2" y="connsiteY2"/>
              </a:cxn>
              <a:cxn ang="0">
                <a:pos x="connsiteX3" y="connsiteY3"/>
              </a:cxn>
            </a:cxnLst>
            <a:rect l="l" t="t" r="r" b="b"/>
            <a:pathLst>
              <a:path w="3460652" h="5206130">
                <a:moveTo>
                  <a:pt x="0" y="0"/>
                </a:moveTo>
                <a:lnTo>
                  <a:pt x="3460652" y="0"/>
                </a:lnTo>
                <a:lnTo>
                  <a:pt x="3460652" y="5206130"/>
                </a:lnTo>
                <a:lnTo>
                  <a:pt x="0" y="5206130"/>
                </a:lnTo>
                <a:close/>
              </a:path>
            </a:pathLst>
          </a:custGeom>
        </p:spPr>
        <p:txBody>
          <a:bodyPr wrap="square">
            <a:noAutofit/>
          </a:bodyPr>
          <a:lstStyle/>
          <a:p>
            <a:endParaRPr lang="en-US"/>
          </a:p>
        </p:txBody>
      </p:sp>
    </p:spTree>
    <p:extLst>
      <p:ext uri="{BB962C8B-B14F-4D97-AF65-F5344CB8AC3E}">
        <p14:creationId xmlns:p14="http://schemas.microsoft.com/office/powerpoint/2010/main" val="12573241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9" name="Picture Placeholder 8"/>
          <p:cNvSpPr>
            <a:spLocks noGrp="1"/>
          </p:cNvSpPr>
          <p:nvPr>
            <p:ph type="pic" sz="quarter" idx="13"/>
          </p:nvPr>
        </p:nvSpPr>
        <p:spPr>
          <a:xfrm>
            <a:off x="0" y="1197606"/>
            <a:ext cx="12188825" cy="3450425"/>
          </a:xfrm>
          <a:custGeom>
            <a:avLst/>
            <a:gdLst>
              <a:gd name="connsiteX0" fmla="*/ 0 w 12192000"/>
              <a:gd name="connsiteY0" fmla="*/ 0 h 3450425"/>
              <a:gd name="connsiteX1" fmla="*/ 12192000 w 12192000"/>
              <a:gd name="connsiteY1" fmla="*/ 0 h 3450425"/>
              <a:gd name="connsiteX2" fmla="*/ 12192000 w 12192000"/>
              <a:gd name="connsiteY2" fmla="*/ 3450425 h 3450425"/>
              <a:gd name="connsiteX3" fmla="*/ 0 w 12192000"/>
              <a:gd name="connsiteY3" fmla="*/ 3450425 h 3450425"/>
            </a:gdLst>
            <a:ahLst/>
            <a:cxnLst>
              <a:cxn ang="0">
                <a:pos x="connsiteX0" y="connsiteY0"/>
              </a:cxn>
              <a:cxn ang="0">
                <a:pos x="connsiteX1" y="connsiteY1"/>
              </a:cxn>
              <a:cxn ang="0">
                <a:pos x="connsiteX2" y="connsiteY2"/>
              </a:cxn>
              <a:cxn ang="0">
                <a:pos x="connsiteX3" y="connsiteY3"/>
              </a:cxn>
            </a:cxnLst>
            <a:rect l="l" t="t" r="r" b="b"/>
            <a:pathLst>
              <a:path w="12192000" h="3450425">
                <a:moveTo>
                  <a:pt x="0" y="0"/>
                </a:moveTo>
                <a:lnTo>
                  <a:pt x="12192000" y="0"/>
                </a:lnTo>
                <a:lnTo>
                  <a:pt x="12192000" y="3450425"/>
                </a:lnTo>
                <a:lnTo>
                  <a:pt x="0" y="3450425"/>
                </a:lnTo>
                <a:close/>
              </a:path>
            </a:pathLst>
          </a:custGeom>
        </p:spPr>
        <p:txBody>
          <a:bodyPr wrap="square">
            <a:noAutofit/>
          </a:bodyPr>
          <a:lstStyle/>
          <a:p>
            <a:endParaRPr lang="en-US"/>
          </a:p>
        </p:txBody>
      </p:sp>
    </p:spTree>
    <p:extLst>
      <p:ext uri="{BB962C8B-B14F-4D97-AF65-F5344CB8AC3E}">
        <p14:creationId xmlns:p14="http://schemas.microsoft.com/office/powerpoint/2010/main" val="34378874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DDA1-5F31-43BA-AB70-5F0B4F440CC1}"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a:t>
            </a:fld>
            <a:endParaRPr lang="en-US" dirty="0"/>
          </a:p>
        </p:txBody>
      </p:sp>
      <p:sp>
        <p:nvSpPr>
          <p:cNvPr id="10" name=" 9"/>
          <p:cNvSpPr>
            <a:spLocks noGrp="1"/>
          </p:cNvSpPr>
          <p:nvPr>
            <p:ph type="pic" sz="quarter" idx="13"/>
          </p:nvPr>
        </p:nvSpPr>
        <p:spPr>
          <a:xfrm>
            <a:off x="903" y="1293298"/>
            <a:ext cx="5164315" cy="4227754"/>
          </a:xfrm>
          <a:custGeom>
            <a:avLst/>
            <a:gdLst>
              <a:gd name="connsiteX0" fmla="*/ 0 w 5165660"/>
              <a:gd name="connsiteY0" fmla="*/ 0 h 4227754"/>
              <a:gd name="connsiteX1" fmla="*/ 5165660 w 5165660"/>
              <a:gd name="connsiteY1" fmla="*/ 0 h 4227754"/>
              <a:gd name="connsiteX2" fmla="*/ 5053394 w 5165660"/>
              <a:gd name="connsiteY2" fmla="*/ 53780 h 4227754"/>
              <a:gd name="connsiteX3" fmla="*/ 3818568 w 5165660"/>
              <a:gd name="connsiteY3" fmla="*/ 2116938 h 4227754"/>
              <a:gd name="connsiteX4" fmla="*/ 5053394 w 5165660"/>
              <a:gd name="connsiteY4" fmla="*/ 4180097 h 4227754"/>
              <a:gd name="connsiteX5" fmla="*/ 5152880 w 5165660"/>
              <a:gd name="connsiteY5" fmla="*/ 4227754 h 4227754"/>
              <a:gd name="connsiteX6" fmla="*/ 0 w 5165660"/>
              <a:gd name="connsiteY6" fmla="*/ 4227754 h 422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65660" h="4227754">
                <a:moveTo>
                  <a:pt x="0" y="0"/>
                </a:moveTo>
                <a:lnTo>
                  <a:pt x="5165660" y="0"/>
                </a:lnTo>
                <a:lnTo>
                  <a:pt x="5053394" y="53780"/>
                </a:lnTo>
                <a:cubicBezTo>
                  <a:pt x="4317876" y="451109"/>
                  <a:pt x="3818568" y="1226039"/>
                  <a:pt x="3818568" y="2116938"/>
                </a:cubicBezTo>
                <a:cubicBezTo>
                  <a:pt x="3818568" y="3007838"/>
                  <a:pt x="4317876" y="3782767"/>
                  <a:pt x="5053394" y="4180097"/>
                </a:cubicBezTo>
                <a:lnTo>
                  <a:pt x="5152880" y="4227754"/>
                </a:lnTo>
                <a:lnTo>
                  <a:pt x="0" y="4227754"/>
                </a:lnTo>
                <a:close/>
              </a:path>
            </a:pathLst>
          </a:custGeom>
        </p:spPr>
        <p:txBody>
          <a:bodyPr wrap="square">
            <a:noAutofit/>
          </a:bodyPr>
          <a:lstStyle/>
          <a:p>
            <a:endParaRPr lang="en-US"/>
          </a:p>
        </p:txBody>
      </p:sp>
      <p:sp>
        <p:nvSpPr>
          <p:cNvPr id="13" name=" 12"/>
          <p:cNvSpPr>
            <a:spLocks noGrp="1"/>
          </p:cNvSpPr>
          <p:nvPr>
            <p:ph type="pic" sz="quarter" idx="14"/>
          </p:nvPr>
        </p:nvSpPr>
        <p:spPr>
          <a:xfrm>
            <a:off x="7082323" y="1293298"/>
            <a:ext cx="5107405" cy="4227754"/>
          </a:xfrm>
          <a:custGeom>
            <a:avLst/>
            <a:gdLst>
              <a:gd name="connsiteX0" fmla="*/ 0 w 5108735"/>
              <a:gd name="connsiteY0" fmla="*/ 0 h 4227754"/>
              <a:gd name="connsiteX1" fmla="*/ 5108735 w 5108735"/>
              <a:gd name="connsiteY1" fmla="*/ 0 h 4227754"/>
              <a:gd name="connsiteX2" fmla="*/ 5108735 w 5108735"/>
              <a:gd name="connsiteY2" fmla="*/ 4227754 h 4227754"/>
              <a:gd name="connsiteX3" fmla="*/ 12640 w 5108735"/>
              <a:gd name="connsiteY3" fmla="*/ 4227754 h 4227754"/>
              <a:gd name="connsiteX4" fmla="*/ 111029 w 5108735"/>
              <a:gd name="connsiteY4" fmla="*/ 4180097 h 4227754"/>
              <a:gd name="connsiteX5" fmla="*/ 1332247 w 5108735"/>
              <a:gd name="connsiteY5" fmla="*/ 2116938 h 4227754"/>
              <a:gd name="connsiteX6" fmla="*/ 111029 w 5108735"/>
              <a:gd name="connsiteY6" fmla="*/ 53780 h 422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8735" h="4227754">
                <a:moveTo>
                  <a:pt x="0" y="0"/>
                </a:moveTo>
                <a:lnTo>
                  <a:pt x="5108735" y="0"/>
                </a:lnTo>
                <a:lnTo>
                  <a:pt x="5108735" y="4227754"/>
                </a:lnTo>
                <a:lnTo>
                  <a:pt x="12640" y="4227754"/>
                </a:lnTo>
                <a:lnTo>
                  <a:pt x="111029" y="4180097"/>
                </a:lnTo>
                <a:cubicBezTo>
                  <a:pt x="838442" y="3782767"/>
                  <a:pt x="1332247" y="3007838"/>
                  <a:pt x="1332247" y="2116938"/>
                </a:cubicBezTo>
                <a:cubicBezTo>
                  <a:pt x="1332247" y="1226039"/>
                  <a:pt x="838442" y="451109"/>
                  <a:pt x="111029" y="53780"/>
                </a:cubicBezTo>
                <a:close/>
              </a:path>
            </a:pathLst>
          </a:custGeom>
        </p:spPr>
        <p:txBody>
          <a:bodyPr wrap="square">
            <a:noAutofit/>
          </a:bodyPr>
          <a:lstStyle/>
          <a:p>
            <a:endParaRPr lang="en-US"/>
          </a:p>
        </p:txBody>
      </p:sp>
    </p:spTree>
    <p:extLst>
      <p:ext uri="{BB962C8B-B14F-4D97-AF65-F5344CB8AC3E}">
        <p14:creationId xmlns:p14="http://schemas.microsoft.com/office/powerpoint/2010/main" val="15859663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56B2539-E50C-4261-920C-A758553B3DF3}"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32707727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E73306-03EF-4E92-8DBF-5D223E7C78BF}" type="datetime1">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10117899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14D27-D675-46C4-9B57-DE3700D887A8}" type="datetime1">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8828434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9B164A-8380-4F35-A810-691A9D62873C}" type="datetime1">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38269909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15F621-C2AF-453B-B0ED-B6825D5AD8CD}" type="datetime1">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8" name="Rectangle 7">
            <a:extLst>
              <a:ext uri="{FF2B5EF4-FFF2-40B4-BE49-F238E27FC236}">
                <a16:creationId xmlns:a16="http://schemas.microsoft.com/office/drawing/2014/main" id="{892F6493-9D15-448D-8433-78DB5F0DB06E}"/>
              </a:ext>
            </a:extLst>
          </p:cNvPr>
          <p:cNvSpPr/>
          <p:nvPr/>
        </p:nvSpPr>
        <p:spPr>
          <a:xfrm>
            <a:off x="0" y="1696755"/>
            <a:ext cx="12188825" cy="3450425"/>
          </a:xfrm>
          <a:prstGeom prst="rect">
            <a:avLst/>
          </a:prstGeom>
          <a:gradFill flip="none" rotWithShape="1">
            <a:gsLst>
              <a:gs pos="100000">
                <a:schemeClr val="accent2"/>
              </a:gs>
              <a:gs pos="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9"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7281250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F77F04-D404-4E6B-8410-40CFC9AB8B13}" type="datetime1">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38283656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E37AB-F239-4A8C-A4AA-8517890E22F8}" type="datetime1">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6376249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F26C3B-0067-46BB-BED0-F68E7AB91985}" type="datetime1">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25517660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B97E7-31FF-4E50-9109-070432FBC17A}" type="datetime1">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32044475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2136-350E-7E47-932E-042380C711BB}"/>
              </a:ext>
            </a:extLst>
          </p:cNvPr>
          <p:cNvSpPr>
            <a:spLocks noGrp="1"/>
          </p:cNvSpPr>
          <p:nvPr>
            <p:ph type="title"/>
          </p:nvPr>
        </p:nvSpPr>
        <p:spPr>
          <a:xfrm>
            <a:off x="380901" y="365126"/>
            <a:ext cx="11427023" cy="10318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3F714D0-2E6C-404E-8D18-63AACDBA6ADF}"/>
              </a:ext>
            </a:extLst>
          </p:cNvPr>
          <p:cNvSpPr>
            <a:spLocks noGrp="1"/>
          </p:cNvSpPr>
          <p:nvPr>
            <p:ph idx="1"/>
          </p:nvPr>
        </p:nvSpPr>
        <p:spPr>
          <a:xfrm>
            <a:off x="380901" y="1397001"/>
            <a:ext cx="11427023"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6B11F4-5206-B84E-B1B1-38986C767A4C}"/>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9041714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6E68-9BE7-A54A-971A-CCC60B84B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B9C09-4ADA-F540-93EF-43B35C02B2A7}"/>
              </a:ext>
            </a:extLst>
          </p:cNvPr>
          <p:cNvSpPr>
            <a:spLocks noGrp="1"/>
          </p:cNvSpPr>
          <p:nvPr>
            <p:ph sz="half" idx="1"/>
          </p:nvPr>
        </p:nvSpPr>
        <p:spPr>
          <a:xfrm>
            <a:off x="380902" y="1397001"/>
            <a:ext cx="5650028"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DD4A33-F876-1D4A-938A-6691D53AFA6F}"/>
              </a:ext>
            </a:extLst>
          </p:cNvPr>
          <p:cNvSpPr>
            <a:spLocks noGrp="1"/>
          </p:cNvSpPr>
          <p:nvPr>
            <p:ph sz="half" idx="2"/>
          </p:nvPr>
        </p:nvSpPr>
        <p:spPr>
          <a:xfrm>
            <a:off x="6157896" y="1397001"/>
            <a:ext cx="5650028"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DAB6BA0-60A5-0546-8FA9-46A671930FE1}"/>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37220209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Content with Image and Highl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01" y="1333500"/>
            <a:ext cx="5713513" cy="4380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CA" dirty="0"/>
          </a:p>
        </p:txBody>
      </p:sp>
      <p:sp>
        <p:nvSpPr>
          <p:cNvPr id="6" name="Slide Number Placeholder 5"/>
          <p:cNvSpPr>
            <a:spLocks noGrp="1"/>
          </p:cNvSpPr>
          <p:nvPr>
            <p:ph type="sldNum" sz="quarter" idx="12"/>
          </p:nvPr>
        </p:nvSpPr>
        <p:spPr/>
        <p:txBody>
          <a:bodyPr/>
          <a:lstStyle/>
          <a:p>
            <a:fld id="{677431CD-109D-4799-81C2-761F8C28FE26}" type="slidenum">
              <a:rPr lang="en-CA" smtClean="0"/>
              <a:t>‹#›</a:t>
            </a:fld>
            <a:endParaRPr lang="en-CA"/>
          </a:p>
        </p:txBody>
      </p:sp>
      <p:sp>
        <p:nvSpPr>
          <p:cNvPr id="9" name="Text Placeholder 8"/>
          <p:cNvSpPr>
            <a:spLocks noGrp="1"/>
          </p:cNvSpPr>
          <p:nvPr>
            <p:ph type="body" sz="quarter" idx="13" hasCustomPrompt="1"/>
          </p:nvPr>
        </p:nvSpPr>
        <p:spPr>
          <a:xfrm>
            <a:off x="380901" y="382323"/>
            <a:ext cx="11429669" cy="570177"/>
          </a:xfrm>
        </p:spPr>
        <p:txBody>
          <a:bodyPr/>
          <a:lstStyle>
            <a:lvl1pPr>
              <a:lnSpc>
                <a:spcPts val="2999"/>
              </a:lnSpc>
              <a:spcAft>
                <a:spcPts val="0"/>
              </a:spcAft>
              <a:defRPr sz="2999" b="1">
                <a:solidFill>
                  <a:schemeClr val="accent1"/>
                </a:solidFill>
              </a:defRPr>
            </a:lvl1pPr>
            <a:lvl2pPr>
              <a:spcBef>
                <a:spcPts val="500"/>
              </a:spcBef>
              <a:spcAft>
                <a:spcPts val="0"/>
              </a:spcAft>
              <a:defRPr sz="1999">
                <a:solidFill>
                  <a:schemeClr val="accent2"/>
                </a:solidFill>
              </a:defRPr>
            </a:lvl2pPr>
          </a:lstStyle>
          <a:p>
            <a:pPr lvl="0"/>
            <a:r>
              <a:rPr lang="en-US" dirty="0"/>
              <a:t>Click to edit Master title styles</a:t>
            </a:r>
          </a:p>
        </p:txBody>
      </p:sp>
      <p:sp>
        <p:nvSpPr>
          <p:cNvPr id="4" name="Picture Placeholder 3"/>
          <p:cNvSpPr>
            <a:spLocks noGrp="1"/>
          </p:cNvSpPr>
          <p:nvPr>
            <p:ph type="pic" sz="quarter" idx="14"/>
          </p:nvPr>
        </p:nvSpPr>
        <p:spPr>
          <a:xfrm>
            <a:off x="6477959" y="1333501"/>
            <a:ext cx="2470565" cy="4380178"/>
          </a:xfrm>
        </p:spPr>
        <p:txBody>
          <a:bodyPr/>
          <a:lstStyle/>
          <a:p>
            <a:endParaRPr lang="en-CA"/>
          </a:p>
        </p:txBody>
      </p:sp>
      <p:cxnSp>
        <p:nvCxnSpPr>
          <p:cNvPr id="7" name="Straight Connector 6"/>
          <p:cNvCxnSpPr/>
          <p:nvPr userDrawn="1"/>
        </p:nvCxnSpPr>
        <p:spPr>
          <a:xfrm>
            <a:off x="9332070" y="1333501"/>
            <a:ext cx="24785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5"/>
          </p:nvPr>
        </p:nvSpPr>
        <p:spPr>
          <a:xfrm>
            <a:off x="9332070" y="1760983"/>
            <a:ext cx="2478500" cy="3952696"/>
          </a:xfrm>
        </p:spPr>
        <p:txBody>
          <a:bodyPr/>
          <a:lstStyle>
            <a:lvl1pPr>
              <a:lnSpc>
                <a:spcPts val="2333"/>
              </a:lnSpc>
              <a:defRPr sz="1833">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5362045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8FB0-DB03-7D44-8066-8345E6B8907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AEACA9D-E340-8747-8A4F-CAAD75EAD862}"/>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6897417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A50EC6-40F5-4E38-9C7F-0A20269CED1A}"/>
              </a:ext>
            </a:extLst>
          </p:cNvPr>
          <p:cNvSpPr>
            <a:spLocks noGrp="1"/>
          </p:cNvSpPr>
          <p:nvPr>
            <p:ph type="dt" sz="half" idx="10"/>
          </p:nvPr>
        </p:nvSpPr>
        <p:spPr/>
        <p:txBody>
          <a:bodyPr/>
          <a:lstStyle/>
          <a:p>
            <a:fld id="{469F5266-2A54-4E64-8EF2-76FCAD6F6200}" type="datetimeFigureOut">
              <a:rPr lang="en-IN" smtClean="0"/>
              <a:t>07-10-2024</a:t>
            </a:fld>
            <a:endParaRPr lang="en-IN"/>
          </a:p>
        </p:txBody>
      </p:sp>
      <p:sp>
        <p:nvSpPr>
          <p:cNvPr id="3" name="Footer Placeholder 2">
            <a:extLst>
              <a:ext uri="{FF2B5EF4-FFF2-40B4-BE49-F238E27FC236}">
                <a16:creationId xmlns:a16="http://schemas.microsoft.com/office/drawing/2014/main" id="{F25AB929-E980-4E34-8871-A8554EBD1FC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904654A-94EB-4EC7-88F4-F29511330AC9}"/>
              </a:ext>
            </a:extLst>
          </p:cNvPr>
          <p:cNvSpPr>
            <a:spLocks noGrp="1"/>
          </p:cNvSpPr>
          <p:nvPr>
            <p:ph type="sldNum" sz="quarter" idx="12"/>
          </p:nvPr>
        </p:nvSpPr>
        <p:spPr/>
        <p:txBody>
          <a:bodyPr/>
          <a:lstStyle/>
          <a:p>
            <a:fld id="{A77B8DA3-C7A9-4AB7-B312-FAE56ADE9272}" type="slidenum">
              <a:rPr lang="en-IN" smtClean="0"/>
              <a:t>‹#›</a:t>
            </a:fld>
            <a:endParaRPr lang="en-IN"/>
          </a:p>
        </p:txBody>
      </p:sp>
    </p:spTree>
    <p:extLst>
      <p:ext uri="{BB962C8B-B14F-4D97-AF65-F5344CB8AC3E}">
        <p14:creationId xmlns:p14="http://schemas.microsoft.com/office/powerpoint/2010/main" val="27537504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0" y="3886200"/>
            <a:ext cx="12188825"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a:solidFill>
                <a:prstClr val="white"/>
              </a:solidFill>
            </a:endParaRPr>
          </a:p>
        </p:txBody>
      </p:sp>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33139284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074167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346180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422779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468245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489710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433979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816380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6362180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415875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212969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464879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1226609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33"/>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9769538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6082058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543122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3413944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666519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26032543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6921060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904585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409072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5539163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1289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633155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5218457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33"/>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211312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2136-350E-7E47-932E-042380C711BB}"/>
              </a:ext>
            </a:extLst>
          </p:cNvPr>
          <p:cNvSpPr>
            <a:spLocks noGrp="1"/>
          </p:cNvSpPr>
          <p:nvPr>
            <p:ph type="title"/>
          </p:nvPr>
        </p:nvSpPr>
        <p:spPr>
          <a:xfrm>
            <a:off x="380901" y="365126"/>
            <a:ext cx="11427023" cy="10318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3F714D0-2E6C-404E-8D18-63AACDBA6ADF}"/>
              </a:ext>
            </a:extLst>
          </p:cNvPr>
          <p:cNvSpPr>
            <a:spLocks noGrp="1"/>
          </p:cNvSpPr>
          <p:nvPr>
            <p:ph idx="1"/>
          </p:nvPr>
        </p:nvSpPr>
        <p:spPr>
          <a:xfrm>
            <a:off x="380901" y="1397001"/>
            <a:ext cx="11427023"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6B11F4-5206-B84E-B1B1-38986C767A4C}"/>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368699792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6E68-9BE7-A54A-971A-CCC60B84B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B9C09-4ADA-F540-93EF-43B35C02B2A7}"/>
              </a:ext>
            </a:extLst>
          </p:cNvPr>
          <p:cNvSpPr>
            <a:spLocks noGrp="1"/>
          </p:cNvSpPr>
          <p:nvPr>
            <p:ph sz="half" idx="1"/>
          </p:nvPr>
        </p:nvSpPr>
        <p:spPr>
          <a:xfrm>
            <a:off x="380902" y="1397001"/>
            <a:ext cx="5650028"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DD4A33-F876-1D4A-938A-6691D53AFA6F}"/>
              </a:ext>
            </a:extLst>
          </p:cNvPr>
          <p:cNvSpPr>
            <a:spLocks noGrp="1"/>
          </p:cNvSpPr>
          <p:nvPr>
            <p:ph sz="half" idx="2"/>
          </p:nvPr>
        </p:nvSpPr>
        <p:spPr>
          <a:xfrm>
            <a:off x="6157896" y="1397001"/>
            <a:ext cx="5650028" cy="47796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DAB6BA0-60A5-0546-8FA9-46A671930FE1}"/>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12822103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and Content with Image and Highl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01" y="1333500"/>
            <a:ext cx="5713513" cy="4380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CA" dirty="0"/>
          </a:p>
        </p:txBody>
      </p:sp>
      <p:sp>
        <p:nvSpPr>
          <p:cNvPr id="6" name="Slide Number Placeholder 5"/>
          <p:cNvSpPr>
            <a:spLocks noGrp="1"/>
          </p:cNvSpPr>
          <p:nvPr>
            <p:ph type="sldNum" sz="quarter" idx="12"/>
          </p:nvPr>
        </p:nvSpPr>
        <p:spPr/>
        <p:txBody>
          <a:bodyPr/>
          <a:lstStyle/>
          <a:p>
            <a:fld id="{677431CD-109D-4799-81C2-761F8C28FE26}" type="slidenum">
              <a:rPr lang="en-CA" smtClean="0"/>
              <a:t>‹#›</a:t>
            </a:fld>
            <a:endParaRPr lang="en-CA"/>
          </a:p>
        </p:txBody>
      </p:sp>
      <p:sp>
        <p:nvSpPr>
          <p:cNvPr id="9" name="Text Placeholder 8"/>
          <p:cNvSpPr>
            <a:spLocks noGrp="1"/>
          </p:cNvSpPr>
          <p:nvPr>
            <p:ph type="body" sz="quarter" idx="13" hasCustomPrompt="1"/>
          </p:nvPr>
        </p:nvSpPr>
        <p:spPr>
          <a:xfrm>
            <a:off x="380901" y="382323"/>
            <a:ext cx="11429669" cy="570177"/>
          </a:xfrm>
        </p:spPr>
        <p:txBody>
          <a:bodyPr/>
          <a:lstStyle>
            <a:lvl1pPr>
              <a:lnSpc>
                <a:spcPts val="2999"/>
              </a:lnSpc>
              <a:spcAft>
                <a:spcPts val="0"/>
              </a:spcAft>
              <a:defRPr sz="2999" b="1">
                <a:solidFill>
                  <a:schemeClr val="accent1"/>
                </a:solidFill>
              </a:defRPr>
            </a:lvl1pPr>
            <a:lvl2pPr>
              <a:spcBef>
                <a:spcPts val="500"/>
              </a:spcBef>
              <a:spcAft>
                <a:spcPts val="0"/>
              </a:spcAft>
              <a:defRPr sz="1999">
                <a:solidFill>
                  <a:schemeClr val="accent2"/>
                </a:solidFill>
              </a:defRPr>
            </a:lvl2pPr>
          </a:lstStyle>
          <a:p>
            <a:pPr lvl="0"/>
            <a:r>
              <a:rPr lang="en-US" dirty="0"/>
              <a:t>Click to edit Master title styles</a:t>
            </a:r>
          </a:p>
        </p:txBody>
      </p:sp>
      <p:sp>
        <p:nvSpPr>
          <p:cNvPr id="4" name="Picture Placeholder 3"/>
          <p:cNvSpPr>
            <a:spLocks noGrp="1"/>
          </p:cNvSpPr>
          <p:nvPr>
            <p:ph type="pic" sz="quarter" idx="14"/>
          </p:nvPr>
        </p:nvSpPr>
        <p:spPr>
          <a:xfrm>
            <a:off x="6477959" y="1333501"/>
            <a:ext cx="2470565" cy="4380178"/>
          </a:xfrm>
        </p:spPr>
        <p:txBody>
          <a:bodyPr/>
          <a:lstStyle/>
          <a:p>
            <a:endParaRPr lang="en-CA"/>
          </a:p>
        </p:txBody>
      </p:sp>
      <p:cxnSp>
        <p:nvCxnSpPr>
          <p:cNvPr id="7" name="Straight Connector 6"/>
          <p:cNvCxnSpPr/>
          <p:nvPr userDrawn="1"/>
        </p:nvCxnSpPr>
        <p:spPr>
          <a:xfrm>
            <a:off x="9332070" y="1333501"/>
            <a:ext cx="24785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5"/>
          </p:nvPr>
        </p:nvSpPr>
        <p:spPr>
          <a:xfrm>
            <a:off x="9332070" y="1760983"/>
            <a:ext cx="2478500" cy="3952696"/>
          </a:xfrm>
        </p:spPr>
        <p:txBody>
          <a:bodyPr/>
          <a:lstStyle>
            <a:lvl1pPr>
              <a:lnSpc>
                <a:spcPts val="2333"/>
              </a:lnSpc>
              <a:defRPr sz="1833">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4921618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8FB0-DB03-7D44-8066-8345E6B8907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AEACA9D-E340-8747-8A4F-CAAD75EAD862}"/>
              </a:ext>
            </a:extLst>
          </p:cNvPr>
          <p:cNvSpPr>
            <a:spLocks noGrp="1"/>
          </p:cNvSpPr>
          <p:nvPr>
            <p:ph type="sldNum" sz="quarter" idx="12"/>
          </p:nvPr>
        </p:nvSpPr>
        <p:spPr/>
        <p:txBody>
          <a:bodyPr/>
          <a:lstStyle/>
          <a:p>
            <a:fld id="{5026CFE3-AF7B-BA4E-8593-EB164E66E68B}" type="slidenum">
              <a:rPr lang="en-US" smtClean="0"/>
              <a:t>‹#›</a:t>
            </a:fld>
            <a:endParaRPr lang="en-US"/>
          </a:p>
        </p:txBody>
      </p:sp>
    </p:spTree>
    <p:extLst>
      <p:ext uri="{BB962C8B-B14F-4D97-AF65-F5344CB8AC3E}">
        <p14:creationId xmlns:p14="http://schemas.microsoft.com/office/powerpoint/2010/main" val="27345683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A50EC6-40F5-4E38-9C7F-0A20269CED1A}"/>
              </a:ext>
            </a:extLst>
          </p:cNvPr>
          <p:cNvSpPr>
            <a:spLocks noGrp="1"/>
          </p:cNvSpPr>
          <p:nvPr>
            <p:ph type="dt" sz="half" idx="10"/>
          </p:nvPr>
        </p:nvSpPr>
        <p:spPr/>
        <p:txBody>
          <a:bodyPr/>
          <a:lstStyle/>
          <a:p>
            <a:fld id="{469F5266-2A54-4E64-8EF2-76FCAD6F6200}" type="datetimeFigureOut">
              <a:rPr lang="en-IN" smtClean="0"/>
              <a:t>07-10-2024</a:t>
            </a:fld>
            <a:endParaRPr lang="en-IN"/>
          </a:p>
        </p:txBody>
      </p:sp>
      <p:sp>
        <p:nvSpPr>
          <p:cNvPr id="3" name="Footer Placeholder 2">
            <a:extLst>
              <a:ext uri="{FF2B5EF4-FFF2-40B4-BE49-F238E27FC236}">
                <a16:creationId xmlns:a16="http://schemas.microsoft.com/office/drawing/2014/main" id="{F25AB929-E980-4E34-8871-A8554EBD1FC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904654A-94EB-4EC7-88F4-F29511330AC9}"/>
              </a:ext>
            </a:extLst>
          </p:cNvPr>
          <p:cNvSpPr>
            <a:spLocks noGrp="1"/>
          </p:cNvSpPr>
          <p:nvPr>
            <p:ph type="sldNum" sz="quarter" idx="12"/>
          </p:nvPr>
        </p:nvSpPr>
        <p:spPr/>
        <p:txBody>
          <a:bodyPr/>
          <a:lstStyle/>
          <a:p>
            <a:fld id="{A77B8DA3-C7A9-4AB7-B312-FAE56ADE9272}" type="slidenum">
              <a:rPr lang="en-IN" smtClean="0"/>
              <a:t>‹#›</a:t>
            </a:fld>
            <a:endParaRPr lang="en-IN"/>
          </a:p>
        </p:txBody>
      </p:sp>
    </p:spTree>
    <p:extLst>
      <p:ext uri="{BB962C8B-B14F-4D97-AF65-F5344CB8AC3E}">
        <p14:creationId xmlns:p14="http://schemas.microsoft.com/office/powerpoint/2010/main" val="35737984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8570268" y="6426399"/>
            <a:ext cx="2483791" cy="260450"/>
          </a:xfrm>
          <a:prstGeom prst="rect">
            <a:avLst/>
          </a:prstGeom>
          <a:noFill/>
          <a:ln w="9525">
            <a:noFill/>
            <a:round/>
            <a:headEnd/>
            <a:tailEnd/>
          </a:ln>
          <a:effectLst/>
        </p:spPr>
        <p:txBody>
          <a:bodyPr lIns="0" tIns="0" rIns="0" bIns="0"/>
          <a:lstStyle>
            <a:lvl1pPr>
              <a:defRPr/>
            </a:lvl1pPr>
          </a:lstStyle>
          <a:p>
            <a:pPr algn="r">
              <a:lnSpc>
                <a:spcPct val="95000"/>
              </a:lnSpc>
              <a:defRPr/>
            </a:pPr>
            <a:fld id="{DAE92554-818E-438B-8EAE-36A0BFAEA8A0}" type="slidenum">
              <a:rPr lang="ru-RU" sz="937" smtClean="0">
                <a:solidFill>
                  <a:srgbClr val="999999"/>
                </a:solidFill>
              </a:rPr>
              <a:pPr algn="r">
                <a:lnSpc>
                  <a:spcPct val="95000"/>
                </a:lnSpc>
                <a:defRPr/>
              </a:pPr>
              <a:t>‹#›</a:t>
            </a:fld>
            <a:endParaRPr lang="ru-RU" sz="937" dirty="0">
              <a:solidFill>
                <a:srgbClr val="999999"/>
              </a:solidFill>
            </a:endParaRPr>
          </a:p>
        </p:txBody>
      </p:sp>
      <p:sp>
        <p:nvSpPr>
          <p:cNvPr id="7" name="Заголовок 1"/>
          <p:cNvSpPr>
            <a:spLocks noGrp="1"/>
          </p:cNvSpPr>
          <p:nvPr>
            <p:ph type="title"/>
          </p:nvPr>
        </p:nvSpPr>
        <p:spPr>
          <a:xfrm>
            <a:off x="3844748" y="402116"/>
            <a:ext cx="8188777" cy="741164"/>
          </a:xfrm>
        </p:spPr>
        <p:txBody>
          <a:bodyPr/>
          <a:lstStyle>
            <a:lvl1pPr>
              <a:defRPr sz="2999"/>
            </a:lvl1pPr>
          </a:lstStyle>
          <a:p>
            <a:r>
              <a:rPr lang="en-US" dirty="0"/>
              <a:t>Click to edit Master title style</a:t>
            </a:r>
            <a:endParaRPr lang="ru-RU" dirty="0"/>
          </a:p>
        </p:txBody>
      </p:sp>
      <p:sp>
        <p:nvSpPr>
          <p:cNvPr id="8" name="Содержимое 2"/>
          <p:cNvSpPr>
            <a:spLocks noGrp="1"/>
          </p:cNvSpPr>
          <p:nvPr>
            <p:ph idx="1"/>
          </p:nvPr>
        </p:nvSpPr>
        <p:spPr>
          <a:xfrm>
            <a:off x="875192" y="2078850"/>
            <a:ext cx="10347805" cy="4006453"/>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Tree>
    <p:extLst>
      <p:ext uri="{BB962C8B-B14F-4D97-AF65-F5344CB8AC3E}">
        <p14:creationId xmlns:p14="http://schemas.microsoft.com/office/powerpoint/2010/main" val="409836900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7947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4" name="Rectangle 13"/>
          <p:cNvSpPr/>
          <p:nvPr/>
        </p:nvSpPr>
        <p:spPr>
          <a:xfrm>
            <a:off x="-6431" y="6789061"/>
            <a:ext cx="12203221" cy="77821"/>
          </a:xfrm>
          <a:prstGeom prst="rect">
            <a:avLst/>
          </a:prstGeom>
          <a:gradFill flip="none" rotWithShape="1">
            <a:gsLst>
              <a:gs pos="77000">
                <a:srgbClr val="9BBB5C"/>
              </a:gs>
              <a:gs pos="0">
                <a:srgbClr val="1EA185"/>
              </a:gs>
              <a:gs pos="10000">
                <a:srgbClr val="9BBB5C">
                  <a:lumMod val="60000"/>
                  <a:lumOff val="40000"/>
                </a:srgbClr>
              </a:gs>
              <a:gs pos="21000">
                <a:sysClr val="window" lastClr="FFFFFF"/>
              </a:gs>
              <a:gs pos="100000">
                <a:srgbClr val="1EA185"/>
              </a:gs>
            </a:gsLst>
            <a:lin ang="10800000" scaled="1"/>
            <a:tileRect/>
          </a:gradFill>
          <a:ln w="12700" cap="flat" cmpd="sng" algn="ctr">
            <a:noFill/>
            <a:prstDash val="solid"/>
            <a:miter lim="800000"/>
          </a:ln>
          <a:effectLst/>
        </p:spPr>
        <p:txBody>
          <a:bodyPr rtlCol="0" anchor="ctr"/>
          <a:lstStyle/>
          <a:p>
            <a:pPr marL="0" marR="0" lvl="0" indent="0" algn="ctr" defTabSz="685594" eaLnBrk="1" fontAlgn="auto" latinLnBrk="0" hangingPunct="1">
              <a:lnSpc>
                <a:spcPct val="100000"/>
              </a:lnSpc>
              <a:spcBef>
                <a:spcPts val="0"/>
              </a:spcBef>
              <a:spcAft>
                <a:spcPts val="0"/>
              </a:spcAft>
              <a:buClrTx/>
              <a:buSzTx/>
              <a:buFontTx/>
              <a:buNone/>
              <a:tabLst/>
              <a:defRPr/>
            </a:pPr>
            <a:endParaRPr kumimoji="0" lang="ro-RO"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Rectangle 2"/>
          <p:cNvSpPr/>
          <p:nvPr/>
        </p:nvSpPr>
        <p:spPr>
          <a:xfrm>
            <a:off x="-6431" y="6780183"/>
            <a:ext cx="12203221" cy="7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sz="1350">
              <a:solidFill>
                <a:prstClr val="white"/>
              </a:solidFill>
            </a:endParaRPr>
          </a:p>
        </p:txBody>
      </p:sp>
    </p:spTree>
    <p:extLst>
      <p:ext uri="{BB962C8B-B14F-4D97-AF65-F5344CB8AC3E}">
        <p14:creationId xmlns:p14="http://schemas.microsoft.com/office/powerpoint/2010/main" val="33912568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560" y="158744"/>
            <a:ext cx="11881705" cy="439200"/>
          </a:xfrm>
        </p:spPr>
        <p:txBody>
          <a:bodyPr>
            <a:noAutofit/>
          </a:bodyPr>
          <a:lstStyle>
            <a:lvl1pPr>
              <a:defRPr sz="1949" b="1"/>
            </a:lvl1pPr>
          </a:lstStyle>
          <a:p>
            <a:r>
              <a:rPr lang="en-US" dirty="0"/>
              <a:t>CLICK TO EDIT MASTER TITLE STYLE</a:t>
            </a:r>
          </a:p>
        </p:txBody>
      </p:sp>
      <p:sp>
        <p:nvSpPr>
          <p:cNvPr id="6" name="Text Placeholder 6"/>
          <p:cNvSpPr>
            <a:spLocks noGrp="1"/>
          </p:cNvSpPr>
          <p:nvPr>
            <p:ph type="body" sz="quarter" idx="13"/>
          </p:nvPr>
        </p:nvSpPr>
        <p:spPr>
          <a:xfrm>
            <a:off x="151896" y="583128"/>
            <a:ext cx="11883369" cy="583200"/>
          </a:xfrm>
        </p:spPr>
        <p:txBody>
          <a:bodyPr>
            <a:normAutofit/>
          </a:bodyPr>
          <a:lstStyle>
            <a:lvl1pPr marL="0" indent="0">
              <a:buNone/>
              <a:defRPr sz="1500"/>
            </a:lvl1pPr>
          </a:lstStyle>
          <a:p>
            <a:pPr lvl="0"/>
            <a:r>
              <a:rPr lang="en-US"/>
              <a:t>Click to edit Master text styles</a:t>
            </a:r>
          </a:p>
        </p:txBody>
      </p:sp>
      <p:sp>
        <p:nvSpPr>
          <p:cNvPr id="11" name="Rectangle 10"/>
          <p:cNvSpPr/>
          <p:nvPr/>
        </p:nvSpPr>
        <p:spPr>
          <a:xfrm>
            <a:off x="-6431" y="6789061"/>
            <a:ext cx="12203221" cy="77821"/>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685594" eaLnBrk="1" fontAlgn="auto" latinLnBrk="0" hangingPunct="1">
              <a:lnSpc>
                <a:spcPct val="100000"/>
              </a:lnSpc>
              <a:spcBef>
                <a:spcPts val="0"/>
              </a:spcBef>
              <a:spcAft>
                <a:spcPts val="0"/>
              </a:spcAft>
              <a:buClrTx/>
              <a:buSzTx/>
              <a:buFontTx/>
              <a:buNone/>
              <a:tabLst/>
              <a:defRPr/>
            </a:pPr>
            <a:endParaRPr kumimoji="0" lang="ro-RO"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6020348"/>
      </p:ext>
    </p:extLst>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7068-B110-884F-A061-1C9E1ABA079E}"/>
              </a:ext>
            </a:extLst>
          </p:cNvPr>
          <p:cNvSpPr>
            <a:spLocks noGrp="1"/>
          </p:cNvSpPr>
          <p:nvPr>
            <p:ph type="ctrTitle"/>
          </p:nvPr>
        </p:nvSpPr>
        <p:spPr>
          <a:xfrm>
            <a:off x="1523603" y="1122363"/>
            <a:ext cx="9141619" cy="2387600"/>
          </a:xfrm>
        </p:spPr>
        <p:txBody>
          <a:bodyPr anchor="b"/>
          <a:lstStyle>
            <a:lvl1pPr algn="ctr">
              <a:defRPr sz="4499"/>
            </a:lvl1pPr>
          </a:lstStyle>
          <a:p>
            <a:r>
              <a:rPr lang="en-US"/>
              <a:t>Click to edit Master title style</a:t>
            </a:r>
          </a:p>
        </p:txBody>
      </p:sp>
      <p:sp>
        <p:nvSpPr>
          <p:cNvPr id="3" name="Subtitle 2">
            <a:extLst>
              <a:ext uri="{FF2B5EF4-FFF2-40B4-BE49-F238E27FC236}">
                <a16:creationId xmlns:a16="http://schemas.microsoft.com/office/drawing/2014/main" id="{650F45E3-275A-E043-B7FE-B5313D9A88D7}"/>
              </a:ext>
            </a:extLst>
          </p:cNvPr>
          <p:cNvSpPr>
            <a:spLocks noGrp="1"/>
          </p:cNvSpPr>
          <p:nvPr>
            <p:ph type="subTitle" idx="1"/>
          </p:nvPr>
        </p:nvSpPr>
        <p:spPr>
          <a:xfrm>
            <a:off x="1523603" y="3602038"/>
            <a:ext cx="9141619" cy="1655762"/>
          </a:xfrm>
        </p:spPr>
        <p:txBody>
          <a:bodyPr/>
          <a:lstStyle>
            <a:lvl1pPr marL="0" indent="0" algn="ctr">
              <a:buNone/>
              <a:defRPr sz="1799"/>
            </a:lvl1pPr>
            <a:lvl2pPr marL="342797" indent="0" algn="ctr">
              <a:buNone/>
              <a:defRPr sz="1500"/>
            </a:lvl2pPr>
            <a:lvl3pPr marL="685594" indent="0" algn="ctr">
              <a:buNone/>
              <a:defRPr sz="1350"/>
            </a:lvl3pPr>
            <a:lvl4pPr marL="1028391" indent="0" algn="ctr">
              <a:buNone/>
              <a:defRPr sz="1200"/>
            </a:lvl4pPr>
            <a:lvl5pPr marL="1371189" indent="0" algn="ctr">
              <a:buNone/>
              <a:defRPr sz="1200"/>
            </a:lvl5pPr>
            <a:lvl6pPr marL="1713986"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0218DF0-F7D3-5F41-8F9F-670A64B21508}"/>
              </a:ext>
            </a:extLst>
          </p:cNvPr>
          <p:cNvSpPr>
            <a:spLocks noGrp="1"/>
          </p:cNvSpPr>
          <p:nvPr>
            <p:ph type="dt" sz="half" idx="10"/>
          </p:nvPr>
        </p:nvSpPr>
        <p:spPr/>
        <p:txBody>
          <a:bodyPr/>
          <a:lstStyle/>
          <a:p>
            <a:fld id="{375178C0-749C-4E12-B749-074AF08AB668}" type="datetime1">
              <a:rPr lang="en-US" smtClean="0">
                <a:solidFill>
                  <a:prstClr val="black">
                    <a:tint val="75000"/>
                  </a:prstClr>
                </a:solidFill>
              </a:rPr>
              <a:pPr/>
              <a:t>10/7/2024</a:t>
            </a:fld>
            <a:endParaRPr lang="ro-RO">
              <a:solidFill>
                <a:prstClr val="black">
                  <a:tint val="75000"/>
                </a:prstClr>
              </a:solidFill>
            </a:endParaRPr>
          </a:p>
        </p:txBody>
      </p:sp>
      <p:sp>
        <p:nvSpPr>
          <p:cNvPr id="5" name="Footer Placeholder 4">
            <a:extLst>
              <a:ext uri="{FF2B5EF4-FFF2-40B4-BE49-F238E27FC236}">
                <a16:creationId xmlns:a16="http://schemas.microsoft.com/office/drawing/2014/main" id="{265DD617-FE30-E545-AABE-289CD2F031B2}"/>
              </a:ext>
            </a:extLst>
          </p:cNvPr>
          <p:cNvSpPr>
            <a:spLocks noGrp="1"/>
          </p:cNvSpPr>
          <p:nvPr>
            <p:ph type="ftr" sz="quarter" idx="11"/>
          </p:nvPr>
        </p:nvSpPr>
        <p:spPr/>
        <p:txBody>
          <a:bodyPr/>
          <a:lstStyle/>
          <a:p>
            <a:endParaRPr lang="ro-RO">
              <a:solidFill>
                <a:prstClr val="black">
                  <a:tint val="75000"/>
                </a:prstClr>
              </a:solidFill>
            </a:endParaRPr>
          </a:p>
        </p:txBody>
      </p:sp>
      <p:sp>
        <p:nvSpPr>
          <p:cNvPr id="6" name="Slide Number Placeholder 5">
            <a:extLst>
              <a:ext uri="{FF2B5EF4-FFF2-40B4-BE49-F238E27FC236}">
                <a16:creationId xmlns:a16="http://schemas.microsoft.com/office/drawing/2014/main" id="{A7BAAA66-C817-9141-A184-3AD5AB64922C}"/>
              </a:ext>
            </a:extLst>
          </p:cNvPr>
          <p:cNvSpPr>
            <a:spLocks noGrp="1"/>
          </p:cNvSpPr>
          <p:nvPr>
            <p:ph type="sldNum" sz="quarter" idx="12"/>
          </p:nvPr>
        </p:nvSpPr>
        <p:spPr/>
        <p:txBody>
          <a:bodyPr/>
          <a:lstStyle/>
          <a:p>
            <a:fld id="{1B8429F6-7849-4315-BE03-C93F99F0A40D}" type="slidenum">
              <a:rPr lang="ro-RO" smtClean="0">
                <a:solidFill>
                  <a:prstClr val="black">
                    <a:tint val="75000"/>
                  </a:prstClr>
                </a:solidFill>
              </a:rPr>
              <a:pPr/>
              <a:t>‹#›</a:t>
            </a:fld>
            <a:endParaRPr lang="ro-RO">
              <a:solidFill>
                <a:prstClr val="black">
                  <a:tint val="75000"/>
                </a:prstClr>
              </a:solidFill>
            </a:endParaRPr>
          </a:p>
        </p:txBody>
      </p:sp>
    </p:spTree>
    <p:extLst>
      <p:ext uri="{BB962C8B-B14F-4D97-AF65-F5344CB8AC3E}">
        <p14:creationId xmlns:p14="http://schemas.microsoft.com/office/powerpoint/2010/main" val="2832958826"/>
      </p:ext>
    </p:extLst>
  </p:cSld>
  <p:clrMapOvr>
    <a:masterClrMapping/>
  </p:clrMapOvr>
  <p:hf sldNum="0"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198500479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0117441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3074020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426046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6513119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7741306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0980147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0595235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49"/>
            <a:ext cx="4010039"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5492" y="273052"/>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3" y="1435102"/>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27905965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5" y="5367338"/>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48345409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2132159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377455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theme" Target="../theme/theme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77.xml"/><Relationship Id="rId7" Type="http://schemas.openxmlformats.org/officeDocument/2006/relationships/image" Target="../media/image2.jpe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theme" Target="../theme/theme6.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theme" Target="../theme/theme7.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theme" Target="../theme/theme9.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5" Type="http://schemas.openxmlformats.org/officeDocument/2006/relationships/slideLayout" Target="../slideLayouts/slideLayout111.xml"/><Relationship Id="rId4"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5" Type="http://schemas.openxmlformats.org/officeDocument/2006/relationships/theme" Target="../theme/theme10.xml"/><Relationship Id="rId4"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theme" Target="../theme/theme11.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0" tIns="0" rIns="0" bIns="0" rtlCol="0" anchor="ctr"/>
          <a:lstStyle>
            <a:lvl1pPr algn="l">
              <a:defRPr sz="1400">
                <a:solidFill>
                  <a:schemeClr val="tx1">
                    <a:tint val="75000"/>
                  </a:schemeClr>
                </a:solidFill>
              </a:defRPr>
            </a:lvl1pPr>
          </a:lstStyle>
          <a:p>
            <a:fld id="{425404F2-BE9A-4460-8815-8F645183555F}" type="datetimeFigureOut">
              <a:rPr lang="en-US" smtClean="0"/>
              <a:pPr/>
              <a:t>10/7/2024</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0" tIns="0" rIns="0" bIns="0"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0" tIns="0" rIns="0" bIns="0" rtlCol="0" anchor="ctr"/>
          <a:lstStyle>
            <a:lvl1pPr algn="r">
              <a:defRPr sz="14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7450804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18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18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00F02D-09FC-4043-AE7D-9CD70034D1FE}"/>
              </a:ext>
            </a:extLst>
          </p:cNvPr>
          <p:cNvSpPr>
            <a:spLocks noGrp="1"/>
          </p:cNvSpPr>
          <p:nvPr>
            <p:ph type="title"/>
          </p:nvPr>
        </p:nvSpPr>
        <p:spPr>
          <a:xfrm>
            <a:off x="91416" y="81132"/>
            <a:ext cx="12002944" cy="480178"/>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8C659E43-94CC-49F0-BB33-64861F712258}"/>
              </a:ext>
            </a:extLst>
          </p:cNvPr>
          <p:cNvSpPr>
            <a:spLocks noGrp="1"/>
          </p:cNvSpPr>
          <p:nvPr>
            <p:ph type="body" idx="1"/>
          </p:nvPr>
        </p:nvSpPr>
        <p:spPr>
          <a:xfrm>
            <a:off x="91416" y="697250"/>
            <a:ext cx="12002945" cy="57051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a:extLst>
              <a:ext uri="{FF2B5EF4-FFF2-40B4-BE49-F238E27FC236}">
                <a16:creationId xmlns:a16="http://schemas.microsoft.com/office/drawing/2014/main" id="{6C366FFB-A9F9-44FB-9AB6-88503352039F}"/>
              </a:ext>
            </a:extLst>
          </p:cNvPr>
          <p:cNvSpPr>
            <a:spLocks noGrp="1"/>
          </p:cNvSpPr>
          <p:nvPr>
            <p:ph type="ftr" sz="quarter" idx="3"/>
          </p:nvPr>
        </p:nvSpPr>
        <p:spPr>
          <a:xfrm>
            <a:off x="3117294" y="6610854"/>
            <a:ext cx="5952716" cy="187367"/>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437D6B52-3B09-42F3-B251-01667E464D46}"/>
              </a:ext>
            </a:extLst>
          </p:cNvPr>
          <p:cNvSpPr>
            <a:spLocks noGrp="1"/>
          </p:cNvSpPr>
          <p:nvPr>
            <p:ph type="sldNum" sz="quarter" idx="4"/>
          </p:nvPr>
        </p:nvSpPr>
        <p:spPr>
          <a:xfrm>
            <a:off x="11428611" y="6610854"/>
            <a:ext cx="665750" cy="187367"/>
          </a:xfrm>
          <a:prstGeom prst="rect">
            <a:avLst/>
          </a:prstGeom>
        </p:spPr>
        <p:txBody>
          <a:bodyPr vert="horz" lIns="91440" tIns="45720" rIns="91440" bIns="45720" rtlCol="0" anchor="ctr"/>
          <a:lstStyle>
            <a:lvl1pPr algn="r">
              <a:defRPr sz="1050">
                <a:solidFill>
                  <a:schemeClr val="tx1">
                    <a:tint val="75000"/>
                  </a:schemeClr>
                </a:solidFill>
              </a:defRPr>
            </a:lvl1pPr>
          </a:lstStyle>
          <a:p>
            <a:fld id="{C18DB05F-2D0C-4C95-837D-6B6B16BBA5BC}" type="slidenum">
              <a:rPr lang="en-IN" smtClean="0"/>
              <a:pPr/>
              <a:t>‹#›</a:t>
            </a:fld>
            <a:endParaRPr lang="en-IN"/>
          </a:p>
        </p:txBody>
      </p:sp>
      <p:grpSp>
        <p:nvGrpSpPr>
          <p:cNvPr id="10" name="Group 9">
            <a:extLst>
              <a:ext uri="{FF2B5EF4-FFF2-40B4-BE49-F238E27FC236}">
                <a16:creationId xmlns:a16="http://schemas.microsoft.com/office/drawing/2014/main" id="{C76748ED-960E-FA48-872B-12A308D96548}"/>
              </a:ext>
            </a:extLst>
          </p:cNvPr>
          <p:cNvGrpSpPr/>
          <p:nvPr userDrawn="1"/>
        </p:nvGrpSpPr>
        <p:grpSpPr>
          <a:xfrm>
            <a:off x="0" y="1"/>
            <a:ext cx="12188825" cy="32599"/>
            <a:chOff x="0" y="1256097"/>
            <a:chExt cx="12192000" cy="57751"/>
          </a:xfrm>
          <a:solidFill>
            <a:srgbClr val="36008C"/>
          </a:solidFill>
        </p:grpSpPr>
        <p:sp>
          <p:nvSpPr>
            <p:cNvPr id="11" name="Rectangle 10">
              <a:extLst>
                <a:ext uri="{FF2B5EF4-FFF2-40B4-BE49-F238E27FC236}">
                  <a16:creationId xmlns:a16="http://schemas.microsoft.com/office/drawing/2014/main" id="{28FB157C-8344-689C-C2BA-C258AC03AEC7}"/>
                </a:ext>
              </a:extLst>
            </p:cNvPr>
            <p:cNvSpPr/>
            <p:nvPr/>
          </p:nvSpPr>
          <p:spPr>
            <a:xfrm>
              <a:off x="0" y="1256097"/>
              <a:ext cx="1799924" cy="57751"/>
            </a:xfrm>
            <a:prstGeom prst="rect">
              <a:avLst/>
            </a:prstGeom>
            <a:solidFill>
              <a:srgbClr val="00C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12" name="Rectangle 11">
              <a:extLst>
                <a:ext uri="{FF2B5EF4-FFF2-40B4-BE49-F238E27FC236}">
                  <a16:creationId xmlns:a16="http://schemas.microsoft.com/office/drawing/2014/main" id="{C63690AB-D34C-3D4A-EDC2-65DBF8B9AE5C}"/>
                </a:ext>
              </a:extLst>
            </p:cNvPr>
            <p:cNvSpPr/>
            <p:nvPr/>
          </p:nvSpPr>
          <p:spPr>
            <a:xfrm>
              <a:off x="1831206" y="1256097"/>
              <a:ext cx="914400" cy="57751"/>
            </a:xfrm>
            <a:prstGeom prst="rect">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dirty="0"/>
            </a:p>
          </p:txBody>
        </p:sp>
        <p:sp>
          <p:nvSpPr>
            <p:cNvPr id="13" name="Rectangle 12">
              <a:extLst>
                <a:ext uri="{FF2B5EF4-FFF2-40B4-BE49-F238E27FC236}">
                  <a16:creationId xmlns:a16="http://schemas.microsoft.com/office/drawing/2014/main" id="{3B47C84D-69DF-8FCB-CA20-CBCC41624C6C}"/>
                </a:ext>
              </a:extLst>
            </p:cNvPr>
            <p:cNvSpPr/>
            <p:nvPr/>
          </p:nvSpPr>
          <p:spPr>
            <a:xfrm>
              <a:off x="2773680" y="1256097"/>
              <a:ext cx="9418320" cy="577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grpSp>
      <p:sp>
        <p:nvSpPr>
          <p:cNvPr id="14" name="Rectangle 13">
            <a:extLst>
              <a:ext uri="{FF2B5EF4-FFF2-40B4-BE49-F238E27FC236}">
                <a16:creationId xmlns:a16="http://schemas.microsoft.com/office/drawing/2014/main" id="{A661586A-E0D2-4DF0-962A-89CD855711B5}"/>
              </a:ext>
            </a:extLst>
          </p:cNvPr>
          <p:cNvSpPr/>
          <p:nvPr userDrawn="1"/>
        </p:nvSpPr>
        <p:spPr>
          <a:xfrm>
            <a:off x="12152259" y="6610855"/>
            <a:ext cx="36566" cy="187365"/>
          </a:xfrm>
          <a:prstGeom prst="rect">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dirty="0"/>
          </a:p>
        </p:txBody>
      </p:sp>
    </p:spTree>
    <p:extLst>
      <p:ext uri="{BB962C8B-B14F-4D97-AF65-F5344CB8AC3E}">
        <p14:creationId xmlns:p14="http://schemas.microsoft.com/office/powerpoint/2010/main" val="322523851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126" rtl="0" eaLnBrk="1" latinLnBrk="0" hangingPunct="1">
        <a:lnSpc>
          <a:spcPct val="90000"/>
        </a:lnSpc>
        <a:spcBef>
          <a:spcPct val="0"/>
        </a:spcBef>
        <a:buNone/>
        <a:defRPr sz="2799" b="1" kern="1200">
          <a:solidFill>
            <a:schemeClr val="tx1">
              <a:lumMod val="75000"/>
              <a:lumOff val="25000"/>
            </a:schemeClr>
          </a:solidFill>
          <a:latin typeface="Century Gothic" panose="020B0502020202020204" pitchFamily="34" charset="0"/>
          <a:ea typeface="+mj-ea"/>
          <a:cs typeface="Arial" panose="020B0604020202020204" pitchFamily="34"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000000"/>
          </p15:clr>
        </p15:guide>
        <p15:guide id="2" pos="3840">
          <p15:clr>
            <a:srgbClr val="000000"/>
          </p15:clr>
        </p15:guide>
        <p15:guide id="3" pos="3869">
          <p15:clr>
            <a:srgbClr val="F26B43"/>
          </p15:clr>
        </p15:guide>
        <p15:guide id="4" pos="3811">
          <p15:clr>
            <a:srgbClr val="F26B43"/>
          </p15:clr>
        </p15:guide>
        <p15:guide id="5" orient="horz" pos="519">
          <p15:clr>
            <a:srgbClr val="F26B43"/>
          </p15:clr>
        </p15:guide>
        <p15:guide id="6" orient="horz" pos="1746">
          <p15:clr>
            <a:srgbClr val="F26B43"/>
          </p15:clr>
        </p15:guide>
        <p15:guide id="7" pos="7623">
          <p15:clr>
            <a:srgbClr val="F26B43"/>
          </p15:clr>
        </p15:guide>
        <p15:guide id="8" pos="5137">
          <p15:clr>
            <a:srgbClr val="F26B43"/>
          </p15:clr>
        </p15:guide>
        <p15:guide id="9" pos="5081">
          <p15:clr>
            <a:srgbClr val="F26B43"/>
          </p15:clr>
        </p15:guide>
        <p15:guide id="10" pos="56">
          <p15:clr>
            <a:srgbClr val="F26B43"/>
          </p15:clr>
        </p15:guide>
        <p15:guide id="11" pos="1271">
          <p15:clr>
            <a:srgbClr val="F26B43"/>
          </p15:clr>
        </p15:guide>
        <p15:guide id="12" pos="1327">
          <p15:clr>
            <a:srgbClr val="F26B43"/>
          </p15:clr>
        </p15:guide>
        <p15:guide id="13" orient="horz" pos="48">
          <p15:clr>
            <a:srgbClr val="F26B43"/>
          </p15:clr>
        </p15:guide>
        <p15:guide id="14" orient="horz" pos="576">
          <p15:clr>
            <a:srgbClr val="F26B43"/>
          </p15:clr>
        </p15:guide>
        <p15:guide id="15" orient="horz" pos="1105">
          <p15:clr>
            <a:srgbClr val="F26B43"/>
          </p15:clr>
        </p15:guide>
        <p15:guide id="16" orient="horz" pos="1176">
          <p15:clr>
            <a:srgbClr val="F26B43"/>
          </p15:clr>
        </p15:guide>
        <p15:guide id="17" orient="horz" pos="1691">
          <p15:clr>
            <a:srgbClr val="F26B43"/>
          </p15:clr>
        </p15:guide>
        <p15:guide id="18" orient="horz" pos="2277">
          <p15:clr>
            <a:srgbClr val="F26B43"/>
          </p15:clr>
        </p15:guide>
        <p15:guide id="19" orient="horz" pos="2333">
          <p15:clr>
            <a:srgbClr val="F26B43"/>
          </p15:clr>
        </p15:guide>
        <p15:guide id="20" orient="horz" pos="4033">
          <p15:clr>
            <a:srgbClr val="F26B43"/>
          </p15:clr>
        </p15:guide>
        <p15:guide id="21" orient="horz" pos="4090">
          <p15:clr>
            <a:srgbClr val="F26B43"/>
          </p15:clr>
        </p15:guide>
        <p15:guide id="22" pos="2540">
          <p15:clr>
            <a:srgbClr val="F26B43"/>
          </p15:clr>
        </p15:guide>
        <p15:guide id="23" pos="2598">
          <p15:clr>
            <a:srgbClr val="F26B43"/>
          </p15:clr>
        </p15:guide>
        <p15:guide id="24" pos="6408">
          <p15:clr>
            <a:srgbClr val="F26B43"/>
          </p15:clr>
        </p15:guide>
        <p15:guide id="25" pos="6351">
          <p15:clr>
            <a:srgbClr val="F26B43"/>
          </p15:clr>
        </p15:guide>
        <p15:guide id="26" orient="horz" pos="2862">
          <p15:clr>
            <a:srgbClr val="F26B43"/>
          </p15:clr>
        </p15:guide>
        <p15:guide id="27" orient="horz" pos="2919">
          <p15:clr>
            <a:srgbClr val="F26B43"/>
          </p15:clr>
        </p15:guide>
        <p15:guide id="28" orient="horz" pos="3446">
          <p15:clr>
            <a:srgbClr val="F26B43"/>
          </p15:clr>
        </p15:guide>
        <p15:guide id="29" orient="horz" pos="35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0723" y="124626"/>
            <a:ext cx="4693024" cy="5186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0723" y="726142"/>
            <a:ext cx="4693024" cy="20537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0723" y="2884394"/>
            <a:ext cx="1216710" cy="165687"/>
          </a:xfrm>
          <a:prstGeom prst="rect">
            <a:avLst/>
          </a:prstGeom>
        </p:spPr>
        <p:txBody>
          <a:bodyPr vert="horz" lIns="91440" tIns="45720" rIns="91440" bIns="45720" rtlCol="0" anchor="ctr"/>
          <a:lstStyle>
            <a:lvl1pPr algn="l">
              <a:defRPr sz="545">
                <a:solidFill>
                  <a:schemeClr val="tx1">
                    <a:tint val="75000"/>
                  </a:schemeClr>
                </a:solidFill>
              </a:defRPr>
            </a:lvl1pPr>
          </a:lstStyle>
          <a:p>
            <a:fld id="{1D8BD707-D9CF-40AE-B4C6-C98DA3205C09}" type="datetimeFigureOut">
              <a:rPr lang="en-US" smtClean="0"/>
              <a:pPr/>
              <a:t>10/7/2024</a:t>
            </a:fld>
            <a:endParaRPr lang="en-US"/>
          </a:p>
        </p:txBody>
      </p:sp>
      <p:sp>
        <p:nvSpPr>
          <p:cNvPr id="5" name="Footer Placeholder 4"/>
          <p:cNvSpPr>
            <a:spLocks noGrp="1"/>
          </p:cNvSpPr>
          <p:nvPr>
            <p:ph type="ftr" sz="quarter" idx="3"/>
          </p:nvPr>
        </p:nvSpPr>
        <p:spPr>
          <a:xfrm>
            <a:off x="1781611" y="2884394"/>
            <a:ext cx="1651249" cy="165687"/>
          </a:xfrm>
          <a:prstGeom prst="rect">
            <a:avLst/>
          </a:prstGeom>
        </p:spPr>
        <p:txBody>
          <a:bodyPr vert="horz" lIns="91440" tIns="45720" rIns="91440" bIns="45720" rtlCol="0" anchor="ctr"/>
          <a:lstStyle>
            <a:lvl1pPr algn="ctr">
              <a:defRPr sz="54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37037" y="2884394"/>
            <a:ext cx="1216710" cy="165687"/>
          </a:xfrm>
          <a:prstGeom prst="rect">
            <a:avLst/>
          </a:prstGeom>
        </p:spPr>
        <p:txBody>
          <a:bodyPr vert="horz" lIns="91440" tIns="45720" rIns="91440" bIns="45720" rtlCol="0" anchor="ctr"/>
          <a:lstStyle>
            <a:lvl1pPr algn="r">
              <a:defRPr sz="54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4532424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414955" rtl="0" eaLnBrk="1" latinLnBrk="0" hangingPunct="1">
        <a:spcBef>
          <a:spcPct val="0"/>
        </a:spcBef>
        <a:buNone/>
        <a:defRPr sz="1997" kern="1200">
          <a:solidFill>
            <a:schemeClr val="tx1"/>
          </a:solidFill>
          <a:latin typeface="+mj-lt"/>
          <a:ea typeface="+mj-ea"/>
          <a:cs typeface="+mj-cs"/>
        </a:defRPr>
      </a:lvl1pPr>
    </p:titleStyle>
    <p:bodyStyle>
      <a:lvl1pPr marL="155608" indent="-155608" algn="l" defTabSz="414955" rtl="0" eaLnBrk="1" latinLnBrk="0" hangingPunct="1">
        <a:spcBef>
          <a:spcPct val="20000"/>
        </a:spcBef>
        <a:buFont typeface="Arial" pitchFamily="34" charset="0"/>
        <a:buChar char="•"/>
        <a:defRPr sz="1452" kern="1200">
          <a:solidFill>
            <a:schemeClr val="tx1"/>
          </a:solidFill>
          <a:latin typeface="+mn-lt"/>
          <a:ea typeface="+mn-ea"/>
          <a:cs typeface="+mn-cs"/>
        </a:defRPr>
      </a:lvl1pPr>
      <a:lvl2pPr marL="337151" indent="-129673" algn="l" defTabSz="414955" rtl="0" eaLnBrk="1" latinLnBrk="0" hangingPunct="1">
        <a:spcBef>
          <a:spcPct val="20000"/>
        </a:spcBef>
        <a:buFont typeface="Arial" pitchFamily="34" charset="0"/>
        <a:buChar char="–"/>
        <a:defRPr sz="1271" kern="1200">
          <a:solidFill>
            <a:schemeClr val="tx1"/>
          </a:solidFill>
          <a:latin typeface="+mn-lt"/>
          <a:ea typeface="+mn-ea"/>
          <a:cs typeface="+mn-cs"/>
        </a:defRPr>
      </a:lvl2pPr>
      <a:lvl3pPr marL="518693" indent="-103739" algn="l" defTabSz="414955" rtl="0" eaLnBrk="1" latinLnBrk="0" hangingPunct="1">
        <a:spcBef>
          <a:spcPct val="20000"/>
        </a:spcBef>
        <a:buFont typeface="Arial" pitchFamily="34" charset="0"/>
        <a:buChar char="•"/>
        <a:defRPr sz="1089" kern="1200">
          <a:solidFill>
            <a:schemeClr val="tx1"/>
          </a:solidFill>
          <a:latin typeface="+mn-lt"/>
          <a:ea typeface="+mn-ea"/>
          <a:cs typeface="+mn-cs"/>
        </a:defRPr>
      </a:lvl3pPr>
      <a:lvl4pPr marL="726171"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4pPr>
      <a:lvl5pPr marL="933648"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5pPr>
      <a:lvl6pPr marL="1141125"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6pPr>
      <a:lvl7pPr marL="1348603"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7pPr>
      <a:lvl8pPr marL="1556080"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8pPr>
      <a:lvl9pPr marL="1763558" indent="-103739" algn="l" defTabSz="414955" rtl="0" eaLnBrk="1" latinLnBrk="0" hangingPunct="1">
        <a:spcBef>
          <a:spcPct val="20000"/>
        </a:spcBef>
        <a:buFont typeface="Arial" pitchFamily="34" charset="0"/>
        <a:buChar char="•"/>
        <a:defRPr sz="908" kern="1200">
          <a:solidFill>
            <a:schemeClr val="tx1"/>
          </a:solidFill>
          <a:latin typeface="+mn-lt"/>
          <a:ea typeface="+mn-ea"/>
          <a:cs typeface="+mn-cs"/>
        </a:defRPr>
      </a:lvl9pPr>
    </p:bodyStyle>
    <p:otherStyle>
      <a:defPPr>
        <a:defRPr lang="en-US"/>
      </a:defPPr>
      <a:lvl1pPr marL="0" algn="l" defTabSz="414955" rtl="0" eaLnBrk="1" latinLnBrk="0" hangingPunct="1">
        <a:defRPr sz="817" kern="1200">
          <a:solidFill>
            <a:schemeClr val="tx1"/>
          </a:solidFill>
          <a:latin typeface="+mn-lt"/>
          <a:ea typeface="+mn-ea"/>
          <a:cs typeface="+mn-cs"/>
        </a:defRPr>
      </a:lvl1pPr>
      <a:lvl2pPr marL="207477" algn="l" defTabSz="414955" rtl="0" eaLnBrk="1" latinLnBrk="0" hangingPunct="1">
        <a:defRPr sz="817" kern="1200">
          <a:solidFill>
            <a:schemeClr val="tx1"/>
          </a:solidFill>
          <a:latin typeface="+mn-lt"/>
          <a:ea typeface="+mn-ea"/>
          <a:cs typeface="+mn-cs"/>
        </a:defRPr>
      </a:lvl2pPr>
      <a:lvl3pPr marL="414955" algn="l" defTabSz="414955" rtl="0" eaLnBrk="1" latinLnBrk="0" hangingPunct="1">
        <a:defRPr sz="817" kern="1200">
          <a:solidFill>
            <a:schemeClr val="tx1"/>
          </a:solidFill>
          <a:latin typeface="+mn-lt"/>
          <a:ea typeface="+mn-ea"/>
          <a:cs typeface="+mn-cs"/>
        </a:defRPr>
      </a:lvl3pPr>
      <a:lvl4pPr marL="622432" algn="l" defTabSz="414955" rtl="0" eaLnBrk="1" latinLnBrk="0" hangingPunct="1">
        <a:defRPr sz="817" kern="1200">
          <a:solidFill>
            <a:schemeClr val="tx1"/>
          </a:solidFill>
          <a:latin typeface="+mn-lt"/>
          <a:ea typeface="+mn-ea"/>
          <a:cs typeface="+mn-cs"/>
        </a:defRPr>
      </a:lvl4pPr>
      <a:lvl5pPr marL="829909" algn="l" defTabSz="414955" rtl="0" eaLnBrk="1" latinLnBrk="0" hangingPunct="1">
        <a:defRPr sz="817" kern="1200">
          <a:solidFill>
            <a:schemeClr val="tx1"/>
          </a:solidFill>
          <a:latin typeface="+mn-lt"/>
          <a:ea typeface="+mn-ea"/>
          <a:cs typeface="+mn-cs"/>
        </a:defRPr>
      </a:lvl5pPr>
      <a:lvl6pPr marL="1037387" algn="l" defTabSz="414955" rtl="0" eaLnBrk="1" latinLnBrk="0" hangingPunct="1">
        <a:defRPr sz="817" kern="1200">
          <a:solidFill>
            <a:schemeClr val="tx1"/>
          </a:solidFill>
          <a:latin typeface="+mn-lt"/>
          <a:ea typeface="+mn-ea"/>
          <a:cs typeface="+mn-cs"/>
        </a:defRPr>
      </a:lvl6pPr>
      <a:lvl7pPr marL="1244864" algn="l" defTabSz="414955" rtl="0" eaLnBrk="1" latinLnBrk="0" hangingPunct="1">
        <a:defRPr sz="817" kern="1200">
          <a:solidFill>
            <a:schemeClr val="tx1"/>
          </a:solidFill>
          <a:latin typeface="+mn-lt"/>
          <a:ea typeface="+mn-ea"/>
          <a:cs typeface="+mn-cs"/>
        </a:defRPr>
      </a:lvl7pPr>
      <a:lvl8pPr marL="1452342" algn="l" defTabSz="414955" rtl="0" eaLnBrk="1" latinLnBrk="0" hangingPunct="1">
        <a:defRPr sz="817" kern="1200">
          <a:solidFill>
            <a:schemeClr val="tx1"/>
          </a:solidFill>
          <a:latin typeface="+mn-lt"/>
          <a:ea typeface="+mn-ea"/>
          <a:cs typeface="+mn-cs"/>
        </a:defRPr>
      </a:lvl8pPr>
      <a:lvl9pPr marL="1659819" algn="l" defTabSz="414955" rtl="0" eaLnBrk="1" latinLnBrk="0" hangingPunct="1">
        <a:defRPr sz="81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10/7/2024</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00439275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749"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6890" y="52029"/>
            <a:ext cx="10966314" cy="73152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622" y="952501"/>
            <a:ext cx="10817582" cy="52244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03547" y="6356351"/>
            <a:ext cx="2742486" cy="365125"/>
          </a:xfrm>
          <a:prstGeom prst="rect">
            <a:avLst/>
          </a:prstGeom>
        </p:spPr>
        <p:txBody>
          <a:bodyPr vert="horz" lIns="91440" tIns="45720" rIns="91440" bIns="45720" rtlCol="0" anchor="ctr"/>
          <a:lstStyle>
            <a:lvl1pPr algn="l">
              <a:defRPr sz="1200">
                <a:solidFill>
                  <a:schemeClr val="accent5"/>
                </a:solidFill>
                <a:latin typeface="Arial" panose="020B0604020202020204" pitchFamily="34" charset="0"/>
                <a:cs typeface="Arial" panose="020B0604020202020204" pitchFamily="34" charset="0"/>
              </a:defRPr>
            </a:lvl1pPr>
          </a:lstStyle>
          <a:p>
            <a:fld id="{D140DDA1-5F31-43BA-AB70-5F0B4F440CC1}" type="datetime1">
              <a:rPr lang="en-US" smtClean="0"/>
              <a:pPr/>
              <a:t>10/7/2024</a:t>
            </a:fld>
            <a:endParaRPr lang="en-US" dirty="0"/>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accent5"/>
                </a:solidFill>
                <a:latin typeface="Arial" panose="020B0604020202020204" pitchFamily="34" charset="0"/>
                <a:cs typeface="Arial" panose="020B0604020202020204" pitchFamily="34" charset="0"/>
              </a:defRPr>
            </a:lvl1pPr>
          </a:lstStyle>
          <a:p>
            <a:endParaRPr lang="en-US"/>
          </a:p>
        </p:txBody>
      </p:sp>
      <p:sp>
        <p:nvSpPr>
          <p:cNvPr id="37" name="Rectangle 36">
            <a:extLst>
              <a:ext uri="{FF2B5EF4-FFF2-40B4-BE49-F238E27FC236}">
                <a16:creationId xmlns:a16="http://schemas.microsoft.com/office/drawing/2014/main" id="{32978829-17EC-4DB4-BE4A-D45561D78BDD}"/>
              </a:ext>
            </a:extLst>
          </p:cNvPr>
          <p:cNvSpPr/>
          <p:nvPr userDrawn="1"/>
        </p:nvSpPr>
        <p:spPr>
          <a:xfrm flipH="1">
            <a:off x="242641" y="78533"/>
            <a:ext cx="53986" cy="73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latin typeface="Arial" panose="020B0604020202020204" pitchFamily="34" charset="0"/>
              <a:cs typeface="Arial" panose="020B0604020202020204" pitchFamily="34" charset="0"/>
            </a:endParaRPr>
          </a:p>
        </p:txBody>
      </p:sp>
      <p:sp>
        <p:nvSpPr>
          <p:cNvPr id="38" name="Isosceles Triangle 37">
            <a:extLst>
              <a:ext uri="{FF2B5EF4-FFF2-40B4-BE49-F238E27FC236}">
                <a16:creationId xmlns:a16="http://schemas.microsoft.com/office/drawing/2014/main" id="{363B75A4-2539-4123-A0ED-F6FE3D6F41EB}"/>
              </a:ext>
            </a:extLst>
          </p:cNvPr>
          <p:cNvSpPr/>
          <p:nvPr userDrawn="1"/>
        </p:nvSpPr>
        <p:spPr>
          <a:xfrm rot="5400000">
            <a:off x="325398" y="675900"/>
            <a:ext cx="143334" cy="12353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latin typeface="Arial" panose="020B0604020202020204" pitchFamily="34" charset="0"/>
              <a:cs typeface="Arial" panose="020B0604020202020204" pitchFamily="34" charset="0"/>
            </a:endParaRPr>
          </a:p>
        </p:txBody>
      </p:sp>
      <p:cxnSp>
        <p:nvCxnSpPr>
          <p:cNvPr id="8" name="Straight Connector 7"/>
          <p:cNvCxnSpPr/>
          <p:nvPr userDrawn="1"/>
        </p:nvCxnSpPr>
        <p:spPr>
          <a:xfrm>
            <a:off x="11867247" y="6740889"/>
            <a:ext cx="32157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11765608" y="6467132"/>
            <a:ext cx="418991" cy="274324"/>
          </a:xfrm>
          <a:prstGeom prst="rect">
            <a:avLst/>
          </a:prstGeom>
        </p:spPr>
        <p:txBody>
          <a:bodyPr vert="horz" lIns="91440" tIns="45720" rIns="91440" bIns="45720" rtlCol="0" anchor="ctr"/>
          <a:lstStyle>
            <a:lvl1pPr algn="ctr">
              <a:defRPr sz="1000" b="1">
                <a:solidFill>
                  <a:schemeClr val="accent2"/>
                </a:solidFill>
                <a:effectLst/>
                <a:latin typeface="Arial" panose="020B0604020202020204" pitchFamily="34" charset="0"/>
                <a:cs typeface="Arial" panose="020B0604020202020204" pitchFamily="34" charset="0"/>
              </a:defRPr>
            </a:lvl1pPr>
          </a:lstStyle>
          <a:p>
            <a:fld id="{4E743779-FB01-4E1A-A01D-1D5F67ECDE20}" type="slidenum">
              <a:rPr lang="en-US" smtClean="0"/>
              <a:pPr/>
              <a:t>‹#›</a:t>
            </a:fld>
            <a:endParaRPr lang="en-US" dirty="0"/>
          </a:p>
        </p:txBody>
      </p:sp>
    </p:spTree>
    <p:extLst>
      <p:ext uri="{BB962C8B-B14F-4D97-AF65-F5344CB8AC3E}">
        <p14:creationId xmlns:p14="http://schemas.microsoft.com/office/powerpoint/2010/main" val="1340252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Lst>
  <p:hf hdr="0" ftr="0" dt="0"/>
  <p:txStyles>
    <p:titleStyle>
      <a:lvl1pPr algn="l" defTabSz="914126" rtl="0" eaLnBrk="1" latinLnBrk="0" hangingPunct="1">
        <a:lnSpc>
          <a:spcPct val="90000"/>
        </a:lnSpc>
        <a:spcBef>
          <a:spcPct val="0"/>
        </a:spcBef>
        <a:buNone/>
        <a:defRPr sz="3999" b="0" kern="1200">
          <a:solidFill>
            <a:schemeClr val="tx2"/>
          </a:solidFill>
          <a:latin typeface="Arial" panose="020B0604020202020204" pitchFamily="34" charset="0"/>
          <a:ea typeface="+mj-ea"/>
          <a:cs typeface="Arial" panose="020B0604020202020204" pitchFamily="34"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2"/>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2"/>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2"/>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2"/>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2"/>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36">
          <p15:clr>
            <a:srgbClr val="F26B43"/>
          </p15:clr>
        </p15:guide>
        <p15:guide id="3" pos="7344">
          <p15:clr>
            <a:srgbClr val="F26B43"/>
          </p15:clr>
        </p15:guide>
        <p15:guide id="4" orient="horz" pos="600">
          <p15:clr>
            <a:srgbClr val="F26B43"/>
          </p15:clr>
        </p15:guide>
        <p15:guide id="6" pos="432">
          <p15:clr>
            <a:srgbClr val="F26B43"/>
          </p15:clr>
        </p15:guide>
        <p15:guide id="7" pos="7248">
          <p15:clr>
            <a:srgbClr val="F26B43"/>
          </p15:clr>
        </p15:guide>
        <p15:guide id="8" orient="horz" pos="388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1A4D49-5AF5-174B-B967-493E7E3A6E72}"/>
              </a:ext>
            </a:extLst>
          </p:cNvPr>
          <p:cNvSpPr>
            <a:spLocks noGrp="1"/>
          </p:cNvSpPr>
          <p:nvPr>
            <p:ph type="title"/>
          </p:nvPr>
        </p:nvSpPr>
        <p:spPr>
          <a:xfrm>
            <a:off x="380901" y="365126"/>
            <a:ext cx="11427023" cy="1031875"/>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12797B29-B7FF-2F4B-9325-0F1688A0E0EC}"/>
              </a:ext>
            </a:extLst>
          </p:cNvPr>
          <p:cNvSpPr>
            <a:spLocks noGrp="1"/>
          </p:cNvSpPr>
          <p:nvPr>
            <p:ph type="body" idx="1"/>
          </p:nvPr>
        </p:nvSpPr>
        <p:spPr>
          <a:xfrm>
            <a:off x="380901" y="1397001"/>
            <a:ext cx="11427023" cy="47796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CF68B2F-01B6-1141-BE10-8A9430ABA6A9}"/>
              </a:ext>
            </a:extLst>
          </p:cNvPr>
          <p:cNvSpPr>
            <a:spLocks noGrp="1"/>
          </p:cNvSpPr>
          <p:nvPr>
            <p:ph type="sldNum" sz="quarter" idx="4"/>
          </p:nvPr>
        </p:nvSpPr>
        <p:spPr>
          <a:xfrm>
            <a:off x="11427024" y="6365875"/>
            <a:ext cx="380900" cy="365125"/>
          </a:xfrm>
          <a:prstGeom prst="rect">
            <a:avLst/>
          </a:prstGeom>
        </p:spPr>
        <p:txBody>
          <a:bodyPr vert="horz" lIns="91440" tIns="45720" rIns="91440" bIns="45720" rtlCol="0" anchor="ctr"/>
          <a:lstStyle>
            <a:lvl1pPr algn="r">
              <a:defRPr sz="1000">
                <a:solidFill>
                  <a:schemeClr val="accent1"/>
                </a:solidFill>
              </a:defRPr>
            </a:lvl1pPr>
          </a:lstStyle>
          <a:p>
            <a:fld id="{5026CFE3-AF7B-BA4E-8593-EB164E66E68B}" type="slidenum">
              <a:rPr lang="en-US" smtClean="0"/>
              <a:pPr/>
              <a:t>‹#›</a:t>
            </a:fld>
            <a:endParaRPr lang="en-US"/>
          </a:p>
        </p:txBody>
      </p:sp>
      <p:pic>
        <p:nvPicPr>
          <p:cNvPr id="8" name="Picture 7">
            <a:extLst>
              <a:ext uri="{FF2B5EF4-FFF2-40B4-BE49-F238E27FC236}">
                <a16:creationId xmlns:a16="http://schemas.microsoft.com/office/drawing/2014/main" id="{8DB42261-F8CF-204B-A846-65C46C03267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80901" y="6286500"/>
            <a:ext cx="1396636" cy="446263"/>
          </a:xfrm>
          <a:prstGeom prst="rect">
            <a:avLst/>
          </a:prstGeom>
        </p:spPr>
      </p:pic>
      <p:sp>
        <p:nvSpPr>
          <p:cNvPr id="9" name="TextBox 8">
            <a:extLst>
              <a:ext uri="{FF2B5EF4-FFF2-40B4-BE49-F238E27FC236}">
                <a16:creationId xmlns:a16="http://schemas.microsoft.com/office/drawing/2014/main" id="{E44DA5DF-384C-1044-87F9-EB0D8F9CDA47}"/>
              </a:ext>
            </a:extLst>
          </p:cNvPr>
          <p:cNvSpPr txBox="1"/>
          <p:nvPr userDrawn="1"/>
        </p:nvSpPr>
        <p:spPr>
          <a:xfrm>
            <a:off x="4380359" y="6488300"/>
            <a:ext cx="3428107" cy="142589"/>
          </a:xfrm>
          <a:prstGeom prst="rect">
            <a:avLst/>
          </a:prstGeom>
          <a:noFill/>
        </p:spPr>
        <p:txBody>
          <a:bodyPr wrap="square" lIns="0" tIns="0" rIns="0" bIns="0" rtlCol="0" anchor="b" anchorCtr="0">
            <a:noAutofit/>
          </a:bodyPr>
          <a:lstStyle/>
          <a:p>
            <a:r>
              <a:rPr lang="fr-CA" sz="1333" b="0" kern="1200" spc="83" baseline="0" dirty="0" err="1">
                <a:solidFill>
                  <a:schemeClr val="accent1"/>
                </a:solidFill>
              </a:rPr>
              <a:t>Connecting</a:t>
            </a:r>
            <a:r>
              <a:rPr lang="fr-CA" sz="1333" b="0" kern="1200" spc="83" baseline="0" dirty="0">
                <a:solidFill>
                  <a:schemeClr val="accent1"/>
                </a:solidFill>
              </a:rPr>
              <a:t> Pharmaceutical </a:t>
            </a:r>
            <a:r>
              <a:rPr lang="fr-CA" sz="1333" b="0" kern="1200" spc="83" baseline="0" dirty="0" err="1">
                <a:solidFill>
                  <a:schemeClr val="accent1"/>
                </a:solidFill>
              </a:rPr>
              <a:t>Knowledge</a:t>
            </a:r>
            <a:endParaRPr lang="en-CA" sz="1333" b="0" kern="1200" spc="83" baseline="0" dirty="0">
              <a:solidFill>
                <a:schemeClr val="accent1"/>
              </a:solidFill>
            </a:endParaRPr>
          </a:p>
        </p:txBody>
      </p:sp>
      <p:sp>
        <p:nvSpPr>
          <p:cNvPr id="10" name="TextBox 9">
            <a:extLst>
              <a:ext uri="{FF2B5EF4-FFF2-40B4-BE49-F238E27FC236}">
                <a16:creationId xmlns:a16="http://schemas.microsoft.com/office/drawing/2014/main" id="{096EA67E-B0FD-564B-B045-65BFB8CEF6B1}"/>
              </a:ext>
            </a:extLst>
          </p:cNvPr>
          <p:cNvSpPr txBox="1"/>
          <p:nvPr userDrawn="1"/>
        </p:nvSpPr>
        <p:spPr>
          <a:xfrm>
            <a:off x="10220837" y="6425768"/>
            <a:ext cx="899866" cy="205121"/>
          </a:xfrm>
          <a:prstGeom prst="rect">
            <a:avLst/>
          </a:prstGeom>
          <a:noFill/>
        </p:spPr>
        <p:txBody>
          <a:bodyPr wrap="square" lIns="0" tIns="0" rIns="0" bIns="0" rtlCol="0" anchor="b" anchorCtr="0">
            <a:spAutoFit/>
          </a:bodyPr>
          <a:lstStyle/>
          <a:p>
            <a:pPr algn="r"/>
            <a:r>
              <a:rPr lang="fr-CA" sz="1333" b="0" dirty="0" err="1">
                <a:solidFill>
                  <a:schemeClr val="accent1"/>
                </a:solidFill>
              </a:rPr>
              <a:t>ISPE.org</a:t>
            </a:r>
            <a:endParaRPr lang="en-CA" sz="1333" b="0" dirty="0">
              <a:solidFill>
                <a:schemeClr val="accent1"/>
              </a:solidFill>
            </a:endParaRPr>
          </a:p>
        </p:txBody>
      </p:sp>
      <p:cxnSp>
        <p:nvCxnSpPr>
          <p:cNvPr id="11" name="Straight Connector 10">
            <a:extLst>
              <a:ext uri="{FF2B5EF4-FFF2-40B4-BE49-F238E27FC236}">
                <a16:creationId xmlns:a16="http://schemas.microsoft.com/office/drawing/2014/main" id="{C6FD95F7-10EB-BB45-87BE-3930D3243913}"/>
              </a:ext>
            </a:extLst>
          </p:cNvPr>
          <p:cNvCxnSpPr>
            <a:cxnSpLocks/>
          </p:cNvCxnSpPr>
          <p:nvPr userDrawn="1"/>
        </p:nvCxnSpPr>
        <p:spPr>
          <a:xfrm>
            <a:off x="11279574" y="6425705"/>
            <a:ext cx="0" cy="178296"/>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70625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Lst>
  <p:txStyles>
    <p:titleStyle>
      <a:lvl1pPr algn="l" defTabSz="761787" rtl="0" eaLnBrk="1" latinLnBrk="0" hangingPunct="1">
        <a:lnSpc>
          <a:spcPct val="90000"/>
        </a:lnSpc>
        <a:spcBef>
          <a:spcPct val="0"/>
        </a:spcBef>
        <a:buNone/>
        <a:defRPr sz="3666" b="1" kern="1200">
          <a:solidFill>
            <a:schemeClr val="accent1"/>
          </a:solidFill>
          <a:latin typeface="+mj-lt"/>
          <a:ea typeface="+mj-ea"/>
          <a:cs typeface="+mj-cs"/>
        </a:defRPr>
      </a:lvl1pPr>
    </p:titleStyle>
    <p:bodyStyle>
      <a:lvl1pPr marL="0" indent="0" algn="l" defTabSz="761787" rtl="0" eaLnBrk="1" latinLnBrk="0" hangingPunct="1">
        <a:lnSpc>
          <a:spcPct val="90000"/>
        </a:lnSpc>
        <a:spcBef>
          <a:spcPts val="833"/>
        </a:spcBef>
        <a:buFont typeface="Arial" panose="020B0604020202020204" pitchFamily="34" charset="0"/>
        <a:buNone/>
        <a:defRPr sz="2333" kern="1200">
          <a:solidFill>
            <a:schemeClr val="tx2"/>
          </a:solidFill>
          <a:latin typeface="+mn-lt"/>
          <a:ea typeface="+mn-ea"/>
          <a:cs typeface="+mn-cs"/>
        </a:defRPr>
      </a:lvl1pPr>
      <a:lvl2pPr marL="571340" indent="-190447" algn="l" defTabSz="761787" rtl="0" eaLnBrk="1" latinLnBrk="0" hangingPunct="1">
        <a:lnSpc>
          <a:spcPct val="90000"/>
        </a:lnSpc>
        <a:spcBef>
          <a:spcPts val="417"/>
        </a:spcBef>
        <a:buClr>
          <a:schemeClr val="accent2"/>
        </a:buClr>
        <a:buFont typeface="Wingdings" pitchFamily="2" charset="2"/>
        <a:buChar char="§"/>
        <a:defRPr sz="1999" kern="1200">
          <a:solidFill>
            <a:schemeClr val="tx2"/>
          </a:solidFill>
          <a:latin typeface="+mn-lt"/>
          <a:ea typeface="+mn-ea"/>
          <a:cs typeface="+mn-cs"/>
        </a:defRPr>
      </a:lvl2pPr>
      <a:lvl3pPr marL="952233" indent="-190447" algn="l" defTabSz="761787" rtl="0" eaLnBrk="1" latinLnBrk="0" hangingPunct="1">
        <a:lnSpc>
          <a:spcPct val="90000"/>
        </a:lnSpc>
        <a:spcBef>
          <a:spcPts val="417"/>
        </a:spcBef>
        <a:buFont typeface="Arial" panose="020B0604020202020204" pitchFamily="34" charset="0"/>
        <a:buChar char="•"/>
        <a:defRPr sz="1666" kern="1200">
          <a:solidFill>
            <a:schemeClr val="tx2"/>
          </a:solidFill>
          <a:latin typeface="+mn-lt"/>
          <a:ea typeface="+mn-ea"/>
          <a:cs typeface="+mn-cs"/>
        </a:defRPr>
      </a:lvl3pPr>
      <a:lvl4pPr marL="1333127" indent="-190447" algn="l" defTabSz="761787" rtl="0" eaLnBrk="1" latinLnBrk="0" hangingPunct="1">
        <a:lnSpc>
          <a:spcPct val="90000"/>
        </a:lnSpc>
        <a:spcBef>
          <a:spcPts val="417"/>
        </a:spcBef>
        <a:buFont typeface="Courier New" panose="02070309020205020404" pitchFamily="49" charset="0"/>
        <a:buChar char="o"/>
        <a:defRPr sz="1500" kern="1200">
          <a:solidFill>
            <a:schemeClr val="tx2"/>
          </a:solidFill>
          <a:latin typeface="+mn-lt"/>
          <a:ea typeface="+mn-ea"/>
          <a:cs typeface="+mn-cs"/>
        </a:defRPr>
      </a:lvl4pPr>
      <a:lvl5pPr marL="1714020" indent="-190447" algn="l" defTabSz="761787" rtl="0" eaLnBrk="1" latinLnBrk="0" hangingPunct="1">
        <a:lnSpc>
          <a:spcPct val="90000"/>
        </a:lnSpc>
        <a:spcBef>
          <a:spcPts val="417"/>
        </a:spcBef>
        <a:buFont typeface="Arial" panose="020B0604020202020204" pitchFamily="34" charset="0"/>
        <a:buChar char="•"/>
        <a:defRPr sz="1500" kern="1200">
          <a:solidFill>
            <a:schemeClr val="tx2"/>
          </a:solidFill>
          <a:latin typeface="+mn-lt"/>
          <a:ea typeface="+mn-ea"/>
          <a:cs typeface="+mn-cs"/>
        </a:defRPr>
      </a:lvl5pPr>
      <a:lvl6pPr marL="2094913"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5807"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6700"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7593"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787" rtl="0" eaLnBrk="1" latinLnBrk="0" hangingPunct="1">
        <a:defRPr sz="1500" kern="1200">
          <a:solidFill>
            <a:schemeClr val="tx1"/>
          </a:solidFill>
          <a:latin typeface="+mn-lt"/>
          <a:ea typeface="+mn-ea"/>
          <a:cs typeface="+mn-cs"/>
        </a:defRPr>
      </a:lvl1pPr>
      <a:lvl2pPr marL="380893" algn="l" defTabSz="761787" rtl="0" eaLnBrk="1" latinLnBrk="0" hangingPunct="1">
        <a:defRPr sz="1500" kern="1200">
          <a:solidFill>
            <a:schemeClr val="tx1"/>
          </a:solidFill>
          <a:latin typeface="+mn-lt"/>
          <a:ea typeface="+mn-ea"/>
          <a:cs typeface="+mn-cs"/>
        </a:defRPr>
      </a:lvl2pPr>
      <a:lvl3pPr marL="761787" algn="l" defTabSz="761787" rtl="0" eaLnBrk="1" latinLnBrk="0" hangingPunct="1">
        <a:defRPr sz="1500" kern="1200">
          <a:solidFill>
            <a:schemeClr val="tx1"/>
          </a:solidFill>
          <a:latin typeface="+mn-lt"/>
          <a:ea typeface="+mn-ea"/>
          <a:cs typeface="+mn-cs"/>
        </a:defRPr>
      </a:lvl3pPr>
      <a:lvl4pPr marL="1142680" algn="l" defTabSz="761787" rtl="0" eaLnBrk="1" latinLnBrk="0" hangingPunct="1">
        <a:defRPr sz="1500" kern="1200">
          <a:solidFill>
            <a:schemeClr val="tx1"/>
          </a:solidFill>
          <a:latin typeface="+mn-lt"/>
          <a:ea typeface="+mn-ea"/>
          <a:cs typeface="+mn-cs"/>
        </a:defRPr>
      </a:lvl4pPr>
      <a:lvl5pPr marL="1523573" algn="l" defTabSz="761787" rtl="0" eaLnBrk="1" latinLnBrk="0" hangingPunct="1">
        <a:defRPr sz="1500" kern="1200">
          <a:solidFill>
            <a:schemeClr val="tx1"/>
          </a:solidFill>
          <a:latin typeface="+mn-lt"/>
          <a:ea typeface="+mn-ea"/>
          <a:cs typeface="+mn-cs"/>
        </a:defRPr>
      </a:lvl5pPr>
      <a:lvl6pPr marL="1904467" algn="l" defTabSz="761787" rtl="0" eaLnBrk="1" latinLnBrk="0" hangingPunct="1">
        <a:defRPr sz="1500" kern="1200">
          <a:solidFill>
            <a:schemeClr val="tx1"/>
          </a:solidFill>
          <a:latin typeface="+mn-lt"/>
          <a:ea typeface="+mn-ea"/>
          <a:cs typeface="+mn-cs"/>
        </a:defRPr>
      </a:lvl6pPr>
      <a:lvl7pPr marL="2285360" algn="l" defTabSz="761787" rtl="0" eaLnBrk="1" latinLnBrk="0" hangingPunct="1">
        <a:defRPr sz="1500" kern="1200">
          <a:solidFill>
            <a:schemeClr val="tx1"/>
          </a:solidFill>
          <a:latin typeface="+mn-lt"/>
          <a:ea typeface="+mn-ea"/>
          <a:cs typeface="+mn-cs"/>
        </a:defRPr>
      </a:lvl7pPr>
      <a:lvl8pPr marL="2666253" algn="l" defTabSz="761787" rtl="0" eaLnBrk="1" latinLnBrk="0" hangingPunct="1">
        <a:defRPr sz="1500" kern="1200">
          <a:solidFill>
            <a:schemeClr val="tx1"/>
          </a:solidFill>
          <a:latin typeface="+mn-lt"/>
          <a:ea typeface="+mn-ea"/>
          <a:cs typeface="+mn-cs"/>
        </a:defRPr>
      </a:lvl8pPr>
      <a:lvl9pPr marL="3047147" algn="l" defTabSz="761787" rtl="0" eaLnBrk="1" latinLnBrk="0" hangingPunct="1">
        <a:defRPr sz="15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10/7/2024</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1978579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10/7/2024</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45651846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1A4D49-5AF5-174B-B967-493E7E3A6E72}"/>
              </a:ext>
            </a:extLst>
          </p:cNvPr>
          <p:cNvSpPr>
            <a:spLocks noGrp="1"/>
          </p:cNvSpPr>
          <p:nvPr>
            <p:ph type="title"/>
          </p:nvPr>
        </p:nvSpPr>
        <p:spPr>
          <a:xfrm>
            <a:off x="380901" y="365126"/>
            <a:ext cx="11427023" cy="1031875"/>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12797B29-B7FF-2F4B-9325-0F1688A0E0EC}"/>
              </a:ext>
            </a:extLst>
          </p:cNvPr>
          <p:cNvSpPr>
            <a:spLocks noGrp="1"/>
          </p:cNvSpPr>
          <p:nvPr>
            <p:ph type="body" idx="1"/>
          </p:nvPr>
        </p:nvSpPr>
        <p:spPr>
          <a:xfrm>
            <a:off x="380901" y="1397001"/>
            <a:ext cx="11427023" cy="47796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CF68B2F-01B6-1141-BE10-8A9430ABA6A9}"/>
              </a:ext>
            </a:extLst>
          </p:cNvPr>
          <p:cNvSpPr>
            <a:spLocks noGrp="1"/>
          </p:cNvSpPr>
          <p:nvPr>
            <p:ph type="sldNum" sz="quarter" idx="4"/>
          </p:nvPr>
        </p:nvSpPr>
        <p:spPr>
          <a:xfrm>
            <a:off x="11427024" y="6365875"/>
            <a:ext cx="380900" cy="365125"/>
          </a:xfrm>
          <a:prstGeom prst="rect">
            <a:avLst/>
          </a:prstGeom>
        </p:spPr>
        <p:txBody>
          <a:bodyPr vert="horz" lIns="91440" tIns="45720" rIns="91440" bIns="45720" rtlCol="0" anchor="ctr"/>
          <a:lstStyle>
            <a:lvl1pPr algn="r">
              <a:defRPr sz="1000">
                <a:solidFill>
                  <a:schemeClr val="accent1"/>
                </a:solidFill>
              </a:defRPr>
            </a:lvl1pPr>
          </a:lstStyle>
          <a:p>
            <a:fld id="{5026CFE3-AF7B-BA4E-8593-EB164E66E68B}" type="slidenum">
              <a:rPr lang="en-US" smtClean="0"/>
              <a:pPr/>
              <a:t>‹#›</a:t>
            </a:fld>
            <a:endParaRPr lang="en-US"/>
          </a:p>
        </p:txBody>
      </p:sp>
      <p:cxnSp>
        <p:nvCxnSpPr>
          <p:cNvPr id="11" name="Straight Connector 10">
            <a:extLst>
              <a:ext uri="{FF2B5EF4-FFF2-40B4-BE49-F238E27FC236}">
                <a16:creationId xmlns:a16="http://schemas.microsoft.com/office/drawing/2014/main" id="{C6FD95F7-10EB-BB45-87BE-3930D3243913}"/>
              </a:ext>
            </a:extLst>
          </p:cNvPr>
          <p:cNvCxnSpPr>
            <a:cxnSpLocks/>
          </p:cNvCxnSpPr>
          <p:nvPr userDrawn="1"/>
        </p:nvCxnSpPr>
        <p:spPr>
          <a:xfrm>
            <a:off x="11279574" y="6425705"/>
            <a:ext cx="0" cy="178296"/>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10886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Lst>
  <p:txStyles>
    <p:titleStyle>
      <a:lvl1pPr algn="l" defTabSz="761787" rtl="0" eaLnBrk="1" latinLnBrk="0" hangingPunct="1">
        <a:lnSpc>
          <a:spcPct val="90000"/>
        </a:lnSpc>
        <a:spcBef>
          <a:spcPct val="0"/>
        </a:spcBef>
        <a:buNone/>
        <a:defRPr sz="3666" b="1" kern="1200">
          <a:solidFill>
            <a:schemeClr val="accent1"/>
          </a:solidFill>
          <a:latin typeface="+mj-lt"/>
          <a:ea typeface="+mj-ea"/>
          <a:cs typeface="+mj-cs"/>
        </a:defRPr>
      </a:lvl1pPr>
    </p:titleStyle>
    <p:bodyStyle>
      <a:lvl1pPr marL="0" indent="0" algn="l" defTabSz="761787" rtl="0" eaLnBrk="1" latinLnBrk="0" hangingPunct="1">
        <a:lnSpc>
          <a:spcPct val="90000"/>
        </a:lnSpc>
        <a:spcBef>
          <a:spcPts val="833"/>
        </a:spcBef>
        <a:buFont typeface="Arial" panose="020B0604020202020204" pitchFamily="34" charset="0"/>
        <a:buNone/>
        <a:defRPr sz="2333" kern="1200">
          <a:solidFill>
            <a:schemeClr val="tx2"/>
          </a:solidFill>
          <a:latin typeface="+mn-lt"/>
          <a:ea typeface="+mn-ea"/>
          <a:cs typeface="+mn-cs"/>
        </a:defRPr>
      </a:lvl1pPr>
      <a:lvl2pPr marL="571340" indent="-190447" algn="l" defTabSz="761787" rtl="0" eaLnBrk="1" latinLnBrk="0" hangingPunct="1">
        <a:lnSpc>
          <a:spcPct val="90000"/>
        </a:lnSpc>
        <a:spcBef>
          <a:spcPts val="417"/>
        </a:spcBef>
        <a:buClr>
          <a:schemeClr val="accent2"/>
        </a:buClr>
        <a:buFont typeface="Wingdings" pitchFamily="2" charset="2"/>
        <a:buChar char="§"/>
        <a:defRPr sz="1999" kern="1200">
          <a:solidFill>
            <a:schemeClr val="tx2"/>
          </a:solidFill>
          <a:latin typeface="+mn-lt"/>
          <a:ea typeface="+mn-ea"/>
          <a:cs typeface="+mn-cs"/>
        </a:defRPr>
      </a:lvl2pPr>
      <a:lvl3pPr marL="952233" indent="-190447" algn="l" defTabSz="761787" rtl="0" eaLnBrk="1" latinLnBrk="0" hangingPunct="1">
        <a:lnSpc>
          <a:spcPct val="90000"/>
        </a:lnSpc>
        <a:spcBef>
          <a:spcPts val="417"/>
        </a:spcBef>
        <a:buFont typeface="Arial" panose="020B0604020202020204" pitchFamily="34" charset="0"/>
        <a:buChar char="•"/>
        <a:defRPr sz="1666" kern="1200">
          <a:solidFill>
            <a:schemeClr val="tx2"/>
          </a:solidFill>
          <a:latin typeface="+mn-lt"/>
          <a:ea typeface="+mn-ea"/>
          <a:cs typeface="+mn-cs"/>
        </a:defRPr>
      </a:lvl3pPr>
      <a:lvl4pPr marL="1333127" indent="-190447" algn="l" defTabSz="761787" rtl="0" eaLnBrk="1" latinLnBrk="0" hangingPunct="1">
        <a:lnSpc>
          <a:spcPct val="90000"/>
        </a:lnSpc>
        <a:spcBef>
          <a:spcPts val="417"/>
        </a:spcBef>
        <a:buFont typeface="Courier New" panose="02070309020205020404" pitchFamily="49" charset="0"/>
        <a:buChar char="o"/>
        <a:defRPr sz="1500" kern="1200">
          <a:solidFill>
            <a:schemeClr val="tx2"/>
          </a:solidFill>
          <a:latin typeface="+mn-lt"/>
          <a:ea typeface="+mn-ea"/>
          <a:cs typeface="+mn-cs"/>
        </a:defRPr>
      </a:lvl4pPr>
      <a:lvl5pPr marL="1714020" indent="-190447" algn="l" defTabSz="761787" rtl="0" eaLnBrk="1" latinLnBrk="0" hangingPunct="1">
        <a:lnSpc>
          <a:spcPct val="90000"/>
        </a:lnSpc>
        <a:spcBef>
          <a:spcPts val="417"/>
        </a:spcBef>
        <a:buFont typeface="Arial" panose="020B0604020202020204" pitchFamily="34" charset="0"/>
        <a:buChar char="•"/>
        <a:defRPr sz="1500" kern="1200">
          <a:solidFill>
            <a:schemeClr val="tx2"/>
          </a:solidFill>
          <a:latin typeface="+mn-lt"/>
          <a:ea typeface="+mn-ea"/>
          <a:cs typeface="+mn-cs"/>
        </a:defRPr>
      </a:lvl5pPr>
      <a:lvl6pPr marL="2094913"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5807"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6700"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7593" indent="-190447" algn="l" defTabSz="761787"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787" rtl="0" eaLnBrk="1" latinLnBrk="0" hangingPunct="1">
        <a:defRPr sz="1500" kern="1200">
          <a:solidFill>
            <a:schemeClr val="tx1"/>
          </a:solidFill>
          <a:latin typeface="+mn-lt"/>
          <a:ea typeface="+mn-ea"/>
          <a:cs typeface="+mn-cs"/>
        </a:defRPr>
      </a:lvl1pPr>
      <a:lvl2pPr marL="380893" algn="l" defTabSz="761787" rtl="0" eaLnBrk="1" latinLnBrk="0" hangingPunct="1">
        <a:defRPr sz="1500" kern="1200">
          <a:solidFill>
            <a:schemeClr val="tx1"/>
          </a:solidFill>
          <a:latin typeface="+mn-lt"/>
          <a:ea typeface="+mn-ea"/>
          <a:cs typeface="+mn-cs"/>
        </a:defRPr>
      </a:lvl2pPr>
      <a:lvl3pPr marL="761787" algn="l" defTabSz="761787" rtl="0" eaLnBrk="1" latinLnBrk="0" hangingPunct="1">
        <a:defRPr sz="1500" kern="1200">
          <a:solidFill>
            <a:schemeClr val="tx1"/>
          </a:solidFill>
          <a:latin typeface="+mn-lt"/>
          <a:ea typeface="+mn-ea"/>
          <a:cs typeface="+mn-cs"/>
        </a:defRPr>
      </a:lvl3pPr>
      <a:lvl4pPr marL="1142680" algn="l" defTabSz="761787" rtl="0" eaLnBrk="1" latinLnBrk="0" hangingPunct="1">
        <a:defRPr sz="1500" kern="1200">
          <a:solidFill>
            <a:schemeClr val="tx1"/>
          </a:solidFill>
          <a:latin typeface="+mn-lt"/>
          <a:ea typeface="+mn-ea"/>
          <a:cs typeface="+mn-cs"/>
        </a:defRPr>
      </a:lvl4pPr>
      <a:lvl5pPr marL="1523573" algn="l" defTabSz="761787" rtl="0" eaLnBrk="1" latinLnBrk="0" hangingPunct="1">
        <a:defRPr sz="1500" kern="1200">
          <a:solidFill>
            <a:schemeClr val="tx1"/>
          </a:solidFill>
          <a:latin typeface="+mn-lt"/>
          <a:ea typeface="+mn-ea"/>
          <a:cs typeface="+mn-cs"/>
        </a:defRPr>
      </a:lvl5pPr>
      <a:lvl6pPr marL="1904467" algn="l" defTabSz="761787" rtl="0" eaLnBrk="1" latinLnBrk="0" hangingPunct="1">
        <a:defRPr sz="1500" kern="1200">
          <a:solidFill>
            <a:schemeClr val="tx1"/>
          </a:solidFill>
          <a:latin typeface="+mn-lt"/>
          <a:ea typeface="+mn-ea"/>
          <a:cs typeface="+mn-cs"/>
        </a:defRPr>
      </a:lvl6pPr>
      <a:lvl7pPr marL="2285360" algn="l" defTabSz="761787" rtl="0" eaLnBrk="1" latinLnBrk="0" hangingPunct="1">
        <a:defRPr sz="1500" kern="1200">
          <a:solidFill>
            <a:schemeClr val="tx1"/>
          </a:solidFill>
          <a:latin typeface="+mn-lt"/>
          <a:ea typeface="+mn-ea"/>
          <a:cs typeface="+mn-cs"/>
        </a:defRPr>
      </a:lvl7pPr>
      <a:lvl8pPr marL="2666253" algn="l" defTabSz="761787" rtl="0" eaLnBrk="1" latinLnBrk="0" hangingPunct="1">
        <a:defRPr sz="1500" kern="1200">
          <a:solidFill>
            <a:schemeClr val="tx1"/>
          </a:solidFill>
          <a:latin typeface="+mn-lt"/>
          <a:ea typeface="+mn-ea"/>
          <a:cs typeface="+mn-cs"/>
        </a:defRPr>
      </a:lvl8pPr>
      <a:lvl9pPr marL="3047147" algn="l" defTabSz="761787" rtl="0" eaLnBrk="1" latinLnBrk="0" hangingPunct="1">
        <a:defRPr sz="15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9"/>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5"/>
            <a:ext cx="2742486"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defRPr>
            </a:lvl1pPr>
          </a:lstStyle>
          <a:p>
            <a:fld id="{375178C0-749C-4E12-B749-074AF08AB668}" type="datetime1">
              <a:rPr lang="en-US" smtClean="0">
                <a:solidFill>
                  <a:prstClr val="black">
                    <a:tint val="75000"/>
                  </a:prstClr>
                </a:solidFill>
              </a:rPr>
              <a:pPr/>
              <a:t>10/7/2024</a:t>
            </a:fld>
            <a:endParaRPr lang="ro-RO">
              <a:solidFill>
                <a:prstClr val="black">
                  <a:tint val="75000"/>
                </a:prstClr>
              </a:solidFill>
            </a:endParaRPr>
          </a:p>
        </p:txBody>
      </p:sp>
      <p:sp>
        <p:nvSpPr>
          <p:cNvPr id="5" name="Footer Placeholder 4"/>
          <p:cNvSpPr>
            <a:spLocks noGrp="1"/>
          </p:cNvSpPr>
          <p:nvPr>
            <p:ph type="ftr" sz="quarter" idx="3"/>
          </p:nvPr>
        </p:nvSpPr>
        <p:spPr>
          <a:xfrm>
            <a:off x="4037549" y="6356355"/>
            <a:ext cx="4113728" cy="365125"/>
          </a:xfrm>
          <a:prstGeom prst="rect">
            <a:avLst/>
          </a:prstGeom>
        </p:spPr>
        <p:txBody>
          <a:bodyPr vert="horz" lIns="91440" tIns="45720" rIns="91440" bIns="45720" rtlCol="0" anchor="ctr"/>
          <a:lstStyle>
            <a:lvl1pPr algn="ctr">
              <a:defRPr sz="900">
                <a:solidFill>
                  <a:schemeClr val="tx1">
                    <a:tint val="75000"/>
                  </a:schemeClr>
                </a:solidFill>
                <a:latin typeface="Calibri" pitchFamily="34" charset="0"/>
              </a:defRPr>
            </a:lvl1pPr>
          </a:lstStyle>
          <a:p>
            <a:endParaRPr lang="ro-RO">
              <a:solidFill>
                <a:prstClr val="black">
                  <a:tint val="75000"/>
                </a:prstClr>
              </a:solidFill>
            </a:endParaRPr>
          </a:p>
        </p:txBody>
      </p:sp>
      <p:sp>
        <p:nvSpPr>
          <p:cNvPr id="6" name="Slide Number Placeholder 5"/>
          <p:cNvSpPr>
            <a:spLocks noGrp="1"/>
          </p:cNvSpPr>
          <p:nvPr>
            <p:ph type="sldNum" sz="quarter" idx="4"/>
          </p:nvPr>
        </p:nvSpPr>
        <p:spPr>
          <a:xfrm>
            <a:off x="8608357" y="6356355"/>
            <a:ext cx="2742486" cy="365125"/>
          </a:xfrm>
          <a:prstGeom prst="rect">
            <a:avLst/>
          </a:prstGeom>
        </p:spPr>
        <p:txBody>
          <a:bodyPr vert="horz" lIns="91440" tIns="45720" rIns="91440" bIns="45720" rtlCol="0" anchor="ctr"/>
          <a:lstStyle>
            <a:lvl1pPr algn="r">
              <a:defRPr sz="900">
                <a:solidFill>
                  <a:schemeClr val="tx1">
                    <a:tint val="75000"/>
                  </a:schemeClr>
                </a:solidFill>
                <a:latin typeface="Calibri" pitchFamily="34" charset="0"/>
              </a:defRPr>
            </a:lvl1pPr>
          </a:lstStyle>
          <a:p>
            <a:fld id="{1B8429F6-7849-4315-BE03-C93F99F0A40D}" type="slidenum">
              <a:rPr lang="ro-RO" smtClean="0">
                <a:solidFill>
                  <a:prstClr val="black">
                    <a:tint val="75000"/>
                  </a:prstClr>
                </a:solidFill>
              </a:rPr>
              <a:pPr/>
              <a:t>‹#›</a:t>
            </a:fld>
            <a:endParaRPr lang="ro-RO">
              <a:solidFill>
                <a:prstClr val="black">
                  <a:tint val="75000"/>
                </a:prstClr>
              </a:solidFill>
            </a:endParaRPr>
          </a:p>
        </p:txBody>
      </p:sp>
    </p:spTree>
    <p:extLst>
      <p:ext uri="{BB962C8B-B14F-4D97-AF65-F5344CB8AC3E}">
        <p14:creationId xmlns:p14="http://schemas.microsoft.com/office/powerpoint/2010/main" val="198085039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Lst>
  <p:hf sldNum="0" hdr="0" ftr="0" dt="0"/>
  <p:txStyles>
    <p:titleStyle>
      <a:lvl1pPr algn="l" defTabSz="685594" rtl="0" eaLnBrk="1" latinLnBrk="0" hangingPunct="1">
        <a:lnSpc>
          <a:spcPct val="90000"/>
        </a:lnSpc>
        <a:spcBef>
          <a:spcPct val="0"/>
        </a:spcBef>
        <a:buNone/>
        <a:defRPr sz="3299" kern="1200">
          <a:solidFill>
            <a:schemeClr val="tx1"/>
          </a:solidFill>
          <a:latin typeface="Calibri" pitchFamily="34" charset="0"/>
          <a:ea typeface="+mj-ea"/>
          <a:cs typeface="+mj-cs"/>
        </a:defRPr>
      </a:lvl1pPr>
    </p:titleStyle>
    <p:bodyStyle>
      <a:lvl1pPr marL="171399" indent="-171399" algn="l" defTabSz="685594" rtl="0" eaLnBrk="1" latinLnBrk="0" hangingPunct="1">
        <a:lnSpc>
          <a:spcPct val="90000"/>
        </a:lnSpc>
        <a:spcBef>
          <a:spcPts val="750"/>
        </a:spcBef>
        <a:buFont typeface="Arial" panose="020B0604020202020204" pitchFamily="34" charset="0"/>
        <a:buChar char="•"/>
        <a:defRPr sz="2099" kern="1200">
          <a:solidFill>
            <a:schemeClr val="tx1"/>
          </a:solidFill>
          <a:latin typeface="Calibri" pitchFamily="34" charset="0"/>
          <a:ea typeface="+mn-ea"/>
          <a:cs typeface="+mn-cs"/>
        </a:defRPr>
      </a:lvl1pPr>
      <a:lvl2pPr marL="514196" indent="-171399" algn="l" defTabSz="685594" rtl="0" eaLnBrk="1" latinLnBrk="0" hangingPunct="1">
        <a:lnSpc>
          <a:spcPct val="90000"/>
        </a:lnSpc>
        <a:spcBef>
          <a:spcPts val="375"/>
        </a:spcBef>
        <a:buFont typeface="Arial" panose="020B0604020202020204" pitchFamily="34" charset="0"/>
        <a:buChar char="•"/>
        <a:defRPr sz="1799" kern="1200">
          <a:solidFill>
            <a:schemeClr val="tx1"/>
          </a:solidFill>
          <a:latin typeface="Calibri" pitchFamily="34" charset="0"/>
          <a:ea typeface="+mn-ea"/>
          <a:cs typeface="+mn-cs"/>
        </a:defRPr>
      </a:lvl2pPr>
      <a:lvl3pPr marL="856993" indent="-171399" algn="l" defTabSz="685594" rtl="0" eaLnBrk="1" latinLnBrk="0" hangingPunct="1">
        <a:lnSpc>
          <a:spcPct val="90000"/>
        </a:lnSpc>
        <a:spcBef>
          <a:spcPts val="375"/>
        </a:spcBef>
        <a:buFont typeface="Arial" panose="020B0604020202020204" pitchFamily="34" charset="0"/>
        <a:buChar char="•"/>
        <a:defRPr sz="1500" kern="1200">
          <a:solidFill>
            <a:schemeClr val="tx1"/>
          </a:solidFill>
          <a:latin typeface="Calibri" pitchFamily="34" charset="0"/>
          <a:ea typeface="+mn-ea"/>
          <a:cs typeface="+mn-cs"/>
        </a:defRPr>
      </a:lvl3pPr>
      <a:lvl4pPr marL="1199790"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Calibri" pitchFamily="34" charset="0"/>
          <a:ea typeface="+mn-ea"/>
          <a:cs typeface="+mn-cs"/>
        </a:defRPr>
      </a:lvl4pPr>
      <a:lvl5pPr marL="1542587"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Calibri" pitchFamily="34" charset="0"/>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94" rtl="0" eaLnBrk="1" latinLnBrk="0" hangingPunct="1">
        <a:defRPr sz="1350" kern="1200">
          <a:solidFill>
            <a:schemeClr val="tx1"/>
          </a:solidFill>
          <a:latin typeface="+mn-lt"/>
          <a:ea typeface="+mn-ea"/>
          <a:cs typeface="+mn-cs"/>
        </a:defRPr>
      </a:lvl1pPr>
      <a:lvl2pPr marL="342797" algn="l" defTabSz="685594" rtl="0" eaLnBrk="1" latinLnBrk="0" hangingPunct="1">
        <a:defRPr sz="1350" kern="1200">
          <a:solidFill>
            <a:schemeClr val="tx1"/>
          </a:solidFill>
          <a:latin typeface="+mn-lt"/>
          <a:ea typeface="+mn-ea"/>
          <a:cs typeface="+mn-cs"/>
        </a:defRPr>
      </a:lvl2pPr>
      <a:lvl3pPr marL="685594" algn="l" defTabSz="685594" rtl="0" eaLnBrk="1" latinLnBrk="0" hangingPunct="1">
        <a:defRPr sz="1350" kern="1200">
          <a:solidFill>
            <a:schemeClr val="tx1"/>
          </a:solidFill>
          <a:latin typeface="+mn-lt"/>
          <a:ea typeface="+mn-ea"/>
          <a:cs typeface="+mn-cs"/>
        </a:defRPr>
      </a:lvl3pPr>
      <a:lvl4pPr marL="1028391" algn="l" defTabSz="685594" rtl="0" eaLnBrk="1" latinLnBrk="0" hangingPunct="1">
        <a:defRPr sz="1350" kern="1200">
          <a:solidFill>
            <a:schemeClr val="tx1"/>
          </a:solidFill>
          <a:latin typeface="+mn-lt"/>
          <a:ea typeface="+mn-ea"/>
          <a:cs typeface="+mn-cs"/>
        </a:defRPr>
      </a:lvl4pPr>
      <a:lvl5pPr marL="1371189" algn="l" defTabSz="685594" rtl="0" eaLnBrk="1" latinLnBrk="0" hangingPunct="1">
        <a:defRPr sz="1350" kern="1200">
          <a:solidFill>
            <a:schemeClr val="tx1"/>
          </a:solidFill>
          <a:latin typeface="+mn-lt"/>
          <a:ea typeface="+mn-ea"/>
          <a:cs typeface="+mn-cs"/>
        </a:defRPr>
      </a:lvl5pPr>
      <a:lvl6pPr marL="1713986" algn="l" defTabSz="685594" rtl="0" eaLnBrk="1" latinLnBrk="0" hangingPunct="1">
        <a:defRPr sz="1350" kern="1200">
          <a:solidFill>
            <a:schemeClr val="tx1"/>
          </a:solidFill>
          <a:latin typeface="+mn-lt"/>
          <a:ea typeface="+mn-ea"/>
          <a:cs typeface="+mn-cs"/>
        </a:defRPr>
      </a:lvl6pPr>
      <a:lvl7pPr marL="2056783" algn="l" defTabSz="685594" rtl="0" eaLnBrk="1" latinLnBrk="0" hangingPunct="1">
        <a:defRPr sz="1350" kern="1200">
          <a:solidFill>
            <a:schemeClr val="tx1"/>
          </a:solidFill>
          <a:latin typeface="+mn-lt"/>
          <a:ea typeface="+mn-ea"/>
          <a:cs typeface="+mn-cs"/>
        </a:defRPr>
      </a:lvl7pPr>
      <a:lvl8pPr marL="2399580" algn="l" defTabSz="685594" rtl="0" eaLnBrk="1" latinLnBrk="0" hangingPunct="1">
        <a:defRPr sz="1350" kern="1200">
          <a:solidFill>
            <a:schemeClr val="tx1"/>
          </a:solidFill>
          <a:latin typeface="+mn-lt"/>
          <a:ea typeface="+mn-ea"/>
          <a:cs typeface="+mn-cs"/>
        </a:defRPr>
      </a:lvl8pPr>
      <a:lvl9pPr marL="2742377" algn="l" defTabSz="685594"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441" y="1138425"/>
            <a:ext cx="10969943"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1"/>
            <a:ext cx="2844059"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10/7/2024</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0" tIns="60949" rIns="0"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19102367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fda.gov/media/71021/download" TargetMode="External"/><Relationship Id="rId1" Type="http://schemas.openxmlformats.org/officeDocument/2006/relationships/slideLayout" Target="../slideLayouts/slideLayout46.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hyperlink" Target="https://investigationsquality.com/author/jeregenest/" TargetMode="Externa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7.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emf"/><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7.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10.xml"/><Relationship Id="rId6" Type="http://schemas.openxmlformats.org/officeDocument/2006/relationships/image" Target="../media/image22.pn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10.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svg"/><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2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0.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598" dirty="0">
                <a:solidFill>
                  <a:schemeClr val="accent1"/>
                </a:solidFill>
                <a:effectLst>
                  <a:outerShdw blurRad="38100" dist="38100" dir="2700000" algn="tl">
                    <a:srgbClr val="000000">
                      <a:alpha val="43137"/>
                    </a:srgbClr>
                  </a:outerShdw>
                </a:effectLst>
              </a:rPr>
              <a:t>ASTM E2500, Validation and Risk Management</a:t>
            </a:r>
            <a:endParaRPr lang="en-US" sz="6598" dirty="0"/>
          </a:p>
        </p:txBody>
      </p:sp>
      <p:sp>
        <p:nvSpPr>
          <p:cNvPr id="3" name="Subtitle 2"/>
          <p:cNvSpPr>
            <a:spLocks noGrp="1"/>
          </p:cNvSpPr>
          <p:nvPr>
            <p:ph type="subTitle" idx="1"/>
          </p:nvPr>
        </p:nvSpPr>
        <p:spPr/>
        <p:txBody>
          <a:bodyPr>
            <a:normAutofit fontScale="47500" lnSpcReduction="20000"/>
          </a:bodyPr>
          <a:lstStyle/>
          <a:p>
            <a:r>
              <a:rPr lang="en-US" dirty="0"/>
              <a:t>Jeremiah Genest, Senior Director Quality Technical and Risk</a:t>
            </a:r>
          </a:p>
          <a:p>
            <a:r>
              <a:rPr lang="en-US" dirty="0"/>
              <a:t>Just Evotec Biologics</a:t>
            </a:r>
          </a:p>
        </p:txBody>
      </p:sp>
    </p:spTree>
    <p:extLst>
      <p:ext uri="{BB962C8B-B14F-4D97-AF65-F5344CB8AC3E}">
        <p14:creationId xmlns:p14="http://schemas.microsoft.com/office/powerpoint/2010/main" val="113305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Objectives</a:t>
            </a:r>
          </a:p>
        </p:txBody>
      </p:sp>
      <p:sp>
        <p:nvSpPr>
          <p:cNvPr id="93" name="Rectangle 92"/>
          <p:cNvSpPr/>
          <p:nvPr/>
        </p:nvSpPr>
        <p:spPr>
          <a:xfrm>
            <a:off x="2353118" y="5998276"/>
            <a:ext cx="9835707" cy="182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96" name="Rectangle 95"/>
          <p:cNvSpPr/>
          <p:nvPr/>
        </p:nvSpPr>
        <p:spPr>
          <a:xfrm>
            <a:off x="2353118" y="1286905"/>
            <a:ext cx="9835707" cy="182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97" name="Rectangle 96"/>
          <p:cNvSpPr/>
          <p:nvPr/>
        </p:nvSpPr>
        <p:spPr>
          <a:xfrm>
            <a:off x="2349771" y="1333261"/>
            <a:ext cx="9835707" cy="4657946"/>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IN" sz="1799" dirty="0">
              <a:solidFill>
                <a:prstClr val="white"/>
              </a:solidFill>
              <a:latin typeface="Calibri" panose="020F0502020204030204"/>
            </a:endParaRPr>
          </a:p>
        </p:txBody>
      </p:sp>
      <p:sp>
        <p:nvSpPr>
          <p:cNvPr id="98" name="Freeform 97"/>
          <p:cNvSpPr/>
          <p:nvPr/>
        </p:nvSpPr>
        <p:spPr>
          <a:xfrm>
            <a:off x="-1" y="1215579"/>
            <a:ext cx="4485024" cy="5076972"/>
          </a:xfrm>
          <a:custGeom>
            <a:avLst/>
            <a:gdLst>
              <a:gd name="connsiteX0" fmla="*/ 1947045 w 4486192"/>
              <a:gd name="connsiteY0" fmla="*/ 0 h 5078294"/>
              <a:gd name="connsiteX1" fmla="*/ 4486192 w 4486192"/>
              <a:gd name="connsiteY1" fmla="*/ 2539147 h 5078294"/>
              <a:gd name="connsiteX2" fmla="*/ 1947045 w 4486192"/>
              <a:gd name="connsiteY2" fmla="*/ 5078294 h 5078294"/>
              <a:gd name="connsiteX3" fmla="*/ 151597 w 4486192"/>
              <a:gd name="connsiteY3" fmla="*/ 4334595 h 5078294"/>
              <a:gd name="connsiteX4" fmla="*/ 0 w 4486192"/>
              <a:gd name="connsiteY4" fmla="*/ 4167796 h 5078294"/>
              <a:gd name="connsiteX5" fmla="*/ 0 w 4486192"/>
              <a:gd name="connsiteY5" fmla="*/ 910498 h 5078294"/>
              <a:gd name="connsiteX6" fmla="*/ 151597 w 4486192"/>
              <a:gd name="connsiteY6" fmla="*/ 743699 h 5078294"/>
              <a:gd name="connsiteX7" fmla="*/ 1947045 w 4486192"/>
              <a:gd name="connsiteY7" fmla="*/ 0 h 507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6192" h="5078294">
                <a:moveTo>
                  <a:pt x="1947045" y="0"/>
                </a:moveTo>
                <a:cubicBezTo>
                  <a:pt x="3349377" y="0"/>
                  <a:pt x="4486192" y="1136815"/>
                  <a:pt x="4486192" y="2539147"/>
                </a:cubicBezTo>
                <a:cubicBezTo>
                  <a:pt x="4486192" y="3941479"/>
                  <a:pt x="3349377" y="5078294"/>
                  <a:pt x="1947045" y="5078294"/>
                </a:cubicBezTo>
                <a:cubicBezTo>
                  <a:pt x="1245879" y="5078294"/>
                  <a:pt x="611092" y="4794090"/>
                  <a:pt x="151597" y="4334595"/>
                </a:cubicBezTo>
                <a:lnTo>
                  <a:pt x="0" y="4167796"/>
                </a:lnTo>
                <a:lnTo>
                  <a:pt x="0" y="910498"/>
                </a:lnTo>
                <a:lnTo>
                  <a:pt x="151597" y="743699"/>
                </a:lnTo>
                <a:cubicBezTo>
                  <a:pt x="611092" y="284204"/>
                  <a:pt x="1245879" y="0"/>
                  <a:pt x="1947045" y="0"/>
                </a:cubicBezTo>
                <a:close/>
              </a:path>
            </a:pathLst>
          </a:cu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grpSp>
        <p:nvGrpSpPr>
          <p:cNvPr id="99" name="Group 98"/>
          <p:cNvGrpSpPr/>
          <p:nvPr/>
        </p:nvGrpSpPr>
        <p:grpSpPr>
          <a:xfrm>
            <a:off x="264292" y="1750861"/>
            <a:ext cx="3442849" cy="4215362"/>
            <a:chOff x="269045" y="571500"/>
            <a:chExt cx="4878104" cy="5972660"/>
          </a:xfrm>
        </p:grpSpPr>
        <p:grpSp>
          <p:nvGrpSpPr>
            <p:cNvPr id="100" name="Group 99"/>
            <p:cNvGrpSpPr/>
            <p:nvPr/>
          </p:nvGrpSpPr>
          <p:grpSpPr>
            <a:xfrm>
              <a:off x="269045" y="571500"/>
              <a:ext cx="4878104" cy="5972660"/>
              <a:chOff x="3944938" y="441325"/>
              <a:chExt cx="4818063" cy="5899151"/>
            </a:xfrm>
            <a:effectLst>
              <a:outerShdw blurRad="50800" dist="12700" dir="2700000" algn="tl" rotWithShape="0">
                <a:prstClr val="black">
                  <a:alpha val="40000"/>
                </a:prstClr>
              </a:outerShdw>
            </a:effectLst>
          </p:grpSpPr>
          <p:grpSp>
            <p:nvGrpSpPr>
              <p:cNvPr id="102" name="Group 101"/>
              <p:cNvGrpSpPr/>
              <p:nvPr/>
            </p:nvGrpSpPr>
            <p:grpSpPr>
              <a:xfrm>
                <a:off x="3944938" y="533399"/>
                <a:ext cx="4818063" cy="5537201"/>
                <a:chOff x="3944938" y="533399"/>
                <a:chExt cx="4818063" cy="5537201"/>
              </a:xfrm>
            </p:grpSpPr>
            <p:sp>
              <p:nvSpPr>
                <p:cNvPr id="135" name="Freeform 7"/>
                <p:cNvSpPr>
                  <a:spLocks/>
                </p:cNvSpPr>
                <p:nvPr/>
              </p:nvSpPr>
              <p:spPr bwMode="auto">
                <a:xfrm>
                  <a:off x="5005387" y="909638"/>
                  <a:ext cx="3757614" cy="5011738"/>
                </a:xfrm>
                <a:custGeom>
                  <a:avLst/>
                  <a:gdLst>
                    <a:gd name="T0" fmla="*/ 305 w 2367"/>
                    <a:gd name="T1" fmla="*/ 0 h 3157"/>
                    <a:gd name="T2" fmla="*/ 1844 w 2367"/>
                    <a:gd name="T3" fmla="*/ 102 h 3157"/>
                    <a:gd name="T4" fmla="*/ 2054 w 2367"/>
                    <a:gd name="T5" fmla="*/ 117 h 3157"/>
                    <a:gd name="T6" fmla="*/ 2263 w 2367"/>
                    <a:gd name="T7" fmla="*/ 130 h 3157"/>
                    <a:gd name="T8" fmla="*/ 2289 w 2367"/>
                    <a:gd name="T9" fmla="*/ 135 h 3157"/>
                    <a:gd name="T10" fmla="*/ 2313 w 2367"/>
                    <a:gd name="T11" fmla="*/ 146 h 3157"/>
                    <a:gd name="T12" fmla="*/ 2333 w 2367"/>
                    <a:gd name="T13" fmla="*/ 160 h 3157"/>
                    <a:gd name="T14" fmla="*/ 2348 w 2367"/>
                    <a:gd name="T15" fmla="*/ 180 h 3157"/>
                    <a:gd name="T16" fmla="*/ 2359 w 2367"/>
                    <a:gd name="T17" fmla="*/ 202 h 3157"/>
                    <a:gd name="T18" fmla="*/ 2365 w 2367"/>
                    <a:gd name="T19" fmla="*/ 227 h 3157"/>
                    <a:gd name="T20" fmla="*/ 2367 w 2367"/>
                    <a:gd name="T21" fmla="*/ 254 h 3157"/>
                    <a:gd name="T22" fmla="*/ 2301 w 2367"/>
                    <a:gd name="T23" fmla="*/ 1234 h 3157"/>
                    <a:gd name="T24" fmla="*/ 2297 w 2367"/>
                    <a:gd name="T25" fmla="*/ 1260 h 3157"/>
                    <a:gd name="T26" fmla="*/ 2288 w 2367"/>
                    <a:gd name="T27" fmla="*/ 1285 h 3157"/>
                    <a:gd name="T28" fmla="*/ 2274 w 2367"/>
                    <a:gd name="T29" fmla="*/ 1304 h 3157"/>
                    <a:gd name="T30" fmla="*/ 2255 w 2367"/>
                    <a:gd name="T31" fmla="*/ 1321 h 3157"/>
                    <a:gd name="T32" fmla="*/ 2234 w 2367"/>
                    <a:gd name="T33" fmla="*/ 1334 h 3157"/>
                    <a:gd name="T34" fmla="*/ 2211 w 2367"/>
                    <a:gd name="T35" fmla="*/ 1341 h 3157"/>
                    <a:gd name="T36" fmla="*/ 2183 w 2367"/>
                    <a:gd name="T37" fmla="*/ 1342 h 3157"/>
                    <a:gd name="T38" fmla="*/ 2089 w 2367"/>
                    <a:gd name="T39" fmla="*/ 1337 h 3157"/>
                    <a:gd name="T40" fmla="*/ 1976 w 2367"/>
                    <a:gd name="T41" fmla="*/ 3039 h 3157"/>
                    <a:gd name="T42" fmla="*/ 1973 w 2367"/>
                    <a:gd name="T43" fmla="*/ 3066 h 3157"/>
                    <a:gd name="T44" fmla="*/ 1962 w 2367"/>
                    <a:gd name="T45" fmla="*/ 3091 h 3157"/>
                    <a:gd name="T46" fmla="*/ 1946 w 2367"/>
                    <a:gd name="T47" fmla="*/ 3113 h 3157"/>
                    <a:gd name="T48" fmla="*/ 1928 w 2367"/>
                    <a:gd name="T49" fmla="*/ 3133 h 3157"/>
                    <a:gd name="T50" fmla="*/ 1904 w 2367"/>
                    <a:gd name="T51" fmla="*/ 3146 h 3157"/>
                    <a:gd name="T52" fmla="*/ 1880 w 2367"/>
                    <a:gd name="T53" fmla="*/ 3155 h 3157"/>
                    <a:gd name="T54" fmla="*/ 1853 w 2367"/>
                    <a:gd name="T55" fmla="*/ 3157 h 3157"/>
                    <a:gd name="T56" fmla="*/ 104 w 2367"/>
                    <a:gd name="T57" fmla="*/ 3041 h 3157"/>
                    <a:gd name="T58" fmla="*/ 78 w 2367"/>
                    <a:gd name="T59" fmla="*/ 3036 h 3157"/>
                    <a:gd name="T60" fmla="*/ 55 w 2367"/>
                    <a:gd name="T61" fmla="*/ 3024 h 3157"/>
                    <a:gd name="T62" fmla="*/ 35 w 2367"/>
                    <a:gd name="T63" fmla="*/ 3007 h 3157"/>
                    <a:gd name="T64" fmla="*/ 19 w 2367"/>
                    <a:gd name="T65" fmla="*/ 2986 h 3157"/>
                    <a:gd name="T66" fmla="*/ 8 w 2367"/>
                    <a:gd name="T67" fmla="*/ 2962 h 3157"/>
                    <a:gd name="T68" fmla="*/ 1 w 2367"/>
                    <a:gd name="T69" fmla="*/ 2935 h 3157"/>
                    <a:gd name="T70" fmla="*/ 0 w 2367"/>
                    <a:gd name="T71" fmla="*/ 2908 h 3157"/>
                    <a:gd name="T72" fmla="*/ 184 w 2367"/>
                    <a:gd name="T73" fmla="*/ 110 h 3157"/>
                    <a:gd name="T74" fmla="*/ 190 w 2367"/>
                    <a:gd name="T75" fmla="*/ 84 h 3157"/>
                    <a:gd name="T76" fmla="*/ 199 w 2367"/>
                    <a:gd name="T77" fmla="*/ 59 h 3157"/>
                    <a:gd name="T78" fmla="*/ 213 w 2367"/>
                    <a:gd name="T79" fmla="*/ 38 h 3157"/>
                    <a:gd name="T80" fmla="*/ 231 w 2367"/>
                    <a:gd name="T81" fmla="*/ 21 h 3157"/>
                    <a:gd name="T82" fmla="*/ 254 w 2367"/>
                    <a:gd name="T83" fmla="*/ 10 h 3157"/>
                    <a:gd name="T84" fmla="*/ 279 w 2367"/>
                    <a:gd name="T85" fmla="*/ 2 h 3157"/>
                    <a:gd name="T86" fmla="*/ 305 w 2367"/>
                    <a:gd name="T87" fmla="*/ 0 h 3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7" h="3157">
                      <a:moveTo>
                        <a:pt x="305" y="0"/>
                      </a:moveTo>
                      <a:lnTo>
                        <a:pt x="1844" y="102"/>
                      </a:lnTo>
                      <a:lnTo>
                        <a:pt x="2054" y="117"/>
                      </a:lnTo>
                      <a:lnTo>
                        <a:pt x="2263" y="130"/>
                      </a:lnTo>
                      <a:lnTo>
                        <a:pt x="2289" y="135"/>
                      </a:lnTo>
                      <a:lnTo>
                        <a:pt x="2313" y="146"/>
                      </a:lnTo>
                      <a:lnTo>
                        <a:pt x="2333" y="160"/>
                      </a:lnTo>
                      <a:lnTo>
                        <a:pt x="2348" y="180"/>
                      </a:lnTo>
                      <a:lnTo>
                        <a:pt x="2359" y="202"/>
                      </a:lnTo>
                      <a:lnTo>
                        <a:pt x="2365" y="227"/>
                      </a:lnTo>
                      <a:lnTo>
                        <a:pt x="2367" y="254"/>
                      </a:lnTo>
                      <a:lnTo>
                        <a:pt x="2301" y="1234"/>
                      </a:lnTo>
                      <a:lnTo>
                        <a:pt x="2297" y="1260"/>
                      </a:lnTo>
                      <a:lnTo>
                        <a:pt x="2288" y="1285"/>
                      </a:lnTo>
                      <a:lnTo>
                        <a:pt x="2274" y="1304"/>
                      </a:lnTo>
                      <a:lnTo>
                        <a:pt x="2255" y="1321"/>
                      </a:lnTo>
                      <a:lnTo>
                        <a:pt x="2234" y="1334"/>
                      </a:lnTo>
                      <a:lnTo>
                        <a:pt x="2211" y="1341"/>
                      </a:lnTo>
                      <a:lnTo>
                        <a:pt x="2183" y="1342"/>
                      </a:lnTo>
                      <a:lnTo>
                        <a:pt x="2089" y="1337"/>
                      </a:lnTo>
                      <a:lnTo>
                        <a:pt x="1976" y="3039"/>
                      </a:lnTo>
                      <a:lnTo>
                        <a:pt x="1973" y="3066"/>
                      </a:lnTo>
                      <a:lnTo>
                        <a:pt x="1962" y="3091"/>
                      </a:lnTo>
                      <a:lnTo>
                        <a:pt x="1946" y="3113"/>
                      </a:lnTo>
                      <a:lnTo>
                        <a:pt x="1928" y="3133"/>
                      </a:lnTo>
                      <a:lnTo>
                        <a:pt x="1904" y="3146"/>
                      </a:lnTo>
                      <a:lnTo>
                        <a:pt x="1880" y="3155"/>
                      </a:lnTo>
                      <a:lnTo>
                        <a:pt x="1853" y="3157"/>
                      </a:lnTo>
                      <a:lnTo>
                        <a:pt x="104" y="3041"/>
                      </a:lnTo>
                      <a:lnTo>
                        <a:pt x="78" y="3036"/>
                      </a:lnTo>
                      <a:lnTo>
                        <a:pt x="55" y="3024"/>
                      </a:lnTo>
                      <a:lnTo>
                        <a:pt x="35" y="3007"/>
                      </a:lnTo>
                      <a:lnTo>
                        <a:pt x="19" y="2986"/>
                      </a:lnTo>
                      <a:lnTo>
                        <a:pt x="8" y="2962"/>
                      </a:lnTo>
                      <a:lnTo>
                        <a:pt x="1" y="2935"/>
                      </a:lnTo>
                      <a:lnTo>
                        <a:pt x="0" y="2908"/>
                      </a:lnTo>
                      <a:lnTo>
                        <a:pt x="184" y="110"/>
                      </a:lnTo>
                      <a:lnTo>
                        <a:pt x="190" y="84"/>
                      </a:lnTo>
                      <a:lnTo>
                        <a:pt x="199" y="59"/>
                      </a:lnTo>
                      <a:lnTo>
                        <a:pt x="213" y="38"/>
                      </a:lnTo>
                      <a:lnTo>
                        <a:pt x="231" y="21"/>
                      </a:lnTo>
                      <a:lnTo>
                        <a:pt x="254" y="10"/>
                      </a:lnTo>
                      <a:lnTo>
                        <a:pt x="279" y="2"/>
                      </a:lnTo>
                      <a:lnTo>
                        <a:pt x="305" y="0"/>
                      </a:lnTo>
                      <a:close/>
                    </a:path>
                  </a:pathLst>
                </a:custGeom>
                <a:solidFill>
                  <a:schemeClr val="accent1"/>
                </a:solidFill>
                <a:ln w="0">
                  <a:solidFill>
                    <a:schemeClr val="accent1"/>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6" name="Freeform 8"/>
                <p:cNvSpPr>
                  <a:spLocks/>
                </p:cNvSpPr>
                <p:nvPr/>
              </p:nvSpPr>
              <p:spPr bwMode="auto">
                <a:xfrm>
                  <a:off x="4854575" y="901700"/>
                  <a:ext cx="3243263" cy="5168900"/>
                </a:xfrm>
                <a:custGeom>
                  <a:avLst/>
                  <a:gdLst>
                    <a:gd name="T0" fmla="*/ 315 w 2043"/>
                    <a:gd name="T1" fmla="*/ 0 h 3256"/>
                    <a:gd name="T2" fmla="*/ 1937 w 2043"/>
                    <a:gd name="T3" fmla="*/ 224 h 3256"/>
                    <a:gd name="T4" fmla="*/ 1963 w 2043"/>
                    <a:gd name="T5" fmla="*/ 229 h 3256"/>
                    <a:gd name="T6" fmla="*/ 1986 w 2043"/>
                    <a:gd name="T7" fmla="*/ 240 h 3256"/>
                    <a:gd name="T8" fmla="*/ 2006 w 2043"/>
                    <a:gd name="T9" fmla="*/ 255 h 3256"/>
                    <a:gd name="T10" fmla="*/ 2023 w 2043"/>
                    <a:gd name="T11" fmla="*/ 274 h 3256"/>
                    <a:gd name="T12" fmla="*/ 2035 w 2043"/>
                    <a:gd name="T13" fmla="*/ 296 h 3256"/>
                    <a:gd name="T14" fmla="*/ 2041 w 2043"/>
                    <a:gd name="T15" fmla="*/ 322 h 3256"/>
                    <a:gd name="T16" fmla="*/ 2043 w 2043"/>
                    <a:gd name="T17" fmla="*/ 348 h 3256"/>
                    <a:gd name="T18" fmla="*/ 1858 w 2043"/>
                    <a:gd name="T19" fmla="*/ 3147 h 3256"/>
                    <a:gd name="T20" fmla="*/ 1853 w 2043"/>
                    <a:gd name="T21" fmla="*/ 3173 h 3256"/>
                    <a:gd name="T22" fmla="*/ 1842 w 2043"/>
                    <a:gd name="T23" fmla="*/ 3197 h 3256"/>
                    <a:gd name="T24" fmla="*/ 1828 w 2043"/>
                    <a:gd name="T25" fmla="*/ 3218 h 3256"/>
                    <a:gd name="T26" fmla="*/ 1810 w 2043"/>
                    <a:gd name="T27" fmla="*/ 3235 h 3256"/>
                    <a:gd name="T28" fmla="*/ 1787 w 2043"/>
                    <a:gd name="T29" fmla="*/ 3247 h 3256"/>
                    <a:gd name="T30" fmla="*/ 1763 w 2043"/>
                    <a:gd name="T31" fmla="*/ 3255 h 3256"/>
                    <a:gd name="T32" fmla="*/ 1736 w 2043"/>
                    <a:gd name="T33" fmla="*/ 3256 h 3256"/>
                    <a:gd name="T34" fmla="*/ 114 w 2043"/>
                    <a:gd name="T35" fmla="*/ 3032 h 3256"/>
                    <a:gd name="T36" fmla="*/ 87 w 2043"/>
                    <a:gd name="T37" fmla="*/ 3027 h 3256"/>
                    <a:gd name="T38" fmla="*/ 63 w 2043"/>
                    <a:gd name="T39" fmla="*/ 3016 h 3256"/>
                    <a:gd name="T40" fmla="*/ 41 w 2043"/>
                    <a:gd name="T41" fmla="*/ 3001 h 3256"/>
                    <a:gd name="T42" fmla="*/ 24 w 2043"/>
                    <a:gd name="T43" fmla="*/ 2981 h 3256"/>
                    <a:gd name="T44" fmla="*/ 11 w 2043"/>
                    <a:gd name="T45" fmla="*/ 2959 h 3256"/>
                    <a:gd name="T46" fmla="*/ 3 w 2043"/>
                    <a:gd name="T47" fmla="*/ 2934 h 3256"/>
                    <a:gd name="T48" fmla="*/ 0 w 2043"/>
                    <a:gd name="T49" fmla="*/ 2906 h 3256"/>
                    <a:gd name="T50" fmla="*/ 186 w 2043"/>
                    <a:gd name="T51" fmla="*/ 109 h 3256"/>
                    <a:gd name="T52" fmla="*/ 192 w 2043"/>
                    <a:gd name="T53" fmla="*/ 83 h 3256"/>
                    <a:gd name="T54" fmla="*/ 202 w 2043"/>
                    <a:gd name="T55" fmla="*/ 59 h 3256"/>
                    <a:gd name="T56" fmla="*/ 218 w 2043"/>
                    <a:gd name="T57" fmla="*/ 38 h 3256"/>
                    <a:gd name="T58" fmla="*/ 239 w 2043"/>
                    <a:gd name="T59" fmla="*/ 21 h 3256"/>
                    <a:gd name="T60" fmla="*/ 261 w 2043"/>
                    <a:gd name="T61" fmla="*/ 9 h 3256"/>
                    <a:gd name="T62" fmla="*/ 287 w 2043"/>
                    <a:gd name="T63" fmla="*/ 1 h 3256"/>
                    <a:gd name="T64" fmla="*/ 315 w 2043"/>
                    <a:gd name="T65" fmla="*/ 0 h 3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3" h="3256">
                      <a:moveTo>
                        <a:pt x="315" y="0"/>
                      </a:moveTo>
                      <a:lnTo>
                        <a:pt x="1937" y="224"/>
                      </a:lnTo>
                      <a:lnTo>
                        <a:pt x="1963" y="229"/>
                      </a:lnTo>
                      <a:lnTo>
                        <a:pt x="1986" y="240"/>
                      </a:lnTo>
                      <a:lnTo>
                        <a:pt x="2006" y="255"/>
                      </a:lnTo>
                      <a:lnTo>
                        <a:pt x="2023" y="274"/>
                      </a:lnTo>
                      <a:lnTo>
                        <a:pt x="2035" y="296"/>
                      </a:lnTo>
                      <a:lnTo>
                        <a:pt x="2041" y="322"/>
                      </a:lnTo>
                      <a:lnTo>
                        <a:pt x="2043" y="348"/>
                      </a:lnTo>
                      <a:lnTo>
                        <a:pt x="1858" y="3147"/>
                      </a:lnTo>
                      <a:lnTo>
                        <a:pt x="1853" y="3173"/>
                      </a:lnTo>
                      <a:lnTo>
                        <a:pt x="1842" y="3197"/>
                      </a:lnTo>
                      <a:lnTo>
                        <a:pt x="1828" y="3218"/>
                      </a:lnTo>
                      <a:lnTo>
                        <a:pt x="1810" y="3235"/>
                      </a:lnTo>
                      <a:lnTo>
                        <a:pt x="1787" y="3247"/>
                      </a:lnTo>
                      <a:lnTo>
                        <a:pt x="1763" y="3255"/>
                      </a:lnTo>
                      <a:lnTo>
                        <a:pt x="1736" y="3256"/>
                      </a:lnTo>
                      <a:lnTo>
                        <a:pt x="114" y="3032"/>
                      </a:lnTo>
                      <a:lnTo>
                        <a:pt x="87" y="3027"/>
                      </a:lnTo>
                      <a:lnTo>
                        <a:pt x="63" y="3016"/>
                      </a:lnTo>
                      <a:lnTo>
                        <a:pt x="41" y="3001"/>
                      </a:lnTo>
                      <a:lnTo>
                        <a:pt x="24" y="2981"/>
                      </a:lnTo>
                      <a:lnTo>
                        <a:pt x="11" y="2959"/>
                      </a:lnTo>
                      <a:lnTo>
                        <a:pt x="3" y="2934"/>
                      </a:lnTo>
                      <a:lnTo>
                        <a:pt x="0" y="2906"/>
                      </a:lnTo>
                      <a:lnTo>
                        <a:pt x="186" y="109"/>
                      </a:lnTo>
                      <a:lnTo>
                        <a:pt x="192" y="83"/>
                      </a:lnTo>
                      <a:lnTo>
                        <a:pt x="202" y="59"/>
                      </a:lnTo>
                      <a:lnTo>
                        <a:pt x="218" y="38"/>
                      </a:lnTo>
                      <a:lnTo>
                        <a:pt x="239" y="21"/>
                      </a:lnTo>
                      <a:lnTo>
                        <a:pt x="261" y="9"/>
                      </a:lnTo>
                      <a:lnTo>
                        <a:pt x="287" y="1"/>
                      </a:lnTo>
                      <a:lnTo>
                        <a:pt x="315"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7" name="Freeform 9"/>
                <p:cNvSpPr>
                  <a:spLocks noEditPoints="1"/>
                </p:cNvSpPr>
                <p:nvPr/>
              </p:nvSpPr>
              <p:spPr bwMode="auto">
                <a:xfrm>
                  <a:off x="4538663" y="5800726"/>
                  <a:ext cx="1509712" cy="207963"/>
                </a:xfrm>
                <a:custGeom>
                  <a:avLst/>
                  <a:gdLst>
                    <a:gd name="T0" fmla="*/ 292 w 951"/>
                    <a:gd name="T1" fmla="*/ 48 h 131"/>
                    <a:gd name="T2" fmla="*/ 288 w 951"/>
                    <a:gd name="T3" fmla="*/ 63 h 131"/>
                    <a:gd name="T4" fmla="*/ 273 w 951"/>
                    <a:gd name="T5" fmla="*/ 57 h 131"/>
                    <a:gd name="T6" fmla="*/ 258 w 951"/>
                    <a:gd name="T7" fmla="*/ 104 h 131"/>
                    <a:gd name="T8" fmla="*/ 6 w 951"/>
                    <a:gd name="T9" fmla="*/ 131 h 131"/>
                    <a:gd name="T10" fmla="*/ 0 w 951"/>
                    <a:gd name="T11" fmla="*/ 81 h 131"/>
                    <a:gd name="T12" fmla="*/ 292 w 951"/>
                    <a:gd name="T13" fmla="*/ 48 h 131"/>
                    <a:gd name="T14" fmla="*/ 710 w 951"/>
                    <a:gd name="T15" fmla="*/ 0 h 131"/>
                    <a:gd name="T16" fmla="*/ 951 w 951"/>
                    <a:gd name="T17" fmla="*/ 34 h 131"/>
                    <a:gd name="T18" fmla="*/ 468 w 951"/>
                    <a:gd name="T19" fmla="*/ 83 h 131"/>
                    <a:gd name="T20" fmla="*/ 486 w 951"/>
                    <a:gd name="T21" fmla="*/ 26 h 131"/>
                    <a:gd name="T22" fmla="*/ 710 w 951"/>
                    <a:gd name="T2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1" h="131">
                      <a:moveTo>
                        <a:pt x="292" y="48"/>
                      </a:moveTo>
                      <a:lnTo>
                        <a:pt x="288" y="63"/>
                      </a:lnTo>
                      <a:lnTo>
                        <a:pt x="273" y="57"/>
                      </a:lnTo>
                      <a:lnTo>
                        <a:pt x="258" y="104"/>
                      </a:lnTo>
                      <a:lnTo>
                        <a:pt x="6" y="131"/>
                      </a:lnTo>
                      <a:lnTo>
                        <a:pt x="0" y="81"/>
                      </a:lnTo>
                      <a:lnTo>
                        <a:pt x="292" y="48"/>
                      </a:lnTo>
                      <a:close/>
                      <a:moveTo>
                        <a:pt x="710" y="0"/>
                      </a:moveTo>
                      <a:lnTo>
                        <a:pt x="951" y="34"/>
                      </a:lnTo>
                      <a:lnTo>
                        <a:pt x="468" y="83"/>
                      </a:lnTo>
                      <a:lnTo>
                        <a:pt x="486" y="26"/>
                      </a:lnTo>
                      <a:lnTo>
                        <a:pt x="710" y="0"/>
                      </a:lnTo>
                      <a:close/>
                    </a:path>
                  </a:pathLst>
                </a:custGeom>
                <a:solidFill>
                  <a:schemeClr val="accent1"/>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8" name="Freeform 10"/>
                <p:cNvSpPr>
                  <a:spLocks/>
                </p:cNvSpPr>
                <p:nvPr/>
              </p:nvSpPr>
              <p:spPr bwMode="auto">
                <a:xfrm>
                  <a:off x="8148639" y="4960938"/>
                  <a:ext cx="114300" cy="677862"/>
                </a:xfrm>
                <a:custGeom>
                  <a:avLst/>
                  <a:gdLst>
                    <a:gd name="T0" fmla="*/ 29 w 72"/>
                    <a:gd name="T1" fmla="*/ 0 h 427"/>
                    <a:gd name="T2" fmla="*/ 72 w 72"/>
                    <a:gd name="T3" fmla="*/ 420 h 427"/>
                    <a:gd name="T4" fmla="*/ 0 w 72"/>
                    <a:gd name="T5" fmla="*/ 427 h 427"/>
                    <a:gd name="T6" fmla="*/ 6 w 72"/>
                    <a:gd name="T7" fmla="*/ 351 h 427"/>
                    <a:gd name="T8" fmla="*/ 44 w 72"/>
                    <a:gd name="T9" fmla="*/ 347 h 427"/>
                    <a:gd name="T10" fmla="*/ 20 w 72"/>
                    <a:gd name="T11" fmla="*/ 141 h 427"/>
                    <a:gd name="T12" fmla="*/ 29 w 72"/>
                    <a:gd name="T13" fmla="*/ 0 h 427"/>
                  </a:gdLst>
                  <a:ahLst/>
                  <a:cxnLst>
                    <a:cxn ang="0">
                      <a:pos x="T0" y="T1"/>
                    </a:cxn>
                    <a:cxn ang="0">
                      <a:pos x="T2" y="T3"/>
                    </a:cxn>
                    <a:cxn ang="0">
                      <a:pos x="T4" y="T5"/>
                    </a:cxn>
                    <a:cxn ang="0">
                      <a:pos x="T6" y="T7"/>
                    </a:cxn>
                    <a:cxn ang="0">
                      <a:pos x="T8" y="T9"/>
                    </a:cxn>
                    <a:cxn ang="0">
                      <a:pos x="T10" y="T11"/>
                    </a:cxn>
                    <a:cxn ang="0">
                      <a:pos x="T12" y="T13"/>
                    </a:cxn>
                  </a:cxnLst>
                  <a:rect l="0" t="0" r="r" b="b"/>
                  <a:pathLst>
                    <a:path w="72" h="427">
                      <a:moveTo>
                        <a:pt x="29" y="0"/>
                      </a:moveTo>
                      <a:lnTo>
                        <a:pt x="72" y="420"/>
                      </a:lnTo>
                      <a:lnTo>
                        <a:pt x="0" y="427"/>
                      </a:lnTo>
                      <a:lnTo>
                        <a:pt x="6" y="351"/>
                      </a:lnTo>
                      <a:lnTo>
                        <a:pt x="44" y="347"/>
                      </a:lnTo>
                      <a:lnTo>
                        <a:pt x="20" y="141"/>
                      </a:lnTo>
                      <a:lnTo>
                        <a:pt x="29" y="0"/>
                      </a:lnTo>
                      <a:close/>
                    </a:path>
                  </a:pathLst>
                </a:custGeom>
                <a:solidFill>
                  <a:schemeClr val="accent2">
                    <a:lumMod val="50000"/>
                  </a:schemeClr>
                </a:solidFill>
                <a:ln w="0">
                  <a:solidFill>
                    <a:srgbClr val="083128"/>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9" name="Freeform 11"/>
                <p:cNvSpPr>
                  <a:spLocks noEditPoints="1"/>
                </p:cNvSpPr>
                <p:nvPr/>
              </p:nvSpPr>
              <p:spPr bwMode="auto">
                <a:xfrm>
                  <a:off x="8105775" y="4667250"/>
                  <a:ext cx="88900" cy="974725"/>
                </a:xfrm>
                <a:custGeom>
                  <a:avLst/>
                  <a:gdLst>
                    <a:gd name="T0" fmla="*/ 33 w 56"/>
                    <a:gd name="T1" fmla="*/ 536 h 614"/>
                    <a:gd name="T2" fmla="*/ 27 w 56"/>
                    <a:gd name="T3" fmla="*/ 612 h 614"/>
                    <a:gd name="T4" fmla="*/ 0 w 56"/>
                    <a:gd name="T5" fmla="*/ 614 h 614"/>
                    <a:gd name="T6" fmla="*/ 5 w 56"/>
                    <a:gd name="T7" fmla="*/ 538 h 614"/>
                    <a:gd name="T8" fmla="*/ 33 w 56"/>
                    <a:gd name="T9" fmla="*/ 536 h 614"/>
                    <a:gd name="T10" fmla="*/ 37 w 56"/>
                    <a:gd name="T11" fmla="*/ 0 h 614"/>
                    <a:gd name="T12" fmla="*/ 56 w 56"/>
                    <a:gd name="T13" fmla="*/ 185 h 614"/>
                    <a:gd name="T14" fmla="*/ 47 w 56"/>
                    <a:gd name="T15" fmla="*/ 326 h 614"/>
                    <a:gd name="T16" fmla="*/ 27 w 56"/>
                    <a:gd name="T17" fmla="*/ 157 h 614"/>
                    <a:gd name="T18" fmla="*/ 37 w 56"/>
                    <a:gd name="T19"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614">
                      <a:moveTo>
                        <a:pt x="33" y="536"/>
                      </a:moveTo>
                      <a:lnTo>
                        <a:pt x="27" y="612"/>
                      </a:lnTo>
                      <a:lnTo>
                        <a:pt x="0" y="614"/>
                      </a:lnTo>
                      <a:lnTo>
                        <a:pt x="5" y="538"/>
                      </a:lnTo>
                      <a:lnTo>
                        <a:pt x="33" y="536"/>
                      </a:lnTo>
                      <a:close/>
                      <a:moveTo>
                        <a:pt x="37" y="0"/>
                      </a:moveTo>
                      <a:lnTo>
                        <a:pt x="56" y="185"/>
                      </a:lnTo>
                      <a:lnTo>
                        <a:pt x="47" y="326"/>
                      </a:lnTo>
                      <a:lnTo>
                        <a:pt x="27" y="157"/>
                      </a:lnTo>
                      <a:lnTo>
                        <a:pt x="37" y="0"/>
                      </a:lnTo>
                      <a:close/>
                    </a:path>
                  </a:pathLst>
                </a:custGeom>
                <a:solidFill>
                  <a:srgbClr val="5FB99C"/>
                </a:solidFill>
                <a:ln w="0">
                  <a:solidFill>
                    <a:srgbClr val="5FB99C"/>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0" name="Freeform 12"/>
                <p:cNvSpPr>
                  <a:spLocks/>
                </p:cNvSpPr>
                <p:nvPr/>
              </p:nvSpPr>
              <p:spPr bwMode="auto">
                <a:xfrm>
                  <a:off x="5665788" y="5700714"/>
                  <a:ext cx="1512888" cy="153988"/>
                </a:xfrm>
                <a:custGeom>
                  <a:avLst/>
                  <a:gdLst>
                    <a:gd name="T0" fmla="*/ 559 w 953"/>
                    <a:gd name="T1" fmla="*/ 0 h 97"/>
                    <a:gd name="T2" fmla="*/ 953 w 953"/>
                    <a:gd name="T3" fmla="*/ 23 h 97"/>
                    <a:gd name="T4" fmla="*/ 241 w 953"/>
                    <a:gd name="T5" fmla="*/ 97 h 97"/>
                    <a:gd name="T6" fmla="*/ 0 w 953"/>
                    <a:gd name="T7" fmla="*/ 63 h 97"/>
                    <a:gd name="T8" fmla="*/ 559 w 953"/>
                    <a:gd name="T9" fmla="*/ 0 h 97"/>
                  </a:gdLst>
                  <a:ahLst/>
                  <a:cxnLst>
                    <a:cxn ang="0">
                      <a:pos x="T0" y="T1"/>
                    </a:cxn>
                    <a:cxn ang="0">
                      <a:pos x="T2" y="T3"/>
                    </a:cxn>
                    <a:cxn ang="0">
                      <a:pos x="T4" y="T5"/>
                    </a:cxn>
                    <a:cxn ang="0">
                      <a:pos x="T6" y="T7"/>
                    </a:cxn>
                    <a:cxn ang="0">
                      <a:pos x="T8" y="T9"/>
                    </a:cxn>
                  </a:cxnLst>
                  <a:rect l="0" t="0" r="r" b="b"/>
                  <a:pathLst>
                    <a:path w="953" h="97">
                      <a:moveTo>
                        <a:pt x="559" y="0"/>
                      </a:moveTo>
                      <a:lnTo>
                        <a:pt x="953" y="23"/>
                      </a:lnTo>
                      <a:lnTo>
                        <a:pt x="241" y="97"/>
                      </a:lnTo>
                      <a:lnTo>
                        <a:pt x="0" y="63"/>
                      </a:lnTo>
                      <a:lnTo>
                        <a:pt x="559" y="0"/>
                      </a:lnTo>
                      <a:close/>
                    </a:path>
                  </a:pathLst>
                </a:custGeom>
                <a:solidFill>
                  <a:schemeClr val="accent2">
                    <a:lumMod val="60000"/>
                    <a:lumOff val="40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1" name="Freeform 13"/>
                <p:cNvSpPr>
                  <a:spLocks/>
                </p:cNvSpPr>
                <p:nvPr/>
              </p:nvSpPr>
              <p:spPr bwMode="auto">
                <a:xfrm>
                  <a:off x="3944938" y="584200"/>
                  <a:ext cx="4273550" cy="5348288"/>
                </a:xfrm>
                <a:custGeom>
                  <a:avLst/>
                  <a:gdLst>
                    <a:gd name="T0" fmla="*/ 2338 w 2692"/>
                    <a:gd name="T1" fmla="*/ 0 h 3369"/>
                    <a:gd name="T2" fmla="*/ 2692 w 2692"/>
                    <a:gd name="T3" fmla="*/ 3104 h 3369"/>
                    <a:gd name="T4" fmla="*/ 354 w 2692"/>
                    <a:gd name="T5" fmla="*/ 3369 h 3369"/>
                    <a:gd name="T6" fmla="*/ 0 w 2692"/>
                    <a:gd name="T7" fmla="*/ 266 h 3369"/>
                    <a:gd name="T8" fmla="*/ 2338 w 2692"/>
                    <a:gd name="T9" fmla="*/ 0 h 3369"/>
                  </a:gdLst>
                  <a:ahLst/>
                  <a:cxnLst>
                    <a:cxn ang="0">
                      <a:pos x="T0" y="T1"/>
                    </a:cxn>
                    <a:cxn ang="0">
                      <a:pos x="T2" y="T3"/>
                    </a:cxn>
                    <a:cxn ang="0">
                      <a:pos x="T4" y="T5"/>
                    </a:cxn>
                    <a:cxn ang="0">
                      <a:pos x="T6" y="T7"/>
                    </a:cxn>
                    <a:cxn ang="0">
                      <a:pos x="T8" y="T9"/>
                    </a:cxn>
                  </a:cxnLst>
                  <a:rect l="0" t="0" r="r" b="b"/>
                  <a:pathLst>
                    <a:path w="2692" h="3369">
                      <a:moveTo>
                        <a:pt x="2338" y="0"/>
                      </a:moveTo>
                      <a:lnTo>
                        <a:pt x="2692" y="3104"/>
                      </a:lnTo>
                      <a:lnTo>
                        <a:pt x="354" y="3369"/>
                      </a:lnTo>
                      <a:lnTo>
                        <a:pt x="0" y="266"/>
                      </a:lnTo>
                      <a:lnTo>
                        <a:pt x="2338" y="0"/>
                      </a:lnTo>
                      <a:close/>
                    </a:path>
                  </a:pathLst>
                </a:custGeom>
                <a:solidFill>
                  <a:schemeClr val="bg2">
                    <a:lumMod val="8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2" name="Freeform 14"/>
                <p:cNvSpPr>
                  <a:spLocks/>
                </p:cNvSpPr>
                <p:nvPr/>
              </p:nvSpPr>
              <p:spPr bwMode="auto">
                <a:xfrm>
                  <a:off x="7812088" y="5641975"/>
                  <a:ext cx="293688" cy="152400"/>
                </a:xfrm>
                <a:custGeom>
                  <a:avLst/>
                  <a:gdLst>
                    <a:gd name="T0" fmla="*/ 185 w 185"/>
                    <a:gd name="T1" fmla="*/ 0 h 96"/>
                    <a:gd name="T2" fmla="*/ 180 w 185"/>
                    <a:gd name="T3" fmla="*/ 96 h 96"/>
                    <a:gd name="T4" fmla="*/ 0 w 185"/>
                    <a:gd name="T5" fmla="*/ 85 h 96"/>
                    <a:gd name="T6" fmla="*/ 4 w 185"/>
                    <a:gd name="T7" fmla="*/ 20 h 96"/>
                    <a:gd name="T8" fmla="*/ 59 w 185"/>
                    <a:gd name="T9" fmla="*/ 13 h 96"/>
                    <a:gd name="T10" fmla="*/ 163 w 185"/>
                    <a:gd name="T11" fmla="*/ 19 h 96"/>
                    <a:gd name="T12" fmla="*/ 163 w 185"/>
                    <a:gd name="T13" fmla="*/ 3 h 96"/>
                    <a:gd name="T14" fmla="*/ 185 w 185"/>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96">
                      <a:moveTo>
                        <a:pt x="185" y="0"/>
                      </a:moveTo>
                      <a:lnTo>
                        <a:pt x="180" y="96"/>
                      </a:lnTo>
                      <a:lnTo>
                        <a:pt x="0" y="85"/>
                      </a:lnTo>
                      <a:lnTo>
                        <a:pt x="4" y="20"/>
                      </a:lnTo>
                      <a:lnTo>
                        <a:pt x="59" y="13"/>
                      </a:lnTo>
                      <a:lnTo>
                        <a:pt x="163" y="19"/>
                      </a:lnTo>
                      <a:lnTo>
                        <a:pt x="163" y="3"/>
                      </a:lnTo>
                      <a:lnTo>
                        <a:pt x="185" y="0"/>
                      </a:lnTo>
                      <a:close/>
                    </a:path>
                  </a:pathLst>
                </a:custGeom>
                <a:solidFill>
                  <a:schemeClr val="accent2">
                    <a:lumMod val="75000"/>
                  </a:schemeClr>
                </a:solidFill>
                <a:ln w="0">
                  <a:solidFill>
                    <a:srgbClr val="306D72"/>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3" name="Freeform 15"/>
                <p:cNvSpPr>
                  <a:spLocks/>
                </p:cNvSpPr>
                <p:nvPr/>
              </p:nvSpPr>
              <p:spPr bwMode="auto">
                <a:xfrm>
                  <a:off x="7178675" y="5673725"/>
                  <a:ext cx="639763" cy="103188"/>
                </a:xfrm>
                <a:custGeom>
                  <a:avLst/>
                  <a:gdLst>
                    <a:gd name="T0" fmla="*/ 403 w 403"/>
                    <a:gd name="T1" fmla="*/ 0 h 65"/>
                    <a:gd name="T2" fmla="*/ 399 w 403"/>
                    <a:gd name="T3" fmla="*/ 65 h 65"/>
                    <a:gd name="T4" fmla="*/ 0 w 403"/>
                    <a:gd name="T5" fmla="*/ 40 h 65"/>
                    <a:gd name="T6" fmla="*/ 403 w 403"/>
                    <a:gd name="T7" fmla="*/ 0 h 65"/>
                  </a:gdLst>
                  <a:ahLst/>
                  <a:cxnLst>
                    <a:cxn ang="0">
                      <a:pos x="T0" y="T1"/>
                    </a:cxn>
                    <a:cxn ang="0">
                      <a:pos x="T2" y="T3"/>
                    </a:cxn>
                    <a:cxn ang="0">
                      <a:pos x="T4" y="T5"/>
                    </a:cxn>
                    <a:cxn ang="0">
                      <a:pos x="T6" y="T7"/>
                    </a:cxn>
                  </a:cxnLst>
                  <a:rect l="0" t="0" r="r" b="b"/>
                  <a:pathLst>
                    <a:path w="403" h="65">
                      <a:moveTo>
                        <a:pt x="403" y="0"/>
                      </a:moveTo>
                      <a:lnTo>
                        <a:pt x="399" y="65"/>
                      </a:lnTo>
                      <a:lnTo>
                        <a:pt x="0" y="40"/>
                      </a:lnTo>
                      <a:lnTo>
                        <a:pt x="403" y="0"/>
                      </a:lnTo>
                      <a:close/>
                    </a:path>
                  </a:pathLst>
                </a:custGeom>
                <a:solidFill>
                  <a:schemeClr val="accent2">
                    <a:lumMod val="60000"/>
                    <a:lumOff val="40000"/>
                  </a:schemeClr>
                </a:solidFill>
                <a:ln w="0">
                  <a:solidFill>
                    <a:srgbClr val="0AB6AE"/>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4" name="Freeform 16"/>
                <p:cNvSpPr>
                  <a:spLocks noEditPoints="1"/>
                </p:cNvSpPr>
                <p:nvPr/>
              </p:nvSpPr>
              <p:spPr bwMode="auto">
                <a:xfrm>
                  <a:off x="7818438" y="5521325"/>
                  <a:ext cx="295275" cy="152400"/>
                </a:xfrm>
                <a:custGeom>
                  <a:avLst/>
                  <a:gdLst>
                    <a:gd name="T0" fmla="*/ 0 w 186"/>
                    <a:gd name="T1" fmla="*/ 87 h 96"/>
                    <a:gd name="T2" fmla="*/ 55 w 186"/>
                    <a:gd name="T3" fmla="*/ 89 h 96"/>
                    <a:gd name="T4" fmla="*/ 0 w 186"/>
                    <a:gd name="T5" fmla="*/ 96 h 96"/>
                    <a:gd name="T6" fmla="*/ 0 w 186"/>
                    <a:gd name="T7" fmla="*/ 87 h 96"/>
                    <a:gd name="T8" fmla="*/ 186 w 186"/>
                    <a:gd name="T9" fmla="*/ 0 h 96"/>
                    <a:gd name="T10" fmla="*/ 181 w 186"/>
                    <a:gd name="T11" fmla="*/ 76 h 96"/>
                    <a:gd name="T12" fmla="*/ 159 w 186"/>
                    <a:gd name="T13" fmla="*/ 79 h 96"/>
                    <a:gd name="T14" fmla="*/ 163 w 186"/>
                    <a:gd name="T15" fmla="*/ 3 h 96"/>
                    <a:gd name="T16" fmla="*/ 186 w 186"/>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96">
                      <a:moveTo>
                        <a:pt x="0" y="87"/>
                      </a:moveTo>
                      <a:lnTo>
                        <a:pt x="55" y="89"/>
                      </a:lnTo>
                      <a:lnTo>
                        <a:pt x="0" y="96"/>
                      </a:lnTo>
                      <a:lnTo>
                        <a:pt x="0" y="87"/>
                      </a:lnTo>
                      <a:close/>
                      <a:moveTo>
                        <a:pt x="186" y="0"/>
                      </a:moveTo>
                      <a:lnTo>
                        <a:pt x="181" y="76"/>
                      </a:lnTo>
                      <a:lnTo>
                        <a:pt x="159" y="79"/>
                      </a:lnTo>
                      <a:lnTo>
                        <a:pt x="163" y="3"/>
                      </a:lnTo>
                      <a:lnTo>
                        <a:pt x="186" y="0"/>
                      </a:lnTo>
                      <a:close/>
                    </a:path>
                  </a:pathLst>
                </a:custGeom>
                <a:solidFill>
                  <a:srgbClr val="0532B6"/>
                </a:solidFill>
                <a:ln w="0">
                  <a:solidFill>
                    <a:srgbClr val="0532B6"/>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5" name="Freeform 17"/>
                <p:cNvSpPr>
                  <a:spLocks/>
                </p:cNvSpPr>
                <p:nvPr/>
              </p:nvSpPr>
              <p:spPr bwMode="auto">
                <a:xfrm>
                  <a:off x="6553199" y="5627689"/>
                  <a:ext cx="1265238" cy="109538"/>
                </a:xfrm>
                <a:custGeom>
                  <a:avLst/>
                  <a:gdLst>
                    <a:gd name="T0" fmla="*/ 399 w 797"/>
                    <a:gd name="T1" fmla="*/ 0 h 69"/>
                    <a:gd name="T2" fmla="*/ 797 w 797"/>
                    <a:gd name="T3" fmla="*/ 20 h 69"/>
                    <a:gd name="T4" fmla="*/ 797 w 797"/>
                    <a:gd name="T5" fmla="*/ 29 h 69"/>
                    <a:gd name="T6" fmla="*/ 394 w 797"/>
                    <a:gd name="T7" fmla="*/ 69 h 69"/>
                    <a:gd name="T8" fmla="*/ 0 w 797"/>
                    <a:gd name="T9" fmla="*/ 46 h 69"/>
                    <a:gd name="T10" fmla="*/ 399 w 797"/>
                    <a:gd name="T11" fmla="*/ 0 h 69"/>
                  </a:gdLst>
                  <a:ahLst/>
                  <a:cxnLst>
                    <a:cxn ang="0">
                      <a:pos x="T0" y="T1"/>
                    </a:cxn>
                    <a:cxn ang="0">
                      <a:pos x="T2" y="T3"/>
                    </a:cxn>
                    <a:cxn ang="0">
                      <a:pos x="T4" y="T5"/>
                    </a:cxn>
                    <a:cxn ang="0">
                      <a:pos x="T6" y="T7"/>
                    </a:cxn>
                    <a:cxn ang="0">
                      <a:pos x="T8" y="T9"/>
                    </a:cxn>
                    <a:cxn ang="0">
                      <a:pos x="T10" y="T11"/>
                    </a:cxn>
                  </a:cxnLst>
                  <a:rect l="0" t="0" r="r" b="b"/>
                  <a:pathLst>
                    <a:path w="797" h="69">
                      <a:moveTo>
                        <a:pt x="399" y="0"/>
                      </a:moveTo>
                      <a:lnTo>
                        <a:pt x="797" y="20"/>
                      </a:lnTo>
                      <a:lnTo>
                        <a:pt x="797" y="29"/>
                      </a:lnTo>
                      <a:lnTo>
                        <a:pt x="394" y="69"/>
                      </a:lnTo>
                      <a:lnTo>
                        <a:pt x="0" y="46"/>
                      </a:lnTo>
                      <a:lnTo>
                        <a:pt x="399" y="0"/>
                      </a:lnTo>
                      <a:close/>
                    </a:path>
                  </a:pathLst>
                </a:custGeom>
                <a:solidFill>
                  <a:schemeClr val="tx2"/>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6" name="Freeform 18"/>
                <p:cNvSpPr>
                  <a:spLocks noEditPoints="1"/>
                </p:cNvSpPr>
                <p:nvPr/>
              </p:nvSpPr>
              <p:spPr bwMode="auto">
                <a:xfrm>
                  <a:off x="4368800" y="858838"/>
                  <a:ext cx="4025900" cy="4714875"/>
                </a:xfrm>
                <a:custGeom>
                  <a:avLst/>
                  <a:gdLst>
                    <a:gd name="T0" fmla="*/ 3 w 2536"/>
                    <a:gd name="T1" fmla="*/ 2916 h 2970"/>
                    <a:gd name="T2" fmla="*/ 55 w 2536"/>
                    <a:gd name="T3" fmla="*/ 2919 h 2970"/>
                    <a:gd name="T4" fmla="*/ 60 w 2536"/>
                    <a:gd name="T5" fmla="*/ 2970 h 2970"/>
                    <a:gd name="T6" fmla="*/ 0 w 2536"/>
                    <a:gd name="T7" fmla="*/ 2966 h 2970"/>
                    <a:gd name="T8" fmla="*/ 3 w 2536"/>
                    <a:gd name="T9" fmla="*/ 2916 h 2970"/>
                    <a:gd name="T10" fmla="*/ 2481 w 2536"/>
                    <a:gd name="T11" fmla="*/ 0 h 2970"/>
                    <a:gd name="T12" fmla="*/ 2536 w 2536"/>
                    <a:gd name="T13" fmla="*/ 2 h 2970"/>
                    <a:gd name="T14" fmla="*/ 2528 w 2536"/>
                    <a:gd name="T15" fmla="*/ 153 h 2970"/>
                    <a:gd name="T16" fmla="*/ 2474 w 2536"/>
                    <a:gd name="T17" fmla="*/ 150 h 2970"/>
                    <a:gd name="T18" fmla="*/ 2481 w 2536"/>
                    <a:gd name="T19" fmla="*/ 0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6" h="2970">
                      <a:moveTo>
                        <a:pt x="3" y="2916"/>
                      </a:moveTo>
                      <a:lnTo>
                        <a:pt x="55" y="2919"/>
                      </a:lnTo>
                      <a:lnTo>
                        <a:pt x="60" y="2970"/>
                      </a:lnTo>
                      <a:lnTo>
                        <a:pt x="0" y="2966"/>
                      </a:lnTo>
                      <a:lnTo>
                        <a:pt x="3" y="2916"/>
                      </a:lnTo>
                      <a:close/>
                      <a:moveTo>
                        <a:pt x="2481" y="0"/>
                      </a:moveTo>
                      <a:lnTo>
                        <a:pt x="2536" y="2"/>
                      </a:lnTo>
                      <a:lnTo>
                        <a:pt x="2528" y="153"/>
                      </a:lnTo>
                      <a:lnTo>
                        <a:pt x="2474" y="150"/>
                      </a:lnTo>
                      <a:lnTo>
                        <a:pt x="2481" y="0"/>
                      </a:lnTo>
                      <a:close/>
                    </a:path>
                  </a:pathLst>
                </a:custGeom>
                <a:solidFill>
                  <a:schemeClr val="tx2"/>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7" name="Freeform 19"/>
                <p:cNvSpPr>
                  <a:spLocks/>
                </p:cNvSpPr>
                <p:nvPr/>
              </p:nvSpPr>
              <p:spPr bwMode="auto">
                <a:xfrm>
                  <a:off x="8134350" y="1096963"/>
                  <a:ext cx="247650" cy="3570288"/>
                </a:xfrm>
                <a:custGeom>
                  <a:avLst/>
                  <a:gdLst>
                    <a:gd name="T0" fmla="*/ 102 w 156"/>
                    <a:gd name="T1" fmla="*/ 0 h 2249"/>
                    <a:gd name="T2" fmla="*/ 156 w 156"/>
                    <a:gd name="T3" fmla="*/ 3 h 2249"/>
                    <a:gd name="T4" fmla="*/ 19 w 156"/>
                    <a:gd name="T5" fmla="*/ 2249 h 2249"/>
                    <a:gd name="T6" fmla="*/ 0 w 156"/>
                    <a:gd name="T7" fmla="*/ 2062 h 2249"/>
                    <a:gd name="T8" fmla="*/ 102 w 156"/>
                    <a:gd name="T9" fmla="*/ 0 h 2249"/>
                  </a:gdLst>
                  <a:ahLst/>
                  <a:cxnLst>
                    <a:cxn ang="0">
                      <a:pos x="T0" y="T1"/>
                    </a:cxn>
                    <a:cxn ang="0">
                      <a:pos x="T2" y="T3"/>
                    </a:cxn>
                    <a:cxn ang="0">
                      <a:pos x="T4" y="T5"/>
                    </a:cxn>
                    <a:cxn ang="0">
                      <a:pos x="T6" y="T7"/>
                    </a:cxn>
                    <a:cxn ang="0">
                      <a:pos x="T8" y="T9"/>
                    </a:cxn>
                  </a:cxnLst>
                  <a:rect l="0" t="0" r="r" b="b"/>
                  <a:pathLst>
                    <a:path w="156" h="2249">
                      <a:moveTo>
                        <a:pt x="102" y="0"/>
                      </a:moveTo>
                      <a:lnTo>
                        <a:pt x="156" y="3"/>
                      </a:lnTo>
                      <a:lnTo>
                        <a:pt x="19" y="2249"/>
                      </a:lnTo>
                      <a:lnTo>
                        <a:pt x="0" y="2062"/>
                      </a:lnTo>
                      <a:lnTo>
                        <a:pt x="10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8" name="Freeform 20"/>
                <p:cNvSpPr>
                  <a:spLocks/>
                </p:cNvSpPr>
                <p:nvPr/>
              </p:nvSpPr>
              <p:spPr bwMode="auto">
                <a:xfrm>
                  <a:off x="8120063" y="4370388"/>
                  <a:ext cx="44450" cy="546100"/>
                </a:xfrm>
                <a:custGeom>
                  <a:avLst/>
                  <a:gdLst>
                    <a:gd name="T0" fmla="*/ 9 w 28"/>
                    <a:gd name="T1" fmla="*/ 0 h 344"/>
                    <a:gd name="T2" fmla="*/ 28 w 28"/>
                    <a:gd name="T3" fmla="*/ 187 h 344"/>
                    <a:gd name="T4" fmla="*/ 18 w 28"/>
                    <a:gd name="T5" fmla="*/ 344 h 344"/>
                    <a:gd name="T6" fmla="*/ 0 w 28"/>
                    <a:gd name="T7" fmla="*/ 181 h 344"/>
                    <a:gd name="T8" fmla="*/ 9 w 28"/>
                    <a:gd name="T9" fmla="*/ 0 h 344"/>
                  </a:gdLst>
                  <a:ahLst/>
                  <a:cxnLst>
                    <a:cxn ang="0">
                      <a:pos x="T0" y="T1"/>
                    </a:cxn>
                    <a:cxn ang="0">
                      <a:pos x="T2" y="T3"/>
                    </a:cxn>
                    <a:cxn ang="0">
                      <a:pos x="T4" y="T5"/>
                    </a:cxn>
                    <a:cxn ang="0">
                      <a:pos x="T6" y="T7"/>
                    </a:cxn>
                    <a:cxn ang="0">
                      <a:pos x="T8" y="T9"/>
                    </a:cxn>
                  </a:cxnLst>
                  <a:rect l="0" t="0" r="r" b="b"/>
                  <a:pathLst>
                    <a:path w="28" h="344">
                      <a:moveTo>
                        <a:pt x="9" y="0"/>
                      </a:moveTo>
                      <a:lnTo>
                        <a:pt x="28" y="187"/>
                      </a:lnTo>
                      <a:lnTo>
                        <a:pt x="18" y="344"/>
                      </a:lnTo>
                      <a:lnTo>
                        <a:pt x="0" y="181"/>
                      </a:lnTo>
                      <a:lnTo>
                        <a:pt x="9" y="0"/>
                      </a:lnTo>
                      <a:close/>
                    </a:path>
                  </a:pathLst>
                </a:custGeom>
                <a:solidFill>
                  <a:srgbClr val="306D72"/>
                </a:solidFill>
                <a:ln w="0">
                  <a:solidFill>
                    <a:srgbClr val="306D72"/>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49" name="Freeform 21"/>
                <p:cNvSpPr>
                  <a:spLocks noEditPoints="1"/>
                </p:cNvSpPr>
                <p:nvPr/>
              </p:nvSpPr>
              <p:spPr bwMode="auto">
                <a:xfrm>
                  <a:off x="4456113" y="4657725"/>
                  <a:ext cx="3692525" cy="1042988"/>
                </a:xfrm>
                <a:custGeom>
                  <a:avLst/>
                  <a:gdLst>
                    <a:gd name="T0" fmla="*/ 596 w 2326"/>
                    <a:gd name="T1" fmla="*/ 556 h 657"/>
                    <a:gd name="T2" fmla="*/ 1720 w 2326"/>
                    <a:gd name="T3" fmla="*/ 611 h 657"/>
                    <a:gd name="T4" fmla="*/ 1321 w 2326"/>
                    <a:gd name="T5" fmla="*/ 657 h 657"/>
                    <a:gd name="T6" fmla="*/ 579 w 2326"/>
                    <a:gd name="T7" fmla="*/ 611 h 657"/>
                    <a:gd name="T8" fmla="*/ 596 w 2326"/>
                    <a:gd name="T9" fmla="*/ 556 h 657"/>
                    <a:gd name="T10" fmla="*/ 0 w 2326"/>
                    <a:gd name="T11" fmla="*/ 526 h 657"/>
                    <a:gd name="T12" fmla="*/ 412 w 2326"/>
                    <a:gd name="T13" fmla="*/ 547 h 657"/>
                    <a:gd name="T14" fmla="*/ 395 w 2326"/>
                    <a:gd name="T15" fmla="*/ 601 h 657"/>
                    <a:gd name="T16" fmla="*/ 5 w 2326"/>
                    <a:gd name="T17" fmla="*/ 577 h 657"/>
                    <a:gd name="T18" fmla="*/ 0 w 2326"/>
                    <a:gd name="T19" fmla="*/ 526 h 657"/>
                    <a:gd name="T20" fmla="*/ 2308 w 2326"/>
                    <a:gd name="T21" fmla="*/ 0 h 657"/>
                    <a:gd name="T22" fmla="*/ 2326 w 2326"/>
                    <a:gd name="T23" fmla="*/ 163 h 657"/>
                    <a:gd name="T24" fmla="*/ 2304 w 2326"/>
                    <a:gd name="T25" fmla="*/ 544 h 657"/>
                    <a:gd name="T26" fmla="*/ 2281 w 2326"/>
                    <a:gd name="T27" fmla="*/ 547 h 657"/>
                    <a:gd name="T28" fmla="*/ 2308 w 2326"/>
                    <a:gd name="T2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6" h="657">
                      <a:moveTo>
                        <a:pt x="596" y="556"/>
                      </a:moveTo>
                      <a:lnTo>
                        <a:pt x="1720" y="611"/>
                      </a:lnTo>
                      <a:lnTo>
                        <a:pt x="1321" y="657"/>
                      </a:lnTo>
                      <a:lnTo>
                        <a:pt x="579" y="611"/>
                      </a:lnTo>
                      <a:lnTo>
                        <a:pt x="596" y="556"/>
                      </a:lnTo>
                      <a:close/>
                      <a:moveTo>
                        <a:pt x="0" y="526"/>
                      </a:moveTo>
                      <a:lnTo>
                        <a:pt x="412" y="547"/>
                      </a:lnTo>
                      <a:lnTo>
                        <a:pt x="395" y="601"/>
                      </a:lnTo>
                      <a:lnTo>
                        <a:pt x="5" y="577"/>
                      </a:lnTo>
                      <a:lnTo>
                        <a:pt x="0" y="526"/>
                      </a:lnTo>
                      <a:close/>
                      <a:moveTo>
                        <a:pt x="2308" y="0"/>
                      </a:moveTo>
                      <a:lnTo>
                        <a:pt x="2326" y="163"/>
                      </a:lnTo>
                      <a:lnTo>
                        <a:pt x="2304" y="544"/>
                      </a:lnTo>
                      <a:lnTo>
                        <a:pt x="2281" y="547"/>
                      </a:lnTo>
                      <a:lnTo>
                        <a:pt x="2308" y="0"/>
                      </a:lnTo>
                      <a:close/>
                    </a:path>
                  </a:pathLst>
                </a:custGeom>
                <a:solidFill>
                  <a:srgbClr val="D9D8D8"/>
                </a:solidFill>
                <a:ln w="0">
                  <a:solidFill>
                    <a:srgbClr val="D9D8D8"/>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50" name="Freeform 23"/>
                <p:cNvSpPr>
                  <a:spLocks noEditPoints="1"/>
                </p:cNvSpPr>
                <p:nvPr/>
              </p:nvSpPr>
              <p:spPr bwMode="auto">
                <a:xfrm>
                  <a:off x="4265613" y="590550"/>
                  <a:ext cx="3854450" cy="4852988"/>
                </a:xfrm>
                <a:custGeom>
                  <a:avLst/>
                  <a:gdLst>
                    <a:gd name="T0" fmla="*/ 13 w 2428"/>
                    <a:gd name="T1" fmla="*/ 2520 h 3057"/>
                    <a:gd name="T2" fmla="*/ 13 w 2428"/>
                    <a:gd name="T3" fmla="*/ 3029 h 3057"/>
                    <a:gd name="T4" fmla="*/ 49 w 2428"/>
                    <a:gd name="T5" fmla="*/ 3029 h 3057"/>
                    <a:gd name="T6" fmla="*/ 48 w 2428"/>
                    <a:gd name="T7" fmla="*/ 3057 h 3057"/>
                    <a:gd name="T8" fmla="*/ 0 w 2428"/>
                    <a:gd name="T9" fmla="*/ 3055 h 3057"/>
                    <a:gd name="T10" fmla="*/ 13 w 2428"/>
                    <a:gd name="T11" fmla="*/ 2520 h 3057"/>
                    <a:gd name="T12" fmla="*/ 2365 w 2428"/>
                    <a:gd name="T13" fmla="*/ 0 h 3057"/>
                    <a:gd name="T14" fmla="*/ 2428 w 2428"/>
                    <a:gd name="T15" fmla="*/ 1 h 3057"/>
                    <a:gd name="T16" fmla="*/ 2425 w 2428"/>
                    <a:gd name="T17" fmla="*/ 74 h 3057"/>
                    <a:gd name="T18" fmla="*/ 2365 w 2428"/>
                    <a:gd name="T19" fmla="*/ 72 h 3057"/>
                    <a:gd name="T20" fmla="*/ 2365 w 2428"/>
                    <a:gd name="T21" fmla="*/ 0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8" h="3057">
                      <a:moveTo>
                        <a:pt x="13" y="2520"/>
                      </a:moveTo>
                      <a:lnTo>
                        <a:pt x="13" y="3029"/>
                      </a:lnTo>
                      <a:lnTo>
                        <a:pt x="49" y="3029"/>
                      </a:lnTo>
                      <a:lnTo>
                        <a:pt x="48" y="3057"/>
                      </a:lnTo>
                      <a:lnTo>
                        <a:pt x="0" y="3055"/>
                      </a:lnTo>
                      <a:lnTo>
                        <a:pt x="13" y="2520"/>
                      </a:lnTo>
                      <a:close/>
                      <a:moveTo>
                        <a:pt x="2365" y="0"/>
                      </a:moveTo>
                      <a:lnTo>
                        <a:pt x="2428" y="1"/>
                      </a:lnTo>
                      <a:lnTo>
                        <a:pt x="2425" y="74"/>
                      </a:lnTo>
                      <a:lnTo>
                        <a:pt x="2365" y="72"/>
                      </a:lnTo>
                      <a:lnTo>
                        <a:pt x="2365"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51" name="Freeform 40"/>
                <p:cNvSpPr>
                  <a:spLocks/>
                </p:cNvSpPr>
                <p:nvPr/>
              </p:nvSpPr>
              <p:spPr bwMode="auto">
                <a:xfrm>
                  <a:off x="4948238" y="5842000"/>
                  <a:ext cx="361950" cy="123825"/>
                </a:xfrm>
                <a:custGeom>
                  <a:avLst/>
                  <a:gdLst>
                    <a:gd name="T0" fmla="*/ 228 w 228"/>
                    <a:gd name="T1" fmla="*/ 0 h 78"/>
                    <a:gd name="T2" fmla="*/ 210 w 228"/>
                    <a:gd name="T3" fmla="*/ 57 h 78"/>
                    <a:gd name="T4" fmla="*/ 0 w 228"/>
                    <a:gd name="T5" fmla="*/ 78 h 78"/>
                    <a:gd name="T6" fmla="*/ 15 w 228"/>
                    <a:gd name="T7" fmla="*/ 31 h 78"/>
                    <a:gd name="T8" fmla="*/ 30 w 228"/>
                    <a:gd name="T9" fmla="*/ 37 h 78"/>
                    <a:gd name="T10" fmla="*/ 34 w 228"/>
                    <a:gd name="T11" fmla="*/ 22 h 78"/>
                    <a:gd name="T12" fmla="*/ 228 w 228"/>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228" h="78">
                      <a:moveTo>
                        <a:pt x="228" y="0"/>
                      </a:moveTo>
                      <a:lnTo>
                        <a:pt x="210" y="57"/>
                      </a:lnTo>
                      <a:lnTo>
                        <a:pt x="0" y="78"/>
                      </a:lnTo>
                      <a:lnTo>
                        <a:pt x="15" y="31"/>
                      </a:lnTo>
                      <a:lnTo>
                        <a:pt x="30" y="37"/>
                      </a:lnTo>
                      <a:lnTo>
                        <a:pt x="34" y="22"/>
                      </a:lnTo>
                      <a:lnTo>
                        <a:pt x="228" y="0"/>
                      </a:lnTo>
                      <a:close/>
                    </a:path>
                  </a:pathLst>
                </a:custGeom>
                <a:solidFill>
                  <a:srgbClr val="089189"/>
                </a:solidFill>
                <a:ln w="0">
                  <a:solidFill>
                    <a:srgbClr val="089189"/>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nvGrpSpPr>
                <p:cNvPr id="152" name="Group 151"/>
                <p:cNvGrpSpPr/>
                <p:nvPr/>
              </p:nvGrpSpPr>
              <p:grpSpPr>
                <a:xfrm>
                  <a:off x="4340225" y="533399"/>
                  <a:ext cx="3975100" cy="5138737"/>
                  <a:chOff x="4340225" y="533399"/>
                  <a:chExt cx="3975100" cy="5138737"/>
                </a:xfrm>
              </p:grpSpPr>
              <p:sp>
                <p:nvSpPr>
                  <p:cNvPr id="156" name="Freeform 22"/>
                  <p:cNvSpPr>
                    <a:spLocks/>
                  </p:cNvSpPr>
                  <p:nvPr/>
                </p:nvSpPr>
                <p:spPr bwMode="auto">
                  <a:xfrm>
                    <a:off x="4340225" y="533399"/>
                    <a:ext cx="3975100" cy="5138737"/>
                  </a:xfrm>
                  <a:custGeom>
                    <a:avLst/>
                    <a:gdLst>
                      <a:gd name="T0" fmla="*/ 153 w 2504"/>
                      <a:gd name="T1" fmla="*/ 0 h 3237"/>
                      <a:gd name="T2" fmla="*/ 2504 w 2504"/>
                      <a:gd name="T3" fmla="*/ 117 h 3237"/>
                      <a:gd name="T4" fmla="*/ 2350 w 2504"/>
                      <a:gd name="T5" fmla="*/ 3237 h 3237"/>
                      <a:gd name="T6" fmla="*/ 0 w 2504"/>
                      <a:gd name="T7" fmla="*/ 3120 h 3237"/>
                      <a:gd name="T8" fmla="*/ 153 w 2504"/>
                      <a:gd name="T9" fmla="*/ 0 h 3237"/>
                    </a:gdLst>
                    <a:ahLst/>
                    <a:cxnLst>
                      <a:cxn ang="0">
                        <a:pos x="T0" y="T1"/>
                      </a:cxn>
                      <a:cxn ang="0">
                        <a:pos x="T2" y="T3"/>
                      </a:cxn>
                      <a:cxn ang="0">
                        <a:pos x="T4" y="T5"/>
                      </a:cxn>
                      <a:cxn ang="0">
                        <a:pos x="T6" y="T7"/>
                      </a:cxn>
                      <a:cxn ang="0">
                        <a:pos x="T8" y="T9"/>
                      </a:cxn>
                    </a:cxnLst>
                    <a:rect l="0" t="0" r="r" b="b"/>
                    <a:pathLst>
                      <a:path w="2504" h="3237">
                        <a:moveTo>
                          <a:pt x="153" y="0"/>
                        </a:moveTo>
                        <a:lnTo>
                          <a:pt x="2504" y="117"/>
                        </a:lnTo>
                        <a:lnTo>
                          <a:pt x="2350" y="3237"/>
                        </a:lnTo>
                        <a:lnTo>
                          <a:pt x="0" y="3120"/>
                        </a:lnTo>
                        <a:lnTo>
                          <a:pt x="153" y="0"/>
                        </a:lnTo>
                        <a:close/>
                      </a:path>
                    </a:pathLst>
                  </a:custGeom>
                  <a:solidFill>
                    <a:schemeClr val="bg2">
                      <a:lumMod val="9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57" name="Freeform 42"/>
                  <p:cNvSpPr>
                    <a:spLocks/>
                  </p:cNvSpPr>
                  <p:nvPr/>
                </p:nvSpPr>
                <p:spPr bwMode="auto">
                  <a:xfrm>
                    <a:off x="5083175" y="5526088"/>
                    <a:ext cx="319088" cy="101600"/>
                  </a:xfrm>
                  <a:custGeom>
                    <a:avLst/>
                    <a:gdLst>
                      <a:gd name="T0" fmla="*/ 17 w 201"/>
                      <a:gd name="T1" fmla="*/ 0 h 64"/>
                      <a:gd name="T2" fmla="*/ 201 w 201"/>
                      <a:gd name="T3" fmla="*/ 9 h 64"/>
                      <a:gd name="T4" fmla="*/ 184 w 201"/>
                      <a:gd name="T5" fmla="*/ 64 h 64"/>
                      <a:gd name="T6" fmla="*/ 0 w 201"/>
                      <a:gd name="T7" fmla="*/ 54 h 64"/>
                      <a:gd name="T8" fmla="*/ 17 w 201"/>
                      <a:gd name="T9" fmla="*/ 0 h 64"/>
                    </a:gdLst>
                    <a:ahLst/>
                    <a:cxnLst>
                      <a:cxn ang="0">
                        <a:pos x="T0" y="T1"/>
                      </a:cxn>
                      <a:cxn ang="0">
                        <a:pos x="T2" y="T3"/>
                      </a:cxn>
                      <a:cxn ang="0">
                        <a:pos x="T4" y="T5"/>
                      </a:cxn>
                      <a:cxn ang="0">
                        <a:pos x="T6" y="T7"/>
                      </a:cxn>
                      <a:cxn ang="0">
                        <a:pos x="T8" y="T9"/>
                      </a:cxn>
                    </a:cxnLst>
                    <a:rect l="0" t="0" r="r" b="b"/>
                    <a:pathLst>
                      <a:path w="201" h="64">
                        <a:moveTo>
                          <a:pt x="17" y="0"/>
                        </a:moveTo>
                        <a:lnTo>
                          <a:pt x="201" y="9"/>
                        </a:lnTo>
                        <a:lnTo>
                          <a:pt x="184" y="64"/>
                        </a:lnTo>
                        <a:lnTo>
                          <a:pt x="0" y="54"/>
                        </a:lnTo>
                        <a:lnTo>
                          <a:pt x="17" y="0"/>
                        </a:lnTo>
                        <a:close/>
                      </a:path>
                    </a:pathLst>
                  </a:custGeom>
                  <a:solidFill>
                    <a:srgbClr val="D9D8D8"/>
                  </a:solidFill>
                  <a:ln w="0">
                    <a:solidFill>
                      <a:srgbClr val="D9D8D8"/>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grpSp>
              <p:nvGrpSpPr>
                <p:cNvPr id="153" name="Group 152"/>
                <p:cNvGrpSpPr/>
                <p:nvPr/>
              </p:nvGrpSpPr>
              <p:grpSpPr>
                <a:xfrm>
                  <a:off x="4341812" y="704850"/>
                  <a:ext cx="3773488" cy="4827588"/>
                  <a:chOff x="4341812" y="704850"/>
                  <a:chExt cx="3773488" cy="4827588"/>
                </a:xfrm>
              </p:grpSpPr>
              <p:sp>
                <p:nvSpPr>
                  <p:cNvPr id="154" name="Freeform 24"/>
                  <p:cNvSpPr>
                    <a:spLocks noEditPoints="1"/>
                  </p:cNvSpPr>
                  <p:nvPr/>
                </p:nvSpPr>
                <p:spPr bwMode="auto">
                  <a:xfrm>
                    <a:off x="4341812" y="704850"/>
                    <a:ext cx="3773488" cy="4827588"/>
                  </a:xfrm>
                  <a:custGeom>
                    <a:avLst/>
                    <a:gdLst>
                      <a:gd name="T0" fmla="*/ 694 w 2377"/>
                      <a:gd name="T1" fmla="*/ 2957 h 3041"/>
                      <a:gd name="T2" fmla="*/ 2305 w 2377"/>
                      <a:gd name="T3" fmla="*/ 2957 h 3041"/>
                      <a:gd name="T4" fmla="*/ 2304 w 2377"/>
                      <a:gd name="T5" fmla="*/ 3041 h 3041"/>
                      <a:gd name="T6" fmla="*/ 681 w 2377"/>
                      <a:gd name="T7" fmla="*/ 3000 h 3041"/>
                      <a:gd name="T8" fmla="*/ 694 w 2377"/>
                      <a:gd name="T9" fmla="*/ 2957 h 3041"/>
                      <a:gd name="T10" fmla="*/ 1 w 2377"/>
                      <a:gd name="T11" fmla="*/ 2957 h 3041"/>
                      <a:gd name="T12" fmla="*/ 508 w 2377"/>
                      <a:gd name="T13" fmla="*/ 2957 h 3041"/>
                      <a:gd name="T14" fmla="*/ 496 w 2377"/>
                      <a:gd name="T15" fmla="*/ 2996 h 3041"/>
                      <a:gd name="T16" fmla="*/ 0 w 2377"/>
                      <a:gd name="T17" fmla="*/ 2985 h 3041"/>
                      <a:gd name="T18" fmla="*/ 1 w 2377"/>
                      <a:gd name="T19" fmla="*/ 2957 h 3041"/>
                      <a:gd name="T20" fmla="*/ 2317 w 2377"/>
                      <a:gd name="T21" fmla="*/ 0 h 3041"/>
                      <a:gd name="T22" fmla="*/ 2377 w 2377"/>
                      <a:gd name="T23" fmla="*/ 2 h 3041"/>
                      <a:gd name="T24" fmla="*/ 2317 w 2377"/>
                      <a:gd name="T25" fmla="*/ 2477 h 3041"/>
                      <a:gd name="T26" fmla="*/ 2317 w 2377"/>
                      <a:gd name="T27" fmla="*/ 0 h 3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77" h="3041">
                        <a:moveTo>
                          <a:pt x="694" y="2957"/>
                        </a:moveTo>
                        <a:lnTo>
                          <a:pt x="2305" y="2957"/>
                        </a:lnTo>
                        <a:lnTo>
                          <a:pt x="2304" y="3041"/>
                        </a:lnTo>
                        <a:lnTo>
                          <a:pt x="681" y="3000"/>
                        </a:lnTo>
                        <a:lnTo>
                          <a:pt x="694" y="2957"/>
                        </a:lnTo>
                        <a:close/>
                        <a:moveTo>
                          <a:pt x="1" y="2957"/>
                        </a:moveTo>
                        <a:lnTo>
                          <a:pt x="508" y="2957"/>
                        </a:lnTo>
                        <a:lnTo>
                          <a:pt x="496" y="2996"/>
                        </a:lnTo>
                        <a:lnTo>
                          <a:pt x="0" y="2985"/>
                        </a:lnTo>
                        <a:lnTo>
                          <a:pt x="1" y="2957"/>
                        </a:lnTo>
                        <a:close/>
                        <a:moveTo>
                          <a:pt x="2317" y="0"/>
                        </a:moveTo>
                        <a:lnTo>
                          <a:pt x="2377" y="2"/>
                        </a:lnTo>
                        <a:lnTo>
                          <a:pt x="2317" y="2477"/>
                        </a:lnTo>
                        <a:lnTo>
                          <a:pt x="2317" y="0"/>
                        </a:lnTo>
                        <a:close/>
                      </a:path>
                    </a:pathLst>
                  </a:custGeom>
                  <a:solidFill>
                    <a:schemeClr val="bg2">
                      <a:lumMod val="7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55" name="Freeform 44"/>
                  <p:cNvSpPr>
                    <a:spLocks/>
                  </p:cNvSpPr>
                  <p:nvPr/>
                </p:nvSpPr>
                <p:spPr bwMode="auto">
                  <a:xfrm>
                    <a:off x="5129213" y="5399088"/>
                    <a:ext cx="314325" cy="68263"/>
                  </a:xfrm>
                  <a:custGeom>
                    <a:avLst/>
                    <a:gdLst>
                      <a:gd name="T0" fmla="*/ 12 w 198"/>
                      <a:gd name="T1" fmla="*/ 0 h 43"/>
                      <a:gd name="T2" fmla="*/ 198 w 198"/>
                      <a:gd name="T3" fmla="*/ 0 h 43"/>
                      <a:gd name="T4" fmla="*/ 185 w 198"/>
                      <a:gd name="T5" fmla="*/ 43 h 43"/>
                      <a:gd name="T6" fmla="*/ 0 w 198"/>
                      <a:gd name="T7" fmla="*/ 39 h 43"/>
                      <a:gd name="T8" fmla="*/ 12 w 198"/>
                      <a:gd name="T9" fmla="*/ 0 h 43"/>
                    </a:gdLst>
                    <a:ahLst/>
                    <a:cxnLst>
                      <a:cxn ang="0">
                        <a:pos x="T0" y="T1"/>
                      </a:cxn>
                      <a:cxn ang="0">
                        <a:pos x="T2" y="T3"/>
                      </a:cxn>
                      <a:cxn ang="0">
                        <a:pos x="T4" y="T5"/>
                      </a:cxn>
                      <a:cxn ang="0">
                        <a:pos x="T6" y="T7"/>
                      </a:cxn>
                      <a:cxn ang="0">
                        <a:pos x="T8" y="T9"/>
                      </a:cxn>
                    </a:cxnLst>
                    <a:rect l="0" t="0" r="r" b="b"/>
                    <a:pathLst>
                      <a:path w="198" h="43">
                        <a:moveTo>
                          <a:pt x="12" y="0"/>
                        </a:moveTo>
                        <a:lnTo>
                          <a:pt x="198" y="0"/>
                        </a:lnTo>
                        <a:lnTo>
                          <a:pt x="185" y="43"/>
                        </a:lnTo>
                        <a:lnTo>
                          <a:pt x="0" y="39"/>
                        </a:lnTo>
                        <a:lnTo>
                          <a:pt x="12" y="0"/>
                        </a:lnTo>
                        <a:close/>
                      </a:path>
                    </a:pathLst>
                  </a:custGeom>
                  <a:solidFill>
                    <a:schemeClr val="bg2">
                      <a:lumMod val="8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grpSp>
          <p:grpSp>
            <p:nvGrpSpPr>
              <p:cNvPr id="103" name="Group 102"/>
              <p:cNvGrpSpPr/>
              <p:nvPr/>
            </p:nvGrpSpPr>
            <p:grpSpPr>
              <a:xfrm>
                <a:off x="4286250" y="441325"/>
                <a:ext cx="3733800" cy="5899151"/>
                <a:chOff x="4286250" y="441325"/>
                <a:chExt cx="3733800" cy="5899151"/>
              </a:xfrm>
            </p:grpSpPr>
            <p:grpSp>
              <p:nvGrpSpPr>
                <p:cNvPr id="104" name="Group 103"/>
                <p:cNvGrpSpPr/>
                <p:nvPr/>
              </p:nvGrpSpPr>
              <p:grpSpPr>
                <a:xfrm>
                  <a:off x="4286250" y="441325"/>
                  <a:ext cx="3733800" cy="4957763"/>
                  <a:chOff x="4286250" y="441325"/>
                  <a:chExt cx="3733800" cy="4957763"/>
                </a:xfrm>
              </p:grpSpPr>
              <p:sp>
                <p:nvSpPr>
                  <p:cNvPr id="116" name="Rectangle 25"/>
                  <p:cNvSpPr>
                    <a:spLocks noChangeArrowheads="1"/>
                  </p:cNvSpPr>
                  <p:nvPr/>
                </p:nvSpPr>
                <p:spPr bwMode="auto">
                  <a:xfrm>
                    <a:off x="4286250" y="441325"/>
                    <a:ext cx="3733800" cy="4957763"/>
                  </a:xfrm>
                  <a:prstGeom prst="rect">
                    <a:avLst/>
                  </a:prstGeom>
                  <a:solidFill>
                    <a:schemeClr val="bg2"/>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nvGrpSpPr>
                  <p:cNvPr id="117" name="Group 116"/>
                  <p:cNvGrpSpPr/>
                  <p:nvPr/>
                </p:nvGrpSpPr>
                <p:grpSpPr>
                  <a:xfrm>
                    <a:off x="4610100" y="1789113"/>
                    <a:ext cx="3059113" cy="3078162"/>
                    <a:chOff x="4610100" y="1789113"/>
                    <a:chExt cx="3059113" cy="3078162"/>
                  </a:xfrm>
                </p:grpSpPr>
                <p:sp>
                  <p:nvSpPr>
                    <p:cNvPr id="118" name="Rectangle 117"/>
                    <p:cNvSpPr>
                      <a:spLocks noEditPoints="1"/>
                    </p:cNvSpPr>
                    <p:nvPr/>
                  </p:nvSpPr>
                  <p:spPr bwMode="auto">
                    <a:xfrm>
                      <a:off x="4684713" y="4268788"/>
                      <a:ext cx="600075" cy="73025"/>
                    </a:xfrm>
                    <a:prstGeom prst="rect">
                      <a:avLst/>
                    </a:prstGeom>
                    <a:solidFill>
                      <a:schemeClr val="accent2"/>
                    </a:solidFill>
                    <a:ln w="0">
                      <a:solidFill>
                        <a:srgbClr val="089189"/>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9" name="Rectangle 118"/>
                    <p:cNvSpPr>
                      <a:spLocks/>
                    </p:cNvSpPr>
                    <p:nvPr/>
                  </p:nvSpPr>
                  <p:spPr bwMode="auto">
                    <a:xfrm>
                      <a:off x="4684713" y="4794250"/>
                      <a:ext cx="646113" cy="73025"/>
                    </a:xfrm>
                    <a:prstGeom prst="rect">
                      <a:avLst/>
                    </a:prstGeom>
                    <a:solidFill>
                      <a:schemeClr val="bg2">
                        <a:lumMod val="85000"/>
                      </a:schemeClr>
                    </a:solidFill>
                    <a:ln w="0">
                      <a:solidFill>
                        <a:srgbClr val="E3FDFC"/>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0" name="Rectangle 119"/>
                    <p:cNvSpPr>
                      <a:spLocks noChangeArrowheads="1"/>
                    </p:cNvSpPr>
                    <p:nvPr/>
                  </p:nvSpPr>
                  <p:spPr bwMode="auto">
                    <a:xfrm>
                      <a:off x="4610100" y="1789113"/>
                      <a:ext cx="2095500" cy="73025"/>
                    </a:xfrm>
                    <a:prstGeom prst="rect">
                      <a:avLst/>
                    </a:prstGeom>
                    <a:solidFill>
                      <a:schemeClr val="tx2">
                        <a:lumMod val="50000"/>
                        <a:lumOff val="50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1" name="Rectangle 120"/>
                    <p:cNvSpPr>
                      <a:spLocks noChangeArrowheads="1"/>
                    </p:cNvSpPr>
                    <p:nvPr/>
                  </p:nvSpPr>
                  <p:spPr bwMode="auto">
                    <a:xfrm>
                      <a:off x="4610100" y="1938338"/>
                      <a:ext cx="3052763" cy="73025"/>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2" name="Rectangle 121"/>
                    <p:cNvSpPr>
                      <a:spLocks noChangeArrowheads="1"/>
                    </p:cNvSpPr>
                    <p:nvPr/>
                  </p:nvSpPr>
                  <p:spPr bwMode="auto">
                    <a:xfrm>
                      <a:off x="4610100" y="2265363"/>
                      <a:ext cx="1385888" cy="69850"/>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3" name="Rectangle 122"/>
                    <p:cNvSpPr>
                      <a:spLocks noChangeArrowheads="1"/>
                    </p:cNvSpPr>
                    <p:nvPr/>
                  </p:nvSpPr>
                  <p:spPr bwMode="auto">
                    <a:xfrm>
                      <a:off x="6370638" y="4119563"/>
                      <a:ext cx="1011238" cy="69850"/>
                    </a:xfrm>
                    <a:prstGeom prst="rect">
                      <a:avLst/>
                    </a:prstGeom>
                    <a:solidFill>
                      <a:schemeClr val="accent2"/>
                    </a:solidFill>
                    <a:ln w="0">
                      <a:solidFill>
                        <a:srgbClr val="089189"/>
                      </a:solid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4" name="Rectangle 123"/>
                    <p:cNvSpPr>
                      <a:spLocks noEditPoints="1"/>
                    </p:cNvSpPr>
                    <p:nvPr/>
                  </p:nvSpPr>
                  <p:spPr bwMode="auto">
                    <a:xfrm>
                      <a:off x="6370638" y="4268788"/>
                      <a:ext cx="598488" cy="73025"/>
                    </a:xfrm>
                    <a:prstGeom prst="rect">
                      <a:avLst/>
                    </a:prstGeom>
                    <a:solidFill>
                      <a:schemeClr val="accent2">
                        <a:lumMod val="60000"/>
                        <a:lumOff val="40000"/>
                      </a:schemeClr>
                    </a:solidFill>
                    <a:ln w="0">
                      <a:solidFill>
                        <a:srgbClr val="E3FDFC"/>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5" name="Rectangle 124"/>
                    <p:cNvSpPr>
                      <a:spLocks/>
                    </p:cNvSpPr>
                    <p:nvPr/>
                  </p:nvSpPr>
                  <p:spPr bwMode="auto">
                    <a:xfrm>
                      <a:off x="6370638" y="4794250"/>
                      <a:ext cx="842963" cy="73025"/>
                    </a:xfrm>
                    <a:prstGeom prst="rect">
                      <a:avLst/>
                    </a:prstGeom>
                    <a:solidFill>
                      <a:schemeClr val="bg2">
                        <a:lumMod val="85000"/>
                      </a:schemeClr>
                    </a:solidFill>
                    <a:ln w="0">
                      <a:solidFill>
                        <a:srgbClr val="E3FDFC"/>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7" name="Rectangle 49"/>
                    <p:cNvSpPr>
                      <a:spLocks noChangeArrowheads="1"/>
                    </p:cNvSpPr>
                    <p:nvPr/>
                  </p:nvSpPr>
                  <p:spPr bwMode="auto">
                    <a:xfrm>
                      <a:off x="4610100" y="2994025"/>
                      <a:ext cx="3052763" cy="73025"/>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8" name="Freeform 50"/>
                    <p:cNvSpPr>
                      <a:spLocks noEditPoints="1"/>
                    </p:cNvSpPr>
                    <p:nvPr/>
                  </p:nvSpPr>
                  <p:spPr bwMode="auto">
                    <a:xfrm>
                      <a:off x="4610100" y="3146425"/>
                      <a:ext cx="1279315" cy="69850"/>
                    </a:xfrm>
                    <a:custGeom>
                      <a:avLst/>
                      <a:gdLst>
                        <a:gd name="T0" fmla="*/ 864 w 873"/>
                        <a:gd name="T1" fmla="*/ 0 h 44"/>
                        <a:gd name="T2" fmla="*/ 873 w 873"/>
                        <a:gd name="T3" fmla="*/ 0 h 44"/>
                        <a:gd name="T4" fmla="*/ 873 w 873"/>
                        <a:gd name="T5" fmla="*/ 44 h 44"/>
                        <a:gd name="T6" fmla="*/ 872 w 873"/>
                        <a:gd name="T7" fmla="*/ 44 h 44"/>
                        <a:gd name="T8" fmla="*/ 872 w 873"/>
                        <a:gd name="T9" fmla="*/ 21 h 44"/>
                        <a:gd name="T10" fmla="*/ 861 w 873"/>
                        <a:gd name="T11" fmla="*/ 18 h 44"/>
                        <a:gd name="T12" fmla="*/ 864 w 873"/>
                        <a:gd name="T13" fmla="*/ 0 h 44"/>
                        <a:gd name="T14" fmla="*/ 0 w 873"/>
                        <a:gd name="T15" fmla="*/ 0 h 44"/>
                        <a:gd name="T16" fmla="*/ 854 w 873"/>
                        <a:gd name="T17" fmla="*/ 0 h 44"/>
                        <a:gd name="T18" fmla="*/ 847 w 873"/>
                        <a:gd name="T19" fmla="*/ 14 h 44"/>
                        <a:gd name="T20" fmla="*/ 847 w 873"/>
                        <a:gd name="T21" fmla="*/ 13 h 44"/>
                        <a:gd name="T22" fmla="*/ 838 w 873"/>
                        <a:gd name="T23" fmla="*/ 10 h 44"/>
                        <a:gd name="T24" fmla="*/ 816 w 873"/>
                        <a:gd name="T25" fmla="*/ 44 h 44"/>
                        <a:gd name="T26" fmla="*/ 0 w 873"/>
                        <a:gd name="T27" fmla="*/ 44 h 44"/>
                        <a:gd name="T28" fmla="*/ 0 w 87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44">
                          <a:moveTo>
                            <a:pt x="864" y="0"/>
                          </a:moveTo>
                          <a:lnTo>
                            <a:pt x="873" y="0"/>
                          </a:lnTo>
                          <a:lnTo>
                            <a:pt x="873" y="44"/>
                          </a:lnTo>
                          <a:lnTo>
                            <a:pt x="872" y="44"/>
                          </a:lnTo>
                          <a:lnTo>
                            <a:pt x="872" y="21"/>
                          </a:lnTo>
                          <a:lnTo>
                            <a:pt x="861" y="18"/>
                          </a:lnTo>
                          <a:lnTo>
                            <a:pt x="864" y="0"/>
                          </a:lnTo>
                          <a:close/>
                          <a:moveTo>
                            <a:pt x="0" y="0"/>
                          </a:moveTo>
                          <a:lnTo>
                            <a:pt x="854" y="0"/>
                          </a:lnTo>
                          <a:lnTo>
                            <a:pt x="847" y="14"/>
                          </a:lnTo>
                          <a:lnTo>
                            <a:pt x="847" y="13"/>
                          </a:lnTo>
                          <a:lnTo>
                            <a:pt x="838" y="10"/>
                          </a:lnTo>
                          <a:lnTo>
                            <a:pt x="816" y="44"/>
                          </a:lnTo>
                          <a:lnTo>
                            <a:pt x="0" y="44"/>
                          </a:lnTo>
                          <a:lnTo>
                            <a:pt x="0" y="0"/>
                          </a:lnTo>
                          <a:close/>
                        </a:path>
                      </a:pathLst>
                    </a:custGeom>
                    <a:solidFill>
                      <a:schemeClr val="bg2">
                        <a:lumMod val="8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29" name="Rectangle 62"/>
                    <p:cNvSpPr>
                      <a:spLocks noChangeArrowheads="1"/>
                    </p:cNvSpPr>
                    <p:nvPr/>
                  </p:nvSpPr>
                  <p:spPr bwMode="auto">
                    <a:xfrm>
                      <a:off x="4610100" y="2846388"/>
                      <a:ext cx="3059113" cy="73025"/>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0" name="Rectangle 63"/>
                    <p:cNvSpPr>
                      <a:spLocks noChangeArrowheads="1"/>
                    </p:cNvSpPr>
                    <p:nvPr/>
                  </p:nvSpPr>
                  <p:spPr bwMode="auto">
                    <a:xfrm>
                      <a:off x="4610100" y="2543175"/>
                      <a:ext cx="3059113" cy="74613"/>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1" name="Rectangle 64"/>
                    <p:cNvSpPr>
                      <a:spLocks noChangeArrowheads="1"/>
                    </p:cNvSpPr>
                    <p:nvPr/>
                  </p:nvSpPr>
                  <p:spPr bwMode="auto">
                    <a:xfrm>
                      <a:off x="4610100" y="2693988"/>
                      <a:ext cx="3052763" cy="71438"/>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32" name="Rectangle 65"/>
                    <p:cNvSpPr>
                      <a:spLocks noChangeArrowheads="1"/>
                    </p:cNvSpPr>
                    <p:nvPr/>
                  </p:nvSpPr>
                  <p:spPr bwMode="auto">
                    <a:xfrm>
                      <a:off x="4610100" y="2100263"/>
                      <a:ext cx="3052763" cy="73025"/>
                    </a:xfrm>
                    <a:prstGeom prst="rect">
                      <a:avLst/>
                    </a:prstGeom>
                    <a:solidFill>
                      <a:schemeClr val="bg2">
                        <a:lumMod val="85000"/>
                      </a:schemeClr>
                    </a:solidFill>
                    <a:ln w="0">
                      <a:no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grpSp>
            <p:grpSp>
              <p:nvGrpSpPr>
                <p:cNvPr id="105" name="Group 104"/>
                <p:cNvGrpSpPr/>
                <p:nvPr/>
              </p:nvGrpSpPr>
              <p:grpSpPr>
                <a:xfrm>
                  <a:off x="4799013" y="2955176"/>
                  <a:ext cx="1182687" cy="3385300"/>
                  <a:chOff x="4799013" y="2955176"/>
                  <a:chExt cx="1182687" cy="3385300"/>
                </a:xfrm>
              </p:grpSpPr>
              <p:sp>
                <p:nvSpPr>
                  <p:cNvPr id="109" name="Freeform 55"/>
                  <p:cNvSpPr>
                    <a:spLocks/>
                  </p:cNvSpPr>
                  <p:nvPr/>
                </p:nvSpPr>
                <p:spPr bwMode="auto">
                  <a:xfrm>
                    <a:off x="5879262" y="2955176"/>
                    <a:ext cx="87314" cy="209550"/>
                  </a:xfrm>
                  <a:custGeom>
                    <a:avLst/>
                    <a:gdLst>
                      <a:gd name="T0" fmla="*/ 55 w 55"/>
                      <a:gd name="T1" fmla="*/ 0 h 132"/>
                      <a:gd name="T2" fmla="*/ 40 w 55"/>
                      <a:gd name="T3" fmla="*/ 132 h 132"/>
                      <a:gd name="T4" fmla="*/ 0 w 55"/>
                      <a:gd name="T5" fmla="*/ 119 h 132"/>
                      <a:gd name="T6" fmla="*/ 55 w 55"/>
                      <a:gd name="T7" fmla="*/ 0 h 132"/>
                    </a:gdLst>
                    <a:ahLst/>
                    <a:cxnLst>
                      <a:cxn ang="0">
                        <a:pos x="T0" y="T1"/>
                      </a:cxn>
                      <a:cxn ang="0">
                        <a:pos x="T2" y="T3"/>
                      </a:cxn>
                      <a:cxn ang="0">
                        <a:pos x="T4" y="T5"/>
                      </a:cxn>
                      <a:cxn ang="0">
                        <a:pos x="T6" y="T7"/>
                      </a:cxn>
                    </a:cxnLst>
                    <a:rect l="0" t="0" r="r" b="b"/>
                    <a:pathLst>
                      <a:path w="55" h="132">
                        <a:moveTo>
                          <a:pt x="55" y="0"/>
                        </a:moveTo>
                        <a:lnTo>
                          <a:pt x="40" y="132"/>
                        </a:lnTo>
                        <a:lnTo>
                          <a:pt x="0" y="119"/>
                        </a:lnTo>
                        <a:lnTo>
                          <a:pt x="55" y="0"/>
                        </a:lnTo>
                        <a:close/>
                      </a:path>
                    </a:pathLst>
                  </a:custGeom>
                  <a:solidFill>
                    <a:schemeClr val="tx2"/>
                  </a:solidFill>
                  <a:ln w="0">
                    <a:solidFill>
                      <a:srgbClr val="333333"/>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0" name="Rectangle 56"/>
                  <p:cNvSpPr>
                    <a:spLocks noChangeArrowheads="1"/>
                  </p:cNvSpPr>
                  <p:nvPr/>
                </p:nvSpPr>
                <p:spPr bwMode="auto">
                  <a:xfrm>
                    <a:off x="5967413" y="3152775"/>
                    <a:ext cx="1588" cy="1588"/>
                  </a:xfrm>
                  <a:prstGeom prst="rect">
                    <a:avLst/>
                  </a:prstGeom>
                  <a:solidFill>
                    <a:srgbClr val="E8C27E"/>
                  </a:solidFill>
                  <a:ln w="0">
                    <a:solidFill>
                      <a:srgbClr val="E8C27E"/>
                    </a:solidFill>
                    <a:prstDash val="solid"/>
                    <a:miter lim="800000"/>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1" name="Freeform 57"/>
                  <p:cNvSpPr>
                    <a:spLocks/>
                  </p:cNvSpPr>
                  <p:nvPr/>
                </p:nvSpPr>
                <p:spPr bwMode="auto">
                  <a:xfrm>
                    <a:off x="5711825" y="3030538"/>
                    <a:ext cx="263525" cy="376238"/>
                  </a:xfrm>
                  <a:custGeom>
                    <a:avLst/>
                    <a:gdLst>
                      <a:gd name="T0" fmla="*/ 128 w 166"/>
                      <a:gd name="T1" fmla="*/ 0 h 237"/>
                      <a:gd name="T2" fmla="*/ 162 w 166"/>
                      <a:gd name="T3" fmla="*/ 10 h 237"/>
                      <a:gd name="T4" fmla="*/ 166 w 166"/>
                      <a:gd name="T5" fmla="*/ 237 h 237"/>
                      <a:gd name="T6" fmla="*/ 0 w 166"/>
                      <a:gd name="T7" fmla="*/ 187 h 237"/>
                      <a:gd name="T8" fmla="*/ 128 w 166"/>
                      <a:gd name="T9" fmla="*/ 0 h 237"/>
                    </a:gdLst>
                    <a:ahLst/>
                    <a:cxnLst>
                      <a:cxn ang="0">
                        <a:pos x="T0" y="T1"/>
                      </a:cxn>
                      <a:cxn ang="0">
                        <a:pos x="T2" y="T3"/>
                      </a:cxn>
                      <a:cxn ang="0">
                        <a:pos x="T4" y="T5"/>
                      </a:cxn>
                      <a:cxn ang="0">
                        <a:pos x="T6" y="T7"/>
                      </a:cxn>
                      <a:cxn ang="0">
                        <a:pos x="T8" y="T9"/>
                      </a:cxn>
                    </a:cxnLst>
                    <a:rect l="0" t="0" r="r" b="b"/>
                    <a:pathLst>
                      <a:path w="166" h="237">
                        <a:moveTo>
                          <a:pt x="128" y="0"/>
                        </a:moveTo>
                        <a:lnTo>
                          <a:pt x="162" y="10"/>
                        </a:lnTo>
                        <a:lnTo>
                          <a:pt x="166" y="237"/>
                        </a:lnTo>
                        <a:lnTo>
                          <a:pt x="0" y="187"/>
                        </a:lnTo>
                        <a:lnTo>
                          <a:pt x="128" y="0"/>
                        </a:lnTo>
                        <a:close/>
                      </a:path>
                    </a:pathLst>
                  </a:custGeom>
                  <a:solidFill>
                    <a:schemeClr val="bg2">
                      <a:lumMod val="7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3" name="Freeform 59"/>
                  <p:cNvSpPr>
                    <a:spLocks/>
                  </p:cNvSpPr>
                  <p:nvPr/>
                </p:nvSpPr>
                <p:spPr bwMode="auto">
                  <a:xfrm>
                    <a:off x="5757863" y="3033713"/>
                    <a:ext cx="192088" cy="333375"/>
                  </a:xfrm>
                  <a:custGeom>
                    <a:avLst/>
                    <a:gdLst>
                      <a:gd name="T0" fmla="*/ 107 w 121"/>
                      <a:gd name="T1" fmla="*/ 0 h 210"/>
                      <a:gd name="T2" fmla="*/ 121 w 121"/>
                      <a:gd name="T3" fmla="*/ 4 h 210"/>
                      <a:gd name="T4" fmla="*/ 53 w 121"/>
                      <a:gd name="T5" fmla="*/ 210 h 210"/>
                      <a:gd name="T6" fmla="*/ 0 w 121"/>
                      <a:gd name="T7" fmla="*/ 193 h 210"/>
                      <a:gd name="T8" fmla="*/ 107 w 121"/>
                      <a:gd name="T9" fmla="*/ 0 h 210"/>
                    </a:gdLst>
                    <a:ahLst/>
                    <a:cxnLst>
                      <a:cxn ang="0">
                        <a:pos x="T0" y="T1"/>
                      </a:cxn>
                      <a:cxn ang="0">
                        <a:pos x="T2" y="T3"/>
                      </a:cxn>
                      <a:cxn ang="0">
                        <a:pos x="T4" y="T5"/>
                      </a:cxn>
                      <a:cxn ang="0">
                        <a:pos x="T6" y="T7"/>
                      </a:cxn>
                      <a:cxn ang="0">
                        <a:pos x="T8" y="T9"/>
                      </a:cxn>
                    </a:cxnLst>
                    <a:rect l="0" t="0" r="r" b="b"/>
                    <a:pathLst>
                      <a:path w="121" h="210">
                        <a:moveTo>
                          <a:pt x="107" y="0"/>
                        </a:moveTo>
                        <a:lnTo>
                          <a:pt x="121" y="4"/>
                        </a:lnTo>
                        <a:lnTo>
                          <a:pt x="53" y="210"/>
                        </a:lnTo>
                        <a:lnTo>
                          <a:pt x="0" y="193"/>
                        </a:lnTo>
                        <a:lnTo>
                          <a:pt x="107" y="0"/>
                        </a:lnTo>
                        <a:close/>
                      </a:path>
                    </a:pathLst>
                  </a:custGeom>
                  <a:solidFill>
                    <a:schemeClr val="bg2">
                      <a:lumMod val="95000"/>
                    </a:schemeClr>
                  </a:solidFill>
                  <a:ln w="0">
                    <a:solidFill>
                      <a:srgbClr val="E8E8E8"/>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06" name="Freeform 52"/>
                  <p:cNvSpPr>
                    <a:spLocks/>
                  </p:cNvSpPr>
                  <p:nvPr/>
                </p:nvSpPr>
                <p:spPr bwMode="auto">
                  <a:xfrm>
                    <a:off x="4900613" y="3327400"/>
                    <a:ext cx="1074738" cy="2752725"/>
                  </a:xfrm>
                  <a:custGeom>
                    <a:avLst/>
                    <a:gdLst>
                      <a:gd name="T0" fmla="*/ 511 w 677"/>
                      <a:gd name="T1" fmla="*/ 0 h 1734"/>
                      <a:gd name="T2" fmla="*/ 677 w 677"/>
                      <a:gd name="T3" fmla="*/ 50 h 1734"/>
                      <a:gd name="T4" fmla="*/ 167 w 677"/>
                      <a:gd name="T5" fmla="*/ 1734 h 1734"/>
                      <a:gd name="T6" fmla="*/ 0 w 677"/>
                      <a:gd name="T7" fmla="*/ 1683 h 1734"/>
                      <a:gd name="T8" fmla="*/ 511 w 677"/>
                      <a:gd name="T9" fmla="*/ 0 h 1734"/>
                    </a:gdLst>
                    <a:ahLst/>
                    <a:cxnLst>
                      <a:cxn ang="0">
                        <a:pos x="T0" y="T1"/>
                      </a:cxn>
                      <a:cxn ang="0">
                        <a:pos x="T2" y="T3"/>
                      </a:cxn>
                      <a:cxn ang="0">
                        <a:pos x="T4" y="T5"/>
                      </a:cxn>
                      <a:cxn ang="0">
                        <a:pos x="T6" y="T7"/>
                      </a:cxn>
                      <a:cxn ang="0">
                        <a:pos x="T8" y="T9"/>
                      </a:cxn>
                    </a:cxnLst>
                    <a:rect l="0" t="0" r="r" b="b"/>
                    <a:pathLst>
                      <a:path w="677" h="1734">
                        <a:moveTo>
                          <a:pt x="511" y="0"/>
                        </a:moveTo>
                        <a:lnTo>
                          <a:pt x="677" y="50"/>
                        </a:lnTo>
                        <a:lnTo>
                          <a:pt x="167" y="1734"/>
                        </a:lnTo>
                        <a:lnTo>
                          <a:pt x="0" y="1683"/>
                        </a:lnTo>
                        <a:lnTo>
                          <a:pt x="511" y="0"/>
                        </a:lnTo>
                        <a:close/>
                      </a:path>
                    </a:pathLst>
                  </a:custGeom>
                  <a:solidFill>
                    <a:schemeClr val="accent2"/>
                  </a:solidFill>
                  <a:ln w="0">
                    <a:solidFill>
                      <a:srgbClr val="5FB99C"/>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07" name="Freeform 53"/>
                  <p:cNvSpPr>
                    <a:spLocks/>
                  </p:cNvSpPr>
                  <p:nvPr/>
                </p:nvSpPr>
                <p:spPr bwMode="auto">
                  <a:xfrm>
                    <a:off x="5045075" y="3370264"/>
                    <a:ext cx="936624" cy="2713038"/>
                  </a:xfrm>
                  <a:custGeom>
                    <a:avLst/>
                    <a:gdLst>
                      <a:gd name="T0" fmla="*/ 510 w 590"/>
                      <a:gd name="T1" fmla="*/ 0 h 1709"/>
                      <a:gd name="T2" fmla="*/ 590 w 590"/>
                      <a:gd name="T3" fmla="*/ 24 h 1709"/>
                      <a:gd name="T4" fmla="*/ 79 w 590"/>
                      <a:gd name="T5" fmla="*/ 1709 h 1709"/>
                      <a:gd name="T6" fmla="*/ 0 w 590"/>
                      <a:gd name="T7" fmla="*/ 1684 h 1709"/>
                      <a:gd name="T8" fmla="*/ 510 w 590"/>
                      <a:gd name="T9" fmla="*/ 0 h 1709"/>
                    </a:gdLst>
                    <a:ahLst/>
                    <a:cxnLst>
                      <a:cxn ang="0">
                        <a:pos x="T0" y="T1"/>
                      </a:cxn>
                      <a:cxn ang="0">
                        <a:pos x="T2" y="T3"/>
                      </a:cxn>
                      <a:cxn ang="0">
                        <a:pos x="T4" y="T5"/>
                      </a:cxn>
                      <a:cxn ang="0">
                        <a:pos x="T6" y="T7"/>
                      </a:cxn>
                      <a:cxn ang="0">
                        <a:pos x="T8" y="T9"/>
                      </a:cxn>
                    </a:cxnLst>
                    <a:rect l="0" t="0" r="r" b="b"/>
                    <a:pathLst>
                      <a:path w="590" h="1709">
                        <a:moveTo>
                          <a:pt x="510" y="0"/>
                        </a:moveTo>
                        <a:lnTo>
                          <a:pt x="590" y="24"/>
                        </a:lnTo>
                        <a:lnTo>
                          <a:pt x="79" y="1709"/>
                        </a:lnTo>
                        <a:lnTo>
                          <a:pt x="0" y="1684"/>
                        </a:lnTo>
                        <a:lnTo>
                          <a:pt x="510" y="0"/>
                        </a:lnTo>
                        <a:close/>
                      </a:path>
                    </a:pathLst>
                  </a:custGeom>
                  <a:solidFill>
                    <a:schemeClr val="accent2">
                      <a:lumMod val="50000"/>
                    </a:schemeClr>
                  </a:solidFill>
                  <a:ln w="0">
                    <a:solidFill>
                      <a:srgbClr val="306D72"/>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2" name="Freeform 58"/>
                  <p:cNvSpPr>
                    <a:spLocks/>
                  </p:cNvSpPr>
                  <p:nvPr/>
                </p:nvSpPr>
                <p:spPr bwMode="auto">
                  <a:xfrm>
                    <a:off x="5375274" y="3327400"/>
                    <a:ext cx="606426" cy="1190624"/>
                  </a:xfrm>
                  <a:custGeom>
                    <a:avLst/>
                    <a:gdLst>
                      <a:gd name="T0" fmla="*/ 212 w 382"/>
                      <a:gd name="T1" fmla="*/ 0 h 750"/>
                      <a:gd name="T2" fmla="*/ 382 w 382"/>
                      <a:gd name="T3" fmla="*/ 51 h 750"/>
                      <a:gd name="T4" fmla="*/ 170 w 382"/>
                      <a:gd name="T5" fmla="*/ 750 h 750"/>
                      <a:gd name="T6" fmla="*/ 0 w 382"/>
                      <a:gd name="T7" fmla="*/ 699 h 750"/>
                      <a:gd name="T8" fmla="*/ 212 w 382"/>
                      <a:gd name="T9" fmla="*/ 0 h 750"/>
                    </a:gdLst>
                    <a:ahLst/>
                    <a:cxnLst>
                      <a:cxn ang="0">
                        <a:pos x="T0" y="T1"/>
                      </a:cxn>
                      <a:cxn ang="0">
                        <a:pos x="T2" y="T3"/>
                      </a:cxn>
                      <a:cxn ang="0">
                        <a:pos x="T4" y="T5"/>
                      </a:cxn>
                      <a:cxn ang="0">
                        <a:pos x="T6" y="T7"/>
                      </a:cxn>
                      <a:cxn ang="0">
                        <a:pos x="T8" y="T9"/>
                      </a:cxn>
                    </a:cxnLst>
                    <a:rect l="0" t="0" r="r" b="b"/>
                    <a:pathLst>
                      <a:path w="382" h="750">
                        <a:moveTo>
                          <a:pt x="212" y="0"/>
                        </a:moveTo>
                        <a:lnTo>
                          <a:pt x="382" y="51"/>
                        </a:lnTo>
                        <a:lnTo>
                          <a:pt x="170" y="750"/>
                        </a:lnTo>
                        <a:lnTo>
                          <a:pt x="0" y="699"/>
                        </a:lnTo>
                        <a:lnTo>
                          <a:pt x="212" y="0"/>
                        </a:lnTo>
                        <a:close/>
                      </a:path>
                    </a:pathLst>
                  </a:custGeom>
                  <a:solidFill>
                    <a:schemeClr val="accent2"/>
                  </a:solidFill>
                  <a:ln w="0">
                    <a:solidFill>
                      <a:srgbClr val="089189"/>
                    </a:solid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08" name="Freeform 54"/>
                  <p:cNvSpPr>
                    <a:spLocks/>
                  </p:cNvSpPr>
                  <p:nvPr/>
                </p:nvSpPr>
                <p:spPr bwMode="auto">
                  <a:xfrm>
                    <a:off x="4799013" y="5757863"/>
                    <a:ext cx="463550" cy="582613"/>
                  </a:xfrm>
                  <a:custGeom>
                    <a:avLst/>
                    <a:gdLst>
                      <a:gd name="T0" fmla="*/ 93 w 292"/>
                      <a:gd name="T1" fmla="*/ 0 h 367"/>
                      <a:gd name="T2" fmla="*/ 292 w 292"/>
                      <a:gd name="T3" fmla="*/ 61 h 367"/>
                      <a:gd name="T4" fmla="*/ 199 w 292"/>
                      <a:gd name="T5" fmla="*/ 367 h 367"/>
                      <a:gd name="T6" fmla="*/ 0 w 292"/>
                      <a:gd name="T7" fmla="*/ 307 h 367"/>
                      <a:gd name="T8" fmla="*/ 93 w 292"/>
                      <a:gd name="T9" fmla="*/ 0 h 367"/>
                    </a:gdLst>
                    <a:ahLst/>
                    <a:cxnLst>
                      <a:cxn ang="0">
                        <a:pos x="T0" y="T1"/>
                      </a:cxn>
                      <a:cxn ang="0">
                        <a:pos x="T2" y="T3"/>
                      </a:cxn>
                      <a:cxn ang="0">
                        <a:pos x="T4" y="T5"/>
                      </a:cxn>
                      <a:cxn ang="0">
                        <a:pos x="T6" y="T7"/>
                      </a:cxn>
                      <a:cxn ang="0">
                        <a:pos x="T8" y="T9"/>
                      </a:cxn>
                    </a:cxnLst>
                    <a:rect l="0" t="0" r="r" b="b"/>
                    <a:pathLst>
                      <a:path w="292" h="367">
                        <a:moveTo>
                          <a:pt x="93" y="0"/>
                        </a:moveTo>
                        <a:lnTo>
                          <a:pt x="292" y="61"/>
                        </a:lnTo>
                        <a:lnTo>
                          <a:pt x="199" y="367"/>
                        </a:lnTo>
                        <a:lnTo>
                          <a:pt x="0" y="307"/>
                        </a:lnTo>
                        <a:lnTo>
                          <a:pt x="93" y="0"/>
                        </a:lnTo>
                        <a:close/>
                      </a:path>
                    </a:pathLst>
                  </a:custGeom>
                  <a:solidFill>
                    <a:schemeClr val="tx2">
                      <a:lumMod val="85000"/>
                      <a:lumOff val="1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4" name="Freeform 60"/>
                  <p:cNvSpPr>
                    <a:spLocks/>
                  </p:cNvSpPr>
                  <p:nvPr/>
                </p:nvSpPr>
                <p:spPr bwMode="auto">
                  <a:xfrm>
                    <a:off x="4799013" y="6157913"/>
                    <a:ext cx="342900" cy="182563"/>
                  </a:xfrm>
                  <a:custGeom>
                    <a:avLst/>
                    <a:gdLst>
                      <a:gd name="T0" fmla="*/ 17 w 216"/>
                      <a:gd name="T1" fmla="*/ 0 h 115"/>
                      <a:gd name="T2" fmla="*/ 216 w 216"/>
                      <a:gd name="T3" fmla="*/ 60 h 115"/>
                      <a:gd name="T4" fmla="*/ 199 w 216"/>
                      <a:gd name="T5" fmla="*/ 115 h 115"/>
                      <a:gd name="T6" fmla="*/ 0 w 216"/>
                      <a:gd name="T7" fmla="*/ 55 h 115"/>
                      <a:gd name="T8" fmla="*/ 17 w 216"/>
                      <a:gd name="T9" fmla="*/ 0 h 115"/>
                    </a:gdLst>
                    <a:ahLst/>
                    <a:cxnLst>
                      <a:cxn ang="0">
                        <a:pos x="T0" y="T1"/>
                      </a:cxn>
                      <a:cxn ang="0">
                        <a:pos x="T2" y="T3"/>
                      </a:cxn>
                      <a:cxn ang="0">
                        <a:pos x="T4" y="T5"/>
                      </a:cxn>
                      <a:cxn ang="0">
                        <a:pos x="T6" y="T7"/>
                      </a:cxn>
                      <a:cxn ang="0">
                        <a:pos x="T8" y="T9"/>
                      </a:cxn>
                    </a:cxnLst>
                    <a:rect l="0" t="0" r="r" b="b"/>
                    <a:pathLst>
                      <a:path w="216" h="115">
                        <a:moveTo>
                          <a:pt x="17" y="0"/>
                        </a:moveTo>
                        <a:lnTo>
                          <a:pt x="216" y="60"/>
                        </a:lnTo>
                        <a:lnTo>
                          <a:pt x="199" y="115"/>
                        </a:lnTo>
                        <a:lnTo>
                          <a:pt x="0" y="55"/>
                        </a:lnTo>
                        <a:lnTo>
                          <a:pt x="17" y="0"/>
                        </a:lnTo>
                        <a:close/>
                      </a:path>
                    </a:pathLst>
                  </a:custGeom>
                  <a:solidFill>
                    <a:schemeClr val="bg2">
                      <a:lumMod val="6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115" name="Freeform 61"/>
                  <p:cNvSpPr>
                    <a:spLocks/>
                  </p:cNvSpPr>
                  <p:nvPr/>
                </p:nvSpPr>
                <p:spPr bwMode="auto">
                  <a:xfrm>
                    <a:off x="4918075" y="5319713"/>
                    <a:ext cx="379413" cy="1000125"/>
                  </a:xfrm>
                  <a:custGeom>
                    <a:avLst/>
                    <a:gdLst>
                      <a:gd name="T0" fmla="*/ 186 w 239"/>
                      <a:gd name="T1" fmla="*/ 0 h 630"/>
                      <a:gd name="T2" fmla="*/ 239 w 239"/>
                      <a:gd name="T3" fmla="*/ 16 h 630"/>
                      <a:gd name="T4" fmla="*/ 53 w 239"/>
                      <a:gd name="T5" fmla="*/ 630 h 630"/>
                      <a:gd name="T6" fmla="*/ 0 w 239"/>
                      <a:gd name="T7" fmla="*/ 613 h 630"/>
                      <a:gd name="T8" fmla="*/ 186 w 239"/>
                      <a:gd name="T9" fmla="*/ 0 h 630"/>
                    </a:gdLst>
                    <a:ahLst/>
                    <a:cxnLst>
                      <a:cxn ang="0">
                        <a:pos x="T0" y="T1"/>
                      </a:cxn>
                      <a:cxn ang="0">
                        <a:pos x="T2" y="T3"/>
                      </a:cxn>
                      <a:cxn ang="0">
                        <a:pos x="T4" y="T5"/>
                      </a:cxn>
                      <a:cxn ang="0">
                        <a:pos x="T6" y="T7"/>
                      </a:cxn>
                      <a:cxn ang="0">
                        <a:pos x="T8" y="T9"/>
                      </a:cxn>
                    </a:cxnLst>
                    <a:rect l="0" t="0" r="r" b="b"/>
                    <a:pathLst>
                      <a:path w="239" h="630">
                        <a:moveTo>
                          <a:pt x="186" y="0"/>
                        </a:moveTo>
                        <a:lnTo>
                          <a:pt x="239" y="16"/>
                        </a:lnTo>
                        <a:lnTo>
                          <a:pt x="53" y="630"/>
                        </a:lnTo>
                        <a:lnTo>
                          <a:pt x="0" y="613"/>
                        </a:lnTo>
                        <a:lnTo>
                          <a:pt x="186" y="0"/>
                        </a:lnTo>
                        <a:close/>
                      </a:path>
                    </a:pathLst>
                  </a:custGeom>
                  <a:solidFill>
                    <a:schemeClr val="bg2">
                      <a:lumMod val="85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grpSp>
        </p:grpSp>
        <p:sp>
          <p:nvSpPr>
            <p:cNvPr id="101" name="TextBox 100"/>
            <p:cNvSpPr txBox="1"/>
            <p:nvPr/>
          </p:nvSpPr>
          <p:spPr>
            <a:xfrm>
              <a:off x="1334234" y="943796"/>
              <a:ext cx="2463964" cy="523118"/>
            </a:xfrm>
            <a:prstGeom prst="rect">
              <a:avLst/>
            </a:prstGeom>
            <a:noFill/>
          </p:spPr>
          <p:txBody>
            <a:bodyPr wrap="square" rtlCol="0" anchor="ctr">
              <a:spAutoFit/>
            </a:bodyPr>
            <a:lstStyle/>
            <a:p>
              <a:pPr algn="ctr" defTabSz="914126"/>
              <a:r>
                <a:rPr lang="en-US" sz="1799" b="1" dirty="0">
                  <a:solidFill>
                    <a:srgbClr val="000000"/>
                  </a:solidFill>
                  <a:latin typeface="Arial" panose="020B0604020202020204" pitchFamily="34" charset="0"/>
                  <a:cs typeface="Arial" panose="020B0604020202020204" pitchFamily="34" charset="0"/>
                </a:rPr>
                <a:t>Purpose</a:t>
              </a:r>
            </a:p>
          </p:txBody>
        </p:sp>
      </p:grpSp>
      <p:grpSp>
        <p:nvGrpSpPr>
          <p:cNvPr id="12" name="Group 11"/>
          <p:cNvGrpSpPr/>
          <p:nvPr/>
        </p:nvGrpSpPr>
        <p:grpSpPr>
          <a:xfrm>
            <a:off x="6111595" y="1414058"/>
            <a:ext cx="4901273" cy="4157038"/>
            <a:chOff x="6068943" y="1413532"/>
            <a:chExt cx="5831784" cy="4221386"/>
          </a:xfrm>
        </p:grpSpPr>
        <p:grpSp>
          <p:nvGrpSpPr>
            <p:cNvPr id="4" name="Group 3"/>
            <p:cNvGrpSpPr/>
            <p:nvPr/>
          </p:nvGrpSpPr>
          <p:grpSpPr>
            <a:xfrm>
              <a:off x="6068943" y="1413532"/>
              <a:ext cx="3743199" cy="400085"/>
              <a:chOff x="6159006" y="1413532"/>
              <a:chExt cx="3743199" cy="400085"/>
            </a:xfrm>
          </p:grpSpPr>
          <p:sp>
            <p:nvSpPr>
              <p:cNvPr id="159" name="Rectangle 158"/>
              <p:cNvSpPr/>
              <p:nvPr/>
            </p:nvSpPr>
            <p:spPr>
              <a:xfrm>
                <a:off x="6884055" y="1413532"/>
                <a:ext cx="3018150" cy="400085"/>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Challenges for Validation</a:t>
                </a:r>
              </a:p>
            </p:txBody>
          </p:sp>
          <p:sp>
            <p:nvSpPr>
              <p:cNvPr id="160" name="Freeform 9"/>
              <p:cNvSpPr>
                <a:spLocks noEditPoints="1"/>
              </p:cNvSpPr>
              <p:nvPr/>
            </p:nvSpPr>
            <p:spPr bwMode="auto">
              <a:xfrm>
                <a:off x="6159006" y="1422035"/>
                <a:ext cx="371278" cy="383105"/>
              </a:xfrm>
              <a:custGeom>
                <a:avLst/>
                <a:gdLst>
                  <a:gd name="T0" fmla="*/ 1330 w 1796"/>
                  <a:gd name="T1" fmla="*/ 1665 h 1857"/>
                  <a:gd name="T2" fmla="*/ 1235 w 1796"/>
                  <a:gd name="T3" fmla="*/ 1649 h 1857"/>
                  <a:gd name="T4" fmla="*/ 1199 w 1796"/>
                  <a:gd name="T5" fmla="*/ 1701 h 1857"/>
                  <a:gd name="T6" fmla="*/ 1360 w 1796"/>
                  <a:gd name="T7" fmla="*/ 1737 h 1857"/>
                  <a:gd name="T8" fmla="*/ 1395 w 1796"/>
                  <a:gd name="T9" fmla="*/ 1685 h 1857"/>
                  <a:gd name="T10" fmla="*/ 1297 w 1796"/>
                  <a:gd name="T11" fmla="*/ 980 h 1857"/>
                  <a:gd name="T12" fmla="*/ 1086 w 1796"/>
                  <a:gd name="T13" fmla="*/ 1421 h 1857"/>
                  <a:gd name="T14" fmla="*/ 1160 w 1796"/>
                  <a:gd name="T15" fmla="*/ 1550 h 1857"/>
                  <a:gd name="T16" fmla="*/ 1210 w 1796"/>
                  <a:gd name="T17" fmla="*/ 1636 h 1857"/>
                  <a:gd name="T18" fmla="*/ 1297 w 1796"/>
                  <a:gd name="T19" fmla="*/ 1636 h 1857"/>
                  <a:gd name="T20" fmla="*/ 1385 w 1796"/>
                  <a:gd name="T21" fmla="*/ 1636 h 1857"/>
                  <a:gd name="T22" fmla="*/ 1433 w 1796"/>
                  <a:gd name="T23" fmla="*/ 1552 h 1857"/>
                  <a:gd name="T24" fmla="*/ 1507 w 1796"/>
                  <a:gd name="T25" fmla="*/ 1422 h 1857"/>
                  <a:gd name="T26" fmla="*/ 1577 w 1796"/>
                  <a:gd name="T27" fmla="*/ 1244 h 1857"/>
                  <a:gd name="T28" fmla="*/ 1450 w 1796"/>
                  <a:gd name="T29" fmla="*/ 1379 h 1857"/>
                  <a:gd name="T30" fmla="*/ 1367 w 1796"/>
                  <a:gd name="T31" fmla="*/ 1525 h 1857"/>
                  <a:gd name="T32" fmla="*/ 1366 w 1796"/>
                  <a:gd name="T33" fmla="*/ 1529 h 1857"/>
                  <a:gd name="T34" fmla="*/ 1297 w 1796"/>
                  <a:gd name="T35" fmla="*/ 1565 h 1857"/>
                  <a:gd name="T36" fmla="*/ 1228 w 1796"/>
                  <a:gd name="T37" fmla="*/ 1529 h 1857"/>
                  <a:gd name="T38" fmla="*/ 1144 w 1796"/>
                  <a:gd name="T39" fmla="*/ 1379 h 1857"/>
                  <a:gd name="T40" fmla="*/ 1089 w 1796"/>
                  <a:gd name="T41" fmla="*/ 1244 h 1857"/>
                  <a:gd name="T42" fmla="*/ 1506 w 1796"/>
                  <a:gd name="T43" fmla="*/ 1244 h 1857"/>
                  <a:gd name="T44" fmla="*/ 1297 w 1796"/>
                  <a:gd name="T45" fmla="*/ 860 h 1857"/>
                  <a:gd name="T46" fmla="*/ 1059 w 1796"/>
                  <a:gd name="T47" fmla="*/ 0 h 1857"/>
                  <a:gd name="T48" fmla="*/ 0 w 1796"/>
                  <a:gd name="T49" fmla="*/ 238 h 1857"/>
                  <a:gd name="T50" fmla="*/ 238 w 1796"/>
                  <a:gd name="T51" fmla="*/ 1628 h 1857"/>
                  <a:gd name="T52" fmla="*/ 1297 w 1796"/>
                  <a:gd name="T53" fmla="*/ 1857 h 1857"/>
                  <a:gd name="T54" fmla="*/ 1297 w 1796"/>
                  <a:gd name="T55" fmla="*/ 860 h 1857"/>
                  <a:gd name="T56" fmla="*/ 773 w 1796"/>
                  <a:gd name="T57" fmla="*/ 250 h 1857"/>
                  <a:gd name="T58" fmla="*/ 773 w 1796"/>
                  <a:gd name="T59" fmla="*/ 345 h 1857"/>
                  <a:gd name="T60" fmla="*/ 477 w 1796"/>
                  <a:gd name="T61" fmla="*/ 298 h 1857"/>
                  <a:gd name="T62" fmla="*/ 247 w 1796"/>
                  <a:gd name="T63" fmla="*/ 528 h 1857"/>
                  <a:gd name="T64" fmla="*/ 1098 w 1796"/>
                  <a:gd name="T65" fmla="*/ 576 h 1857"/>
                  <a:gd name="T66" fmla="*/ 247 w 1796"/>
                  <a:gd name="T67" fmla="*/ 623 h 1857"/>
                  <a:gd name="T68" fmla="*/ 247 w 1796"/>
                  <a:gd name="T69" fmla="*/ 528 h 1857"/>
                  <a:gd name="T70" fmla="*/ 1051 w 1796"/>
                  <a:gd name="T71" fmla="*/ 714 h 1857"/>
                  <a:gd name="T72" fmla="*/ 1051 w 1796"/>
                  <a:gd name="T73" fmla="*/ 809 h 1857"/>
                  <a:gd name="T74" fmla="*/ 199 w 1796"/>
                  <a:gd name="T75" fmla="*/ 761 h 1857"/>
                  <a:gd name="T76" fmla="*/ 247 w 1796"/>
                  <a:gd name="T77" fmla="*/ 899 h 1857"/>
                  <a:gd name="T78" fmla="*/ 1081 w 1796"/>
                  <a:gd name="T79" fmla="*/ 910 h 1857"/>
                  <a:gd name="T80" fmla="*/ 247 w 1796"/>
                  <a:gd name="T81" fmla="*/ 994 h 1857"/>
                  <a:gd name="T82" fmla="*/ 247 w 1796"/>
                  <a:gd name="T83" fmla="*/ 899 h 1857"/>
                  <a:gd name="T84" fmla="*/ 247 w 1796"/>
                  <a:gd name="T85" fmla="*/ 1365 h 1857"/>
                  <a:gd name="T86" fmla="*/ 247 w 1796"/>
                  <a:gd name="T87" fmla="*/ 1270 h 1857"/>
                  <a:gd name="T88" fmla="*/ 799 w 1796"/>
                  <a:gd name="T89" fmla="*/ 1358 h 1857"/>
                  <a:gd name="T90" fmla="*/ 247 w 1796"/>
                  <a:gd name="T91" fmla="*/ 1180 h 1857"/>
                  <a:gd name="T92" fmla="*/ 247 w 1796"/>
                  <a:gd name="T93" fmla="*/ 1084 h 1857"/>
                  <a:gd name="T94" fmla="*/ 831 w 1796"/>
                  <a:gd name="T95" fmla="*/ 1184 h 1857"/>
                  <a:gd name="T96" fmla="*/ 1297 w 1796"/>
                  <a:gd name="T97" fmla="*/ 1785 h 1857"/>
                  <a:gd name="T98" fmla="*/ 1297 w 1796"/>
                  <a:gd name="T99" fmla="*/ 931 h 1857"/>
                  <a:gd name="T100" fmla="*/ 1297 w 1796"/>
                  <a:gd name="T101" fmla="*/ 1785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96" h="1857">
                    <a:moveTo>
                      <a:pt x="1360" y="1649"/>
                    </a:moveTo>
                    <a:cubicBezTo>
                      <a:pt x="1347" y="1649"/>
                      <a:pt x="1336" y="1656"/>
                      <a:pt x="1330" y="1665"/>
                    </a:cubicBezTo>
                    <a:cubicBezTo>
                      <a:pt x="1265" y="1665"/>
                      <a:pt x="1265" y="1665"/>
                      <a:pt x="1265" y="1665"/>
                    </a:cubicBezTo>
                    <a:cubicBezTo>
                      <a:pt x="1258" y="1656"/>
                      <a:pt x="1247" y="1649"/>
                      <a:pt x="1235" y="1649"/>
                    </a:cubicBezTo>
                    <a:cubicBezTo>
                      <a:pt x="1215" y="1649"/>
                      <a:pt x="1199" y="1665"/>
                      <a:pt x="1199" y="1685"/>
                    </a:cubicBezTo>
                    <a:cubicBezTo>
                      <a:pt x="1199" y="1701"/>
                      <a:pt x="1199" y="1701"/>
                      <a:pt x="1199" y="1701"/>
                    </a:cubicBezTo>
                    <a:cubicBezTo>
                      <a:pt x="1199" y="1721"/>
                      <a:pt x="1215" y="1737"/>
                      <a:pt x="1235" y="1737"/>
                    </a:cubicBezTo>
                    <a:cubicBezTo>
                      <a:pt x="1360" y="1737"/>
                      <a:pt x="1360" y="1737"/>
                      <a:pt x="1360" y="1737"/>
                    </a:cubicBezTo>
                    <a:cubicBezTo>
                      <a:pt x="1379" y="1737"/>
                      <a:pt x="1395" y="1721"/>
                      <a:pt x="1395" y="1701"/>
                    </a:cubicBezTo>
                    <a:cubicBezTo>
                      <a:pt x="1395" y="1685"/>
                      <a:pt x="1395" y="1685"/>
                      <a:pt x="1395" y="1685"/>
                    </a:cubicBezTo>
                    <a:cubicBezTo>
                      <a:pt x="1395" y="1665"/>
                      <a:pt x="1379" y="1649"/>
                      <a:pt x="1360" y="1649"/>
                    </a:cubicBezTo>
                    <a:close/>
                    <a:moveTo>
                      <a:pt x="1297" y="980"/>
                    </a:moveTo>
                    <a:cubicBezTo>
                      <a:pt x="1138" y="980"/>
                      <a:pt x="1017" y="1093"/>
                      <a:pt x="1017" y="1244"/>
                    </a:cubicBezTo>
                    <a:cubicBezTo>
                      <a:pt x="1017" y="1326"/>
                      <a:pt x="1052" y="1374"/>
                      <a:pt x="1086" y="1421"/>
                    </a:cubicBezTo>
                    <a:cubicBezTo>
                      <a:pt x="1086" y="1421"/>
                      <a:pt x="1087" y="1422"/>
                      <a:pt x="1087" y="1422"/>
                    </a:cubicBezTo>
                    <a:cubicBezTo>
                      <a:pt x="1112" y="1457"/>
                      <a:pt x="1139" y="1494"/>
                      <a:pt x="1160" y="1550"/>
                    </a:cubicBezTo>
                    <a:cubicBezTo>
                      <a:pt x="1162" y="1556"/>
                      <a:pt x="1172" y="1593"/>
                      <a:pt x="1175" y="1608"/>
                    </a:cubicBezTo>
                    <a:cubicBezTo>
                      <a:pt x="1178" y="1625"/>
                      <a:pt x="1193" y="1636"/>
                      <a:pt x="1210" y="1636"/>
                    </a:cubicBezTo>
                    <a:cubicBezTo>
                      <a:pt x="1210" y="1636"/>
                      <a:pt x="1210" y="1636"/>
                      <a:pt x="1210" y="1636"/>
                    </a:cubicBezTo>
                    <a:cubicBezTo>
                      <a:pt x="1297" y="1636"/>
                      <a:pt x="1297" y="1636"/>
                      <a:pt x="1297" y="1636"/>
                    </a:cubicBezTo>
                    <a:cubicBezTo>
                      <a:pt x="1384" y="1636"/>
                      <a:pt x="1384" y="1636"/>
                      <a:pt x="1384" y="1636"/>
                    </a:cubicBezTo>
                    <a:cubicBezTo>
                      <a:pt x="1385" y="1636"/>
                      <a:pt x="1385" y="1636"/>
                      <a:pt x="1385" y="1636"/>
                    </a:cubicBezTo>
                    <a:cubicBezTo>
                      <a:pt x="1402" y="1636"/>
                      <a:pt x="1416" y="1624"/>
                      <a:pt x="1420" y="1608"/>
                    </a:cubicBezTo>
                    <a:cubicBezTo>
                      <a:pt x="1422" y="1593"/>
                      <a:pt x="1432" y="1556"/>
                      <a:pt x="1433" y="1552"/>
                    </a:cubicBezTo>
                    <a:cubicBezTo>
                      <a:pt x="1434" y="1552"/>
                      <a:pt x="1434" y="1551"/>
                      <a:pt x="1434" y="1550"/>
                    </a:cubicBezTo>
                    <a:cubicBezTo>
                      <a:pt x="1456" y="1494"/>
                      <a:pt x="1482" y="1457"/>
                      <a:pt x="1507" y="1422"/>
                    </a:cubicBezTo>
                    <a:cubicBezTo>
                      <a:pt x="1508" y="1421"/>
                      <a:pt x="1508" y="1421"/>
                      <a:pt x="1508" y="1421"/>
                    </a:cubicBezTo>
                    <a:cubicBezTo>
                      <a:pt x="1542" y="1374"/>
                      <a:pt x="1577" y="1326"/>
                      <a:pt x="1577" y="1244"/>
                    </a:cubicBezTo>
                    <a:cubicBezTo>
                      <a:pt x="1577" y="1093"/>
                      <a:pt x="1457" y="980"/>
                      <a:pt x="1297" y="980"/>
                    </a:cubicBezTo>
                    <a:close/>
                    <a:moveTo>
                      <a:pt x="1450" y="1379"/>
                    </a:moveTo>
                    <a:cubicBezTo>
                      <a:pt x="1450" y="1379"/>
                      <a:pt x="1450" y="1379"/>
                      <a:pt x="1450" y="1379"/>
                    </a:cubicBezTo>
                    <a:cubicBezTo>
                      <a:pt x="1424" y="1415"/>
                      <a:pt x="1392" y="1459"/>
                      <a:pt x="1367" y="1525"/>
                    </a:cubicBezTo>
                    <a:cubicBezTo>
                      <a:pt x="1367" y="1526"/>
                      <a:pt x="1367" y="1527"/>
                      <a:pt x="1367" y="1527"/>
                    </a:cubicBezTo>
                    <a:cubicBezTo>
                      <a:pt x="1366" y="1528"/>
                      <a:pt x="1366" y="1529"/>
                      <a:pt x="1366" y="1529"/>
                    </a:cubicBezTo>
                    <a:cubicBezTo>
                      <a:pt x="1364" y="1534"/>
                      <a:pt x="1360" y="1549"/>
                      <a:pt x="1356" y="1565"/>
                    </a:cubicBezTo>
                    <a:cubicBezTo>
                      <a:pt x="1297" y="1565"/>
                      <a:pt x="1297" y="1565"/>
                      <a:pt x="1297" y="1565"/>
                    </a:cubicBezTo>
                    <a:cubicBezTo>
                      <a:pt x="1238" y="1565"/>
                      <a:pt x="1238" y="1565"/>
                      <a:pt x="1238" y="1565"/>
                    </a:cubicBezTo>
                    <a:cubicBezTo>
                      <a:pt x="1234" y="1549"/>
                      <a:pt x="1230" y="1534"/>
                      <a:pt x="1228" y="1529"/>
                    </a:cubicBezTo>
                    <a:cubicBezTo>
                      <a:pt x="1228" y="1528"/>
                      <a:pt x="1227" y="1526"/>
                      <a:pt x="1227" y="1525"/>
                    </a:cubicBezTo>
                    <a:cubicBezTo>
                      <a:pt x="1202" y="1459"/>
                      <a:pt x="1170" y="1415"/>
                      <a:pt x="1144" y="1379"/>
                    </a:cubicBezTo>
                    <a:cubicBezTo>
                      <a:pt x="1144" y="1379"/>
                      <a:pt x="1144" y="1379"/>
                      <a:pt x="1144" y="1379"/>
                    </a:cubicBezTo>
                    <a:cubicBezTo>
                      <a:pt x="1112" y="1334"/>
                      <a:pt x="1089" y="1302"/>
                      <a:pt x="1089" y="1244"/>
                    </a:cubicBezTo>
                    <a:cubicBezTo>
                      <a:pt x="1089" y="1134"/>
                      <a:pt x="1178" y="1051"/>
                      <a:pt x="1297" y="1051"/>
                    </a:cubicBezTo>
                    <a:cubicBezTo>
                      <a:pt x="1416" y="1051"/>
                      <a:pt x="1506" y="1134"/>
                      <a:pt x="1506" y="1244"/>
                    </a:cubicBezTo>
                    <a:cubicBezTo>
                      <a:pt x="1506" y="1302"/>
                      <a:pt x="1483" y="1334"/>
                      <a:pt x="1450" y="1379"/>
                    </a:cubicBezTo>
                    <a:close/>
                    <a:moveTo>
                      <a:pt x="1297" y="860"/>
                    </a:moveTo>
                    <a:cubicBezTo>
                      <a:pt x="1297" y="238"/>
                      <a:pt x="1297" y="238"/>
                      <a:pt x="1297" y="238"/>
                    </a:cubicBezTo>
                    <a:cubicBezTo>
                      <a:pt x="1297" y="107"/>
                      <a:pt x="1191" y="0"/>
                      <a:pt x="1059" y="0"/>
                    </a:cubicBezTo>
                    <a:cubicBezTo>
                      <a:pt x="238" y="0"/>
                      <a:pt x="238" y="0"/>
                      <a:pt x="238" y="0"/>
                    </a:cubicBezTo>
                    <a:cubicBezTo>
                      <a:pt x="107" y="0"/>
                      <a:pt x="0" y="107"/>
                      <a:pt x="0" y="238"/>
                    </a:cubicBezTo>
                    <a:cubicBezTo>
                      <a:pt x="0" y="1390"/>
                      <a:pt x="0" y="1390"/>
                      <a:pt x="0" y="1390"/>
                    </a:cubicBezTo>
                    <a:cubicBezTo>
                      <a:pt x="0" y="1522"/>
                      <a:pt x="107" y="1628"/>
                      <a:pt x="238" y="1628"/>
                    </a:cubicBezTo>
                    <a:cubicBezTo>
                      <a:pt x="879" y="1628"/>
                      <a:pt x="879" y="1628"/>
                      <a:pt x="879" y="1628"/>
                    </a:cubicBezTo>
                    <a:cubicBezTo>
                      <a:pt x="968" y="1766"/>
                      <a:pt x="1122" y="1857"/>
                      <a:pt x="1297" y="1857"/>
                    </a:cubicBezTo>
                    <a:cubicBezTo>
                      <a:pt x="1572" y="1857"/>
                      <a:pt x="1796" y="1633"/>
                      <a:pt x="1796" y="1358"/>
                    </a:cubicBezTo>
                    <a:cubicBezTo>
                      <a:pt x="1796" y="1083"/>
                      <a:pt x="1572" y="860"/>
                      <a:pt x="1297" y="860"/>
                    </a:cubicBezTo>
                    <a:close/>
                    <a:moveTo>
                      <a:pt x="525" y="250"/>
                    </a:moveTo>
                    <a:cubicBezTo>
                      <a:pt x="773" y="250"/>
                      <a:pt x="773" y="250"/>
                      <a:pt x="773" y="250"/>
                    </a:cubicBezTo>
                    <a:cubicBezTo>
                      <a:pt x="799" y="250"/>
                      <a:pt x="820" y="271"/>
                      <a:pt x="820" y="298"/>
                    </a:cubicBezTo>
                    <a:cubicBezTo>
                      <a:pt x="820" y="324"/>
                      <a:pt x="799" y="345"/>
                      <a:pt x="773" y="345"/>
                    </a:cubicBezTo>
                    <a:cubicBezTo>
                      <a:pt x="525" y="345"/>
                      <a:pt x="525" y="345"/>
                      <a:pt x="525" y="345"/>
                    </a:cubicBezTo>
                    <a:cubicBezTo>
                      <a:pt x="498" y="345"/>
                      <a:pt x="477" y="324"/>
                      <a:pt x="477" y="298"/>
                    </a:cubicBezTo>
                    <a:cubicBezTo>
                      <a:pt x="477" y="271"/>
                      <a:pt x="498" y="250"/>
                      <a:pt x="525" y="250"/>
                    </a:cubicBezTo>
                    <a:close/>
                    <a:moveTo>
                      <a:pt x="247" y="528"/>
                    </a:moveTo>
                    <a:cubicBezTo>
                      <a:pt x="1051" y="528"/>
                      <a:pt x="1051" y="528"/>
                      <a:pt x="1051" y="528"/>
                    </a:cubicBezTo>
                    <a:cubicBezTo>
                      <a:pt x="1077" y="528"/>
                      <a:pt x="1098" y="550"/>
                      <a:pt x="1098" y="576"/>
                    </a:cubicBezTo>
                    <a:cubicBezTo>
                      <a:pt x="1098" y="602"/>
                      <a:pt x="1077" y="623"/>
                      <a:pt x="1051" y="623"/>
                    </a:cubicBezTo>
                    <a:cubicBezTo>
                      <a:pt x="247" y="623"/>
                      <a:pt x="247" y="623"/>
                      <a:pt x="247" y="623"/>
                    </a:cubicBezTo>
                    <a:cubicBezTo>
                      <a:pt x="221" y="623"/>
                      <a:pt x="199" y="602"/>
                      <a:pt x="199" y="576"/>
                    </a:cubicBezTo>
                    <a:cubicBezTo>
                      <a:pt x="199" y="550"/>
                      <a:pt x="221" y="528"/>
                      <a:pt x="247" y="528"/>
                    </a:cubicBezTo>
                    <a:close/>
                    <a:moveTo>
                      <a:pt x="247" y="714"/>
                    </a:moveTo>
                    <a:cubicBezTo>
                      <a:pt x="1051" y="714"/>
                      <a:pt x="1051" y="714"/>
                      <a:pt x="1051" y="714"/>
                    </a:cubicBezTo>
                    <a:cubicBezTo>
                      <a:pt x="1077" y="714"/>
                      <a:pt x="1098" y="735"/>
                      <a:pt x="1098" y="761"/>
                    </a:cubicBezTo>
                    <a:cubicBezTo>
                      <a:pt x="1098" y="788"/>
                      <a:pt x="1077" y="809"/>
                      <a:pt x="1051" y="809"/>
                    </a:cubicBezTo>
                    <a:cubicBezTo>
                      <a:pt x="247" y="809"/>
                      <a:pt x="247" y="809"/>
                      <a:pt x="247" y="809"/>
                    </a:cubicBezTo>
                    <a:cubicBezTo>
                      <a:pt x="221" y="809"/>
                      <a:pt x="199" y="788"/>
                      <a:pt x="199" y="761"/>
                    </a:cubicBezTo>
                    <a:cubicBezTo>
                      <a:pt x="199" y="735"/>
                      <a:pt x="221" y="714"/>
                      <a:pt x="247" y="714"/>
                    </a:cubicBezTo>
                    <a:close/>
                    <a:moveTo>
                      <a:pt x="247" y="899"/>
                    </a:moveTo>
                    <a:cubicBezTo>
                      <a:pt x="1051" y="899"/>
                      <a:pt x="1051" y="899"/>
                      <a:pt x="1051" y="899"/>
                    </a:cubicBezTo>
                    <a:cubicBezTo>
                      <a:pt x="1062" y="899"/>
                      <a:pt x="1072" y="903"/>
                      <a:pt x="1081" y="910"/>
                    </a:cubicBezTo>
                    <a:cubicBezTo>
                      <a:pt x="1035" y="932"/>
                      <a:pt x="994" y="960"/>
                      <a:pt x="958" y="994"/>
                    </a:cubicBezTo>
                    <a:cubicBezTo>
                      <a:pt x="247" y="994"/>
                      <a:pt x="247" y="994"/>
                      <a:pt x="247" y="994"/>
                    </a:cubicBezTo>
                    <a:cubicBezTo>
                      <a:pt x="221" y="994"/>
                      <a:pt x="199" y="973"/>
                      <a:pt x="199" y="947"/>
                    </a:cubicBezTo>
                    <a:cubicBezTo>
                      <a:pt x="199" y="920"/>
                      <a:pt x="221" y="899"/>
                      <a:pt x="247" y="899"/>
                    </a:cubicBezTo>
                    <a:close/>
                    <a:moveTo>
                      <a:pt x="799" y="1365"/>
                    </a:moveTo>
                    <a:cubicBezTo>
                      <a:pt x="247" y="1365"/>
                      <a:pt x="247" y="1365"/>
                      <a:pt x="247" y="1365"/>
                    </a:cubicBezTo>
                    <a:cubicBezTo>
                      <a:pt x="221" y="1365"/>
                      <a:pt x="199" y="1344"/>
                      <a:pt x="199" y="1317"/>
                    </a:cubicBezTo>
                    <a:cubicBezTo>
                      <a:pt x="199" y="1291"/>
                      <a:pt x="221" y="1270"/>
                      <a:pt x="247" y="1270"/>
                    </a:cubicBezTo>
                    <a:cubicBezTo>
                      <a:pt x="807" y="1270"/>
                      <a:pt x="807" y="1270"/>
                      <a:pt x="807" y="1270"/>
                    </a:cubicBezTo>
                    <a:cubicBezTo>
                      <a:pt x="802" y="1299"/>
                      <a:pt x="799" y="1328"/>
                      <a:pt x="799" y="1358"/>
                    </a:cubicBezTo>
                    <a:cubicBezTo>
                      <a:pt x="799" y="1361"/>
                      <a:pt x="799" y="1363"/>
                      <a:pt x="799" y="1365"/>
                    </a:cubicBezTo>
                    <a:close/>
                    <a:moveTo>
                      <a:pt x="247" y="1180"/>
                    </a:moveTo>
                    <a:cubicBezTo>
                      <a:pt x="221" y="1180"/>
                      <a:pt x="199" y="1158"/>
                      <a:pt x="199" y="1132"/>
                    </a:cubicBezTo>
                    <a:cubicBezTo>
                      <a:pt x="199" y="1106"/>
                      <a:pt x="221" y="1084"/>
                      <a:pt x="247" y="1084"/>
                    </a:cubicBezTo>
                    <a:cubicBezTo>
                      <a:pt x="881" y="1084"/>
                      <a:pt x="881" y="1084"/>
                      <a:pt x="881" y="1084"/>
                    </a:cubicBezTo>
                    <a:cubicBezTo>
                      <a:pt x="861" y="1115"/>
                      <a:pt x="844" y="1149"/>
                      <a:pt x="831" y="1184"/>
                    </a:cubicBezTo>
                    <a:lnTo>
                      <a:pt x="247" y="1180"/>
                    </a:lnTo>
                    <a:close/>
                    <a:moveTo>
                      <a:pt x="1297" y="1785"/>
                    </a:moveTo>
                    <a:cubicBezTo>
                      <a:pt x="1062" y="1785"/>
                      <a:pt x="870" y="1594"/>
                      <a:pt x="870" y="1358"/>
                    </a:cubicBezTo>
                    <a:cubicBezTo>
                      <a:pt x="870" y="1123"/>
                      <a:pt x="1062" y="931"/>
                      <a:pt x="1297" y="931"/>
                    </a:cubicBezTo>
                    <a:cubicBezTo>
                      <a:pt x="1533" y="931"/>
                      <a:pt x="1724" y="1123"/>
                      <a:pt x="1724" y="1358"/>
                    </a:cubicBezTo>
                    <a:cubicBezTo>
                      <a:pt x="1724" y="1594"/>
                      <a:pt x="1533" y="1785"/>
                      <a:pt x="1297" y="1785"/>
                    </a:cubicBez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grpSp>
          <p:nvGrpSpPr>
            <p:cNvPr id="5" name="Group 4"/>
            <p:cNvGrpSpPr/>
            <p:nvPr/>
          </p:nvGrpSpPr>
          <p:grpSpPr>
            <a:xfrm>
              <a:off x="6068943" y="1976097"/>
              <a:ext cx="4107272" cy="400085"/>
              <a:chOff x="6141593" y="2004841"/>
              <a:chExt cx="4107272" cy="400085"/>
            </a:xfrm>
          </p:grpSpPr>
          <p:sp>
            <p:nvSpPr>
              <p:cNvPr id="161" name="Rectangle 160"/>
              <p:cNvSpPr/>
              <p:nvPr/>
            </p:nvSpPr>
            <p:spPr>
              <a:xfrm>
                <a:off x="6884055" y="2004841"/>
                <a:ext cx="3364810" cy="400085"/>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The ASTM E2500 Approach</a:t>
                </a:r>
              </a:p>
            </p:txBody>
          </p:sp>
          <p:sp>
            <p:nvSpPr>
              <p:cNvPr id="162" name="Freeform 13"/>
              <p:cNvSpPr>
                <a:spLocks noEditPoints="1"/>
              </p:cNvSpPr>
              <p:nvPr/>
            </p:nvSpPr>
            <p:spPr bwMode="auto">
              <a:xfrm>
                <a:off x="6141593" y="2019107"/>
                <a:ext cx="406105" cy="371579"/>
              </a:xfrm>
              <a:custGeom>
                <a:avLst/>
                <a:gdLst>
                  <a:gd name="T0" fmla="*/ 1777 w 1786"/>
                  <a:gd name="T1" fmla="*/ 1183 h 1637"/>
                  <a:gd name="T2" fmla="*/ 1630 w 1786"/>
                  <a:gd name="T3" fmla="*/ 530 h 1637"/>
                  <a:gd name="T4" fmla="*/ 1619 w 1786"/>
                  <a:gd name="T5" fmla="*/ 493 h 1637"/>
                  <a:gd name="T6" fmla="*/ 1614 w 1786"/>
                  <a:gd name="T7" fmla="*/ 481 h 1637"/>
                  <a:gd name="T8" fmla="*/ 1376 w 1786"/>
                  <a:gd name="T9" fmla="*/ 300 h 1637"/>
                  <a:gd name="T10" fmla="*/ 1336 w 1786"/>
                  <a:gd name="T11" fmla="*/ 117 h 1637"/>
                  <a:gd name="T12" fmla="*/ 1333 w 1786"/>
                  <a:gd name="T13" fmla="*/ 106 h 1637"/>
                  <a:gd name="T14" fmla="*/ 1333 w 1786"/>
                  <a:gd name="T15" fmla="*/ 104 h 1637"/>
                  <a:gd name="T16" fmla="*/ 1191 w 1786"/>
                  <a:gd name="T17" fmla="*/ 0 h 1637"/>
                  <a:gd name="T18" fmla="*/ 1042 w 1786"/>
                  <a:gd name="T19" fmla="*/ 149 h 1637"/>
                  <a:gd name="T20" fmla="*/ 893 w 1786"/>
                  <a:gd name="T21" fmla="*/ 297 h 1637"/>
                  <a:gd name="T22" fmla="*/ 744 w 1786"/>
                  <a:gd name="T23" fmla="*/ 149 h 1637"/>
                  <a:gd name="T24" fmla="*/ 595 w 1786"/>
                  <a:gd name="T25" fmla="*/ 0 h 1637"/>
                  <a:gd name="T26" fmla="*/ 453 w 1786"/>
                  <a:gd name="T27" fmla="*/ 105 h 1637"/>
                  <a:gd name="T28" fmla="*/ 450 w 1786"/>
                  <a:gd name="T29" fmla="*/ 117 h 1637"/>
                  <a:gd name="T30" fmla="*/ 447 w 1786"/>
                  <a:gd name="T31" fmla="*/ 132 h 1637"/>
                  <a:gd name="T32" fmla="*/ 411 w 1786"/>
                  <a:gd name="T33" fmla="*/ 300 h 1637"/>
                  <a:gd name="T34" fmla="*/ 172 w 1786"/>
                  <a:gd name="T35" fmla="*/ 481 h 1637"/>
                  <a:gd name="T36" fmla="*/ 167 w 1786"/>
                  <a:gd name="T37" fmla="*/ 493 h 1637"/>
                  <a:gd name="T38" fmla="*/ 156 w 1786"/>
                  <a:gd name="T39" fmla="*/ 530 h 1637"/>
                  <a:gd name="T40" fmla="*/ 9 w 1786"/>
                  <a:gd name="T41" fmla="*/ 1183 h 1637"/>
                  <a:gd name="T42" fmla="*/ 0 w 1786"/>
                  <a:gd name="T43" fmla="*/ 1265 h 1637"/>
                  <a:gd name="T44" fmla="*/ 372 w 1786"/>
                  <a:gd name="T45" fmla="*/ 1637 h 1637"/>
                  <a:gd name="T46" fmla="*/ 744 w 1786"/>
                  <a:gd name="T47" fmla="*/ 1265 h 1637"/>
                  <a:gd name="T48" fmla="*/ 893 w 1786"/>
                  <a:gd name="T49" fmla="*/ 1116 h 1637"/>
                  <a:gd name="T50" fmla="*/ 1042 w 1786"/>
                  <a:gd name="T51" fmla="*/ 1265 h 1637"/>
                  <a:gd name="T52" fmla="*/ 1414 w 1786"/>
                  <a:gd name="T53" fmla="*/ 1637 h 1637"/>
                  <a:gd name="T54" fmla="*/ 1786 w 1786"/>
                  <a:gd name="T55" fmla="*/ 1265 h 1637"/>
                  <a:gd name="T56" fmla="*/ 1777 w 1786"/>
                  <a:gd name="T57" fmla="*/ 1183 h 1637"/>
                  <a:gd name="T58" fmla="*/ 372 w 1786"/>
                  <a:gd name="T59" fmla="*/ 1538 h 1637"/>
                  <a:gd name="T60" fmla="*/ 99 w 1786"/>
                  <a:gd name="T61" fmla="*/ 1265 h 1637"/>
                  <a:gd name="T62" fmla="*/ 372 w 1786"/>
                  <a:gd name="T63" fmla="*/ 992 h 1637"/>
                  <a:gd name="T64" fmla="*/ 645 w 1786"/>
                  <a:gd name="T65" fmla="*/ 1265 h 1637"/>
                  <a:gd name="T66" fmla="*/ 372 w 1786"/>
                  <a:gd name="T67" fmla="*/ 1538 h 1637"/>
                  <a:gd name="T68" fmla="*/ 1414 w 1786"/>
                  <a:gd name="T69" fmla="*/ 1538 h 1637"/>
                  <a:gd name="T70" fmla="*/ 1141 w 1786"/>
                  <a:gd name="T71" fmla="*/ 1265 h 1637"/>
                  <a:gd name="T72" fmla="*/ 1414 w 1786"/>
                  <a:gd name="T73" fmla="*/ 992 h 1637"/>
                  <a:gd name="T74" fmla="*/ 1687 w 1786"/>
                  <a:gd name="T75" fmla="*/ 1265 h 1637"/>
                  <a:gd name="T76" fmla="*/ 1414 w 1786"/>
                  <a:gd name="T77" fmla="*/ 1538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6" h="1637">
                    <a:moveTo>
                      <a:pt x="1777" y="1183"/>
                    </a:moveTo>
                    <a:cubicBezTo>
                      <a:pt x="1630" y="530"/>
                      <a:pt x="1630" y="530"/>
                      <a:pt x="1630" y="530"/>
                    </a:cubicBezTo>
                    <a:cubicBezTo>
                      <a:pt x="1627" y="517"/>
                      <a:pt x="1624" y="505"/>
                      <a:pt x="1619" y="493"/>
                    </a:cubicBezTo>
                    <a:cubicBezTo>
                      <a:pt x="1618" y="489"/>
                      <a:pt x="1616" y="485"/>
                      <a:pt x="1614" y="481"/>
                    </a:cubicBezTo>
                    <a:cubicBezTo>
                      <a:pt x="1574" y="384"/>
                      <a:pt x="1484" y="313"/>
                      <a:pt x="1376" y="300"/>
                    </a:cubicBezTo>
                    <a:cubicBezTo>
                      <a:pt x="1336" y="117"/>
                      <a:pt x="1336" y="117"/>
                      <a:pt x="1336" y="117"/>
                    </a:cubicBezTo>
                    <a:cubicBezTo>
                      <a:pt x="1335" y="114"/>
                      <a:pt x="1334" y="110"/>
                      <a:pt x="1333" y="106"/>
                    </a:cubicBezTo>
                    <a:cubicBezTo>
                      <a:pt x="1333" y="106"/>
                      <a:pt x="1333" y="105"/>
                      <a:pt x="1333" y="104"/>
                    </a:cubicBezTo>
                    <a:cubicBezTo>
                      <a:pt x="1313" y="44"/>
                      <a:pt x="1257" y="0"/>
                      <a:pt x="1191" y="0"/>
                    </a:cubicBezTo>
                    <a:cubicBezTo>
                      <a:pt x="1109" y="0"/>
                      <a:pt x="1042" y="67"/>
                      <a:pt x="1042" y="149"/>
                    </a:cubicBezTo>
                    <a:cubicBezTo>
                      <a:pt x="1042" y="231"/>
                      <a:pt x="975" y="297"/>
                      <a:pt x="893" y="297"/>
                    </a:cubicBezTo>
                    <a:cubicBezTo>
                      <a:pt x="811" y="297"/>
                      <a:pt x="744" y="231"/>
                      <a:pt x="744" y="149"/>
                    </a:cubicBezTo>
                    <a:cubicBezTo>
                      <a:pt x="744" y="67"/>
                      <a:pt x="677" y="0"/>
                      <a:pt x="595" y="0"/>
                    </a:cubicBezTo>
                    <a:cubicBezTo>
                      <a:pt x="528" y="0"/>
                      <a:pt x="472" y="44"/>
                      <a:pt x="453" y="105"/>
                    </a:cubicBezTo>
                    <a:cubicBezTo>
                      <a:pt x="452" y="109"/>
                      <a:pt x="451" y="113"/>
                      <a:pt x="450" y="117"/>
                    </a:cubicBezTo>
                    <a:cubicBezTo>
                      <a:pt x="447" y="132"/>
                      <a:pt x="447" y="132"/>
                      <a:pt x="447" y="132"/>
                    </a:cubicBezTo>
                    <a:cubicBezTo>
                      <a:pt x="411" y="300"/>
                      <a:pt x="411" y="300"/>
                      <a:pt x="411" y="300"/>
                    </a:cubicBezTo>
                    <a:cubicBezTo>
                      <a:pt x="303" y="312"/>
                      <a:pt x="212" y="384"/>
                      <a:pt x="172" y="481"/>
                    </a:cubicBezTo>
                    <a:cubicBezTo>
                      <a:pt x="170" y="485"/>
                      <a:pt x="168" y="489"/>
                      <a:pt x="167" y="493"/>
                    </a:cubicBezTo>
                    <a:cubicBezTo>
                      <a:pt x="162" y="505"/>
                      <a:pt x="159" y="517"/>
                      <a:pt x="156" y="530"/>
                    </a:cubicBezTo>
                    <a:cubicBezTo>
                      <a:pt x="9" y="1183"/>
                      <a:pt x="9" y="1183"/>
                      <a:pt x="9" y="1183"/>
                    </a:cubicBezTo>
                    <a:cubicBezTo>
                      <a:pt x="3" y="1209"/>
                      <a:pt x="0" y="1237"/>
                      <a:pt x="0" y="1265"/>
                    </a:cubicBezTo>
                    <a:cubicBezTo>
                      <a:pt x="0" y="1470"/>
                      <a:pt x="167" y="1637"/>
                      <a:pt x="372" y="1637"/>
                    </a:cubicBezTo>
                    <a:cubicBezTo>
                      <a:pt x="578" y="1637"/>
                      <a:pt x="744" y="1470"/>
                      <a:pt x="744" y="1265"/>
                    </a:cubicBezTo>
                    <a:cubicBezTo>
                      <a:pt x="744" y="1183"/>
                      <a:pt x="811" y="1116"/>
                      <a:pt x="893" y="1116"/>
                    </a:cubicBezTo>
                    <a:cubicBezTo>
                      <a:pt x="975" y="1116"/>
                      <a:pt x="1042" y="1183"/>
                      <a:pt x="1042" y="1265"/>
                    </a:cubicBezTo>
                    <a:cubicBezTo>
                      <a:pt x="1042" y="1470"/>
                      <a:pt x="1209" y="1637"/>
                      <a:pt x="1414" y="1637"/>
                    </a:cubicBezTo>
                    <a:cubicBezTo>
                      <a:pt x="1619" y="1637"/>
                      <a:pt x="1786" y="1470"/>
                      <a:pt x="1786" y="1265"/>
                    </a:cubicBezTo>
                    <a:cubicBezTo>
                      <a:pt x="1786" y="1237"/>
                      <a:pt x="1783" y="1209"/>
                      <a:pt x="1777" y="1183"/>
                    </a:cubicBezTo>
                    <a:close/>
                    <a:moveTo>
                      <a:pt x="372" y="1538"/>
                    </a:moveTo>
                    <a:cubicBezTo>
                      <a:pt x="222" y="1538"/>
                      <a:pt x="99" y="1415"/>
                      <a:pt x="99" y="1265"/>
                    </a:cubicBezTo>
                    <a:cubicBezTo>
                      <a:pt x="99" y="1115"/>
                      <a:pt x="222" y="992"/>
                      <a:pt x="372" y="992"/>
                    </a:cubicBezTo>
                    <a:cubicBezTo>
                      <a:pt x="523" y="992"/>
                      <a:pt x="645" y="1115"/>
                      <a:pt x="645" y="1265"/>
                    </a:cubicBezTo>
                    <a:cubicBezTo>
                      <a:pt x="645" y="1415"/>
                      <a:pt x="523" y="1538"/>
                      <a:pt x="372" y="1538"/>
                    </a:cubicBezTo>
                    <a:close/>
                    <a:moveTo>
                      <a:pt x="1414" y="1538"/>
                    </a:moveTo>
                    <a:cubicBezTo>
                      <a:pt x="1264" y="1538"/>
                      <a:pt x="1141" y="1415"/>
                      <a:pt x="1141" y="1265"/>
                    </a:cubicBezTo>
                    <a:cubicBezTo>
                      <a:pt x="1141" y="1115"/>
                      <a:pt x="1264" y="992"/>
                      <a:pt x="1414" y="992"/>
                    </a:cubicBezTo>
                    <a:cubicBezTo>
                      <a:pt x="1564" y="992"/>
                      <a:pt x="1687" y="1115"/>
                      <a:pt x="1687" y="1265"/>
                    </a:cubicBezTo>
                    <a:cubicBezTo>
                      <a:pt x="1687" y="1415"/>
                      <a:pt x="1564" y="1538"/>
                      <a:pt x="1414" y="1538"/>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grpSp>
          <p:nvGrpSpPr>
            <p:cNvPr id="6" name="Group 5"/>
            <p:cNvGrpSpPr/>
            <p:nvPr/>
          </p:nvGrpSpPr>
          <p:grpSpPr>
            <a:xfrm>
              <a:off x="6068943" y="2538662"/>
              <a:ext cx="3748622" cy="414464"/>
              <a:chOff x="6142424" y="2556382"/>
              <a:chExt cx="3748622" cy="414464"/>
            </a:xfrm>
          </p:grpSpPr>
          <p:sp>
            <p:nvSpPr>
              <p:cNvPr id="163" name="Rectangle 162"/>
              <p:cNvSpPr/>
              <p:nvPr/>
            </p:nvSpPr>
            <p:spPr>
              <a:xfrm>
                <a:off x="6884055" y="2563559"/>
                <a:ext cx="3006991" cy="400085"/>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Living Risk Assessments</a:t>
                </a:r>
              </a:p>
            </p:txBody>
          </p:sp>
          <p:grpSp>
            <p:nvGrpSpPr>
              <p:cNvPr id="164" name="Group 16"/>
              <p:cNvGrpSpPr>
                <a:grpSpLocks noChangeAspect="1"/>
              </p:cNvGrpSpPr>
              <p:nvPr/>
            </p:nvGrpSpPr>
            <p:grpSpPr bwMode="auto">
              <a:xfrm>
                <a:off x="6142424" y="2556382"/>
                <a:ext cx="404443" cy="414464"/>
                <a:chOff x="4" y="2"/>
                <a:chExt cx="4803" cy="4922"/>
              </a:xfrm>
              <a:solidFill>
                <a:schemeClr val="accent1"/>
              </a:solidFill>
            </p:grpSpPr>
            <p:sp>
              <p:nvSpPr>
                <p:cNvPr id="182" name="Freeform 17"/>
                <p:cNvSpPr>
                  <a:spLocks/>
                </p:cNvSpPr>
                <p:nvPr/>
              </p:nvSpPr>
              <p:spPr bwMode="auto">
                <a:xfrm>
                  <a:off x="3498" y="809"/>
                  <a:ext cx="1309" cy="3099"/>
                </a:xfrm>
                <a:custGeom>
                  <a:avLst/>
                  <a:gdLst>
                    <a:gd name="T0" fmla="*/ 576 w 576"/>
                    <a:gd name="T1" fmla="*/ 736 h 1367"/>
                    <a:gd name="T2" fmla="*/ 576 w 576"/>
                    <a:gd name="T3" fmla="*/ 1128 h 1367"/>
                    <a:gd name="T4" fmla="*/ 169 w 576"/>
                    <a:gd name="T5" fmla="*/ 1367 h 1367"/>
                    <a:gd name="T6" fmla="*/ 169 w 576"/>
                    <a:gd name="T7" fmla="*/ 824 h 1367"/>
                    <a:gd name="T8" fmla="*/ 43 w 576"/>
                    <a:gd name="T9" fmla="*/ 590 h 1367"/>
                    <a:gd name="T10" fmla="*/ 96 w 576"/>
                    <a:gd name="T11" fmla="*/ 576 h 1367"/>
                    <a:gd name="T12" fmla="*/ 110 w 576"/>
                    <a:gd name="T13" fmla="*/ 559 h 1367"/>
                    <a:gd name="T14" fmla="*/ 110 w 576"/>
                    <a:gd name="T15" fmla="*/ 486 h 1367"/>
                    <a:gd name="T16" fmla="*/ 105 w 576"/>
                    <a:gd name="T17" fmla="*/ 483 h 1367"/>
                    <a:gd name="T18" fmla="*/ 50 w 576"/>
                    <a:gd name="T19" fmla="*/ 384 h 1367"/>
                    <a:gd name="T20" fmla="*/ 47 w 576"/>
                    <a:gd name="T21" fmla="*/ 354 h 1367"/>
                    <a:gd name="T22" fmla="*/ 35 w 576"/>
                    <a:gd name="T23" fmla="*/ 354 h 1367"/>
                    <a:gd name="T24" fmla="*/ 12 w 576"/>
                    <a:gd name="T25" fmla="*/ 334 h 1367"/>
                    <a:gd name="T26" fmla="*/ 3 w 576"/>
                    <a:gd name="T27" fmla="*/ 275 h 1367"/>
                    <a:gd name="T28" fmla="*/ 32 w 576"/>
                    <a:gd name="T29" fmla="*/ 241 h 1367"/>
                    <a:gd name="T30" fmla="*/ 35 w 576"/>
                    <a:gd name="T31" fmla="*/ 126 h 1367"/>
                    <a:gd name="T32" fmla="*/ 165 w 576"/>
                    <a:gd name="T33" fmla="*/ 0 h 1367"/>
                    <a:gd name="T34" fmla="*/ 248 w 576"/>
                    <a:gd name="T35" fmla="*/ 0 h 1367"/>
                    <a:gd name="T36" fmla="*/ 378 w 576"/>
                    <a:gd name="T37" fmla="*/ 126 h 1367"/>
                    <a:gd name="T38" fmla="*/ 382 w 576"/>
                    <a:gd name="T39" fmla="*/ 239 h 1367"/>
                    <a:gd name="T40" fmla="*/ 412 w 576"/>
                    <a:gd name="T41" fmla="*/ 273 h 1367"/>
                    <a:gd name="T42" fmla="*/ 403 w 576"/>
                    <a:gd name="T43" fmla="*/ 333 h 1367"/>
                    <a:gd name="T44" fmla="*/ 379 w 576"/>
                    <a:gd name="T45" fmla="*/ 352 h 1367"/>
                    <a:gd name="T46" fmla="*/ 367 w 576"/>
                    <a:gd name="T47" fmla="*/ 352 h 1367"/>
                    <a:gd name="T48" fmla="*/ 364 w 576"/>
                    <a:gd name="T49" fmla="*/ 382 h 1367"/>
                    <a:gd name="T50" fmla="*/ 309 w 576"/>
                    <a:gd name="T51" fmla="*/ 482 h 1367"/>
                    <a:gd name="T52" fmla="*/ 305 w 576"/>
                    <a:gd name="T53" fmla="*/ 485 h 1367"/>
                    <a:gd name="T54" fmla="*/ 305 w 576"/>
                    <a:gd name="T55" fmla="*/ 558 h 1367"/>
                    <a:gd name="T56" fmla="*/ 318 w 576"/>
                    <a:gd name="T57" fmla="*/ 574 h 1367"/>
                    <a:gd name="T58" fmla="*/ 485 w 576"/>
                    <a:gd name="T59" fmla="*/ 622 h 1367"/>
                    <a:gd name="T60" fmla="*/ 576 w 576"/>
                    <a:gd name="T61" fmla="*/ 736 h 1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6" h="1367">
                      <a:moveTo>
                        <a:pt x="576" y="736"/>
                      </a:moveTo>
                      <a:cubicBezTo>
                        <a:pt x="576" y="1128"/>
                        <a:pt x="576" y="1128"/>
                        <a:pt x="576" y="1128"/>
                      </a:cubicBezTo>
                      <a:cubicBezTo>
                        <a:pt x="169" y="1367"/>
                        <a:pt x="169" y="1367"/>
                        <a:pt x="169" y="1367"/>
                      </a:cubicBezTo>
                      <a:cubicBezTo>
                        <a:pt x="169" y="824"/>
                        <a:pt x="169" y="824"/>
                        <a:pt x="169" y="824"/>
                      </a:cubicBezTo>
                      <a:cubicBezTo>
                        <a:pt x="169" y="729"/>
                        <a:pt x="120" y="641"/>
                        <a:pt x="43" y="590"/>
                      </a:cubicBezTo>
                      <a:cubicBezTo>
                        <a:pt x="96" y="576"/>
                        <a:pt x="96" y="576"/>
                        <a:pt x="96" y="576"/>
                      </a:cubicBezTo>
                      <a:cubicBezTo>
                        <a:pt x="104" y="574"/>
                        <a:pt x="110" y="567"/>
                        <a:pt x="110" y="559"/>
                      </a:cubicBezTo>
                      <a:cubicBezTo>
                        <a:pt x="110" y="486"/>
                        <a:pt x="110" y="486"/>
                        <a:pt x="110" y="486"/>
                      </a:cubicBezTo>
                      <a:cubicBezTo>
                        <a:pt x="105" y="483"/>
                        <a:pt x="105" y="483"/>
                        <a:pt x="105" y="483"/>
                      </a:cubicBezTo>
                      <a:cubicBezTo>
                        <a:pt x="74" y="460"/>
                        <a:pt x="53" y="422"/>
                        <a:pt x="50" y="384"/>
                      </a:cubicBezTo>
                      <a:cubicBezTo>
                        <a:pt x="49" y="370"/>
                        <a:pt x="47" y="358"/>
                        <a:pt x="47" y="354"/>
                      </a:cubicBezTo>
                      <a:cubicBezTo>
                        <a:pt x="35" y="354"/>
                        <a:pt x="35" y="354"/>
                        <a:pt x="35" y="354"/>
                      </a:cubicBezTo>
                      <a:cubicBezTo>
                        <a:pt x="24" y="354"/>
                        <a:pt x="13" y="345"/>
                        <a:pt x="12" y="334"/>
                      </a:cubicBezTo>
                      <a:cubicBezTo>
                        <a:pt x="3" y="275"/>
                        <a:pt x="3" y="275"/>
                        <a:pt x="3" y="275"/>
                      </a:cubicBezTo>
                      <a:cubicBezTo>
                        <a:pt x="0" y="257"/>
                        <a:pt x="15" y="241"/>
                        <a:pt x="32" y="241"/>
                      </a:cubicBezTo>
                      <a:cubicBezTo>
                        <a:pt x="35" y="126"/>
                        <a:pt x="35" y="126"/>
                        <a:pt x="35" y="126"/>
                      </a:cubicBezTo>
                      <a:cubicBezTo>
                        <a:pt x="35" y="56"/>
                        <a:pt x="93" y="0"/>
                        <a:pt x="165" y="0"/>
                      </a:cubicBezTo>
                      <a:cubicBezTo>
                        <a:pt x="248" y="0"/>
                        <a:pt x="248" y="0"/>
                        <a:pt x="248" y="0"/>
                      </a:cubicBezTo>
                      <a:cubicBezTo>
                        <a:pt x="320" y="0"/>
                        <a:pt x="378" y="56"/>
                        <a:pt x="378" y="126"/>
                      </a:cubicBezTo>
                      <a:cubicBezTo>
                        <a:pt x="382" y="239"/>
                        <a:pt x="382" y="239"/>
                        <a:pt x="382" y="239"/>
                      </a:cubicBezTo>
                      <a:cubicBezTo>
                        <a:pt x="400" y="239"/>
                        <a:pt x="415" y="256"/>
                        <a:pt x="412" y="273"/>
                      </a:cubicBezTo>
                      <a:cubicBezTo>
                        <a:pt x="403" y="333"/>
                        <a:pt x="403" y="333"/>
                        <a:pt x="403" y="333"/>
                      </a:cubicBezTo>
                      <a:cubicBezTo>
                        <a:pt x="402" y="345"/>
                        <a:pt x="391" y="352"/>
                        <a:pt x="379" y="352"/>
                      </a:cubicBezTo>
                      <a:cubicBezTo>
                        <a:pt x="367" y="352"/>
                        <a:pt x="367" y="352"/>
                        <a:pt x="367" y="352"/>
                      </a:cubicBezTo>
                      <a:cubicBezTo>
                        <a:pt x="366" y="358"/>
                        <a:pt x="366" y="370"/>
                        <a:pt x="364" y="382"/>
                      </a:cubicBezTo>
                      <a:cubicBezTo>
                        <a:pt x="361" y="421"/>
                        <a:pt x="340" y="458"/>
                        <a:pt x="309" y="482"/>
                      </a:cubicBezTo>
                      <a:cubicBezTo>
                        <a:pt x="305" y="485"/>
                        <a:pt x="305" y="485"/>
                        <a:pt x="305" y="485"/>
                      </a:cubicBezTo>
                      <a:cubicBezTo>
                        <a:pt x="305" y="558"/>
                        <a:pt x="305" y="558"/>
                        <a:pt x="305" y="558"/>
                      </a:cubicBezTo>
                      <a:cubicBezTo>
                        <a:pt x="305" y="565"/>
                        <a:pt x="311" y="573"/>
                        <a:pt x="318" y="574"/>
                      </a:cubicBezTo>
                      <a:cubicBezTo>
                        <a:pt x="485" y="622"/>
                        <a:pt x="485" y="622"/>
                        <a:pt x="485" y="622"/>
                      </a:cubicBezTo>
                      <a:cubicBezTo>
                        <a:pt x="537" y="634"/>
                        <a:pt x="576" y="681"/>
                        <a:pt x="576"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sp>
              <p:nvSpPr>
                <p:cNvPr id="183" name="Freeform 18"/>
                <p:cNvSpPr>
                  <a:spLocks/>
                </p:cNvSpPr>
                <p:nvPr/>
              </p:nvSpPr>
              <p:spPr bwMode="auto">
                <a:xfrm>
                  <a:off x="4" y="802"/>
                  <a:ext cx="1307" cy="3070"/>
                </a:xfrm>
                <a:custGeom>
                  <a:avLst/>
                  <a:gdLst>
                    <a:gd name="T0" fmla="*/ 573 w 575"/>
                    <a:gd name="T1" fmla="*/ 275 h 1354"/>
                    <a:gd name="T2" fmla="*/ 564 w 575"/>
                    <a:gd name="T3" fmla="*/ 335 h 1354"/>
                    <a:gd name="T4" fmla="*/ 541 w 575"/>
                    <a:gd name="T5" fmla="*/ 354 h 1354"/>
                    <a:gd name="T6" fmla="*/ 529 w 575"/>
                    <a:gd name="T7" fmla="*/ 354 h 1354"/>
                    <a:gd name="T8" fmla="*/ 526 w 575"/>
                    <a:gd name="T9" fmla="*/ 384 h 1354"/>
                    <a:gd name="T10" fmla="*/ 471 w 575"/>
                    <a:gd name="T11" fmla="*/ 483 h 1354"/>
                    <a:gd name="T12" fmla="*/ 466 w 575"/>
                    <a:gd name="T13" fmla="*/ 486 h 1354"/>
                    <a:gd name="T14" fmla="*/ 466 w 575"/>
                    <a:gd name="T15" fmla="*/ 558 h 1354"/>
                    <a:gd name="T16" fmla="*/ 480 w 575"/>
                    <a:gd name="T17" fmla="*/ 574 h 1354"/>
                    <a:gd name="T18" fmla="*/ 518 w 575"/>
                    <a:gd name="T19" fmla="*/ 586 h 1354"/>
                    <a:gd name="T20" fmla="*/ 384 w 575"/>
                    <a:gd name="T21" fmla="*/ 826 h 1354"/>
                    <a:gd name="T22" fmla="*/ 384 w 575"/>
                    <a:gd name="T23" fmla="*/ 1354 h 1354"/>
                    <a:gd name="T24" fmla="*/ 0 w 575"/>
                    <a:gd name="T25" fmla="*/ 1129 h 1354"/>
                    <a:gd name="T26" fmla="*/ 0 w 575"/>
                    <a:gd name="T27" fmla="*/ 738 h 1354"/>
                    <a:gd name="T28" fmla="*/ 91 w 575"/>
                    <a:gd name="T29" fmla="*/ 625 h 1354"/>
                    <a:gd name="T30" fmla="*/ 197 w 575"/>
                    <a:gd name="T31" fmla="*/ 595 h 1354"/>
                    <a:gd name="T32" fmla="*/ 258 w 575"/>
                    <a:gd name="T33" fmla="*/ 577 h 1354"/>
                    <a:gd name="T34" fmla="*/ 271 w 575"/>
                    <a:gd name="T35" fmla="*/ 561 h 1354"/>
                    <a:gd name="T36" fmla="*/ 271 w 575"/>
                    <a:gd name="T37" fmla="*/ 489 h 1354"/>
                    <a:gd name="T38" fmla="*/ 268 w 575"/>
                    <a:gd name="T39" fmla="*/ 485 h 1354"/>
                    <a:gd name="T40" fmla="*/ 213 w 575"/>
                    <a:gd name="T41" fmla="*/ 385 h 1354"/>
                    <a:gd name="T42" fmla="*/ 210 w 575"/>
                    <a:gd name="T43" fmla="*/ 355 h 1354"/>
                    <a:gd name="T44" fmla="*/ 198 w 575"/>
                    <a:gd name="T45" fmla="*/ 355 h 1354"/>
                    <a:gd name="T46" fmla="*/ 174 w 575"/>
                    <a:gd name="T47" fmla="*/ 336 h 1354"/>
                    <a:gd name="T48" fmla="*/ 166 w 575"/>
                    <a:gd name="T49" fmla="*/ 276 h 1354"/>
                    <a:gd name="T50" fmla="*/ 194 w 575"/>
                    <a:gd name="T51" fmla="*/ 242 h 1354"/>
                    <a:gd name="T52" fmla="*/ 197 w 575"/>
                    <a:gd name="T53" fmla="*/ 128 h 1354"/>
                    <a:gd name="T54" fmla="*/ 326 w 575"/>
                    <a:gd name="T55" fmla="*/ 0 h 1354"/>
                    <a:gd name="T56" fmla="*/ 410 w 575"/>
                    <a:gd name="T57" fmla="*/ 0 h 1354"/>
                    <a:gd name="T58" fmla="*/ 539 w 575"/>
                    <a:gd name="T59" fmla="*/ 128 h 1354"/>
                    <a:gd name="T60" fmla="*/ 542 w 575"/>
                    <a:gd name="T61" fmla="*/ 242 h 1354"/>
                    <a:gd name="T62" fmla="*/ 573 w 575"/>
                    <a:gd name="T63" fmla="*/ 275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5" h="1354">
                      <a:moveTo>
                        <a:pt x="573" y="275"/>
                      </a:moveTo>
                      <a:cubicBezTo>
                        <a:pt x="564" y="335"/>
                        <a:pt x="564" y="335"/>
                        <a:pt x="564" y="335"/>
                      </a:cubicBezTo>
                      <a:cubicBezTo>
                        <a:pt x="563" y="346"/>
                        <a:pt x="553" y="354"/>
                        <a:pt x="541" y="354"/>
                      </a:cubicBezTo>
                      <a:cubicBezTo>
                        <a:pt x="529" y="354"/>
                        <a:pt x="529" y="354"/>
                        <a:pt x="529" y="354"/>
                      </a:cubicBezTo>
                      <a:cubicBezTo>
                        <a:pt x="527" y="360"/>
                        <a:pt x="527" y="372"/>
                        <a:pt x="526" y="384"/>
                      </a:cubicBezTo>
                      <a:cubicBezTo>
                        <a:pt x="523" y="422"/>
                        <a:pt x="502" y="460"/>
                        <a:pt x="471" y="483"/>
                      </a:cubicBezTo>
                      <a:cubicBezTo>
                        <a:pt x="466" y="486"/>
                        <a:pt x="466" y="486"/>
                        <a:pt x="466" y="486"/>
                      </a:cubicBezTo>
                      <a:cubicBezTo>
                        <a:pt x="466" y="558"/>
                        <a:pt x="466" y="558"/>
                        <a:pt x="466" y="558"/>
                      </a:cubicBezTo>
                      <a:cubicBezTo>
                        <a:pt x="466" y="565"/>
                        <a:pt x="472" y="573"/>
                        <a:pt x="480" y="574"/>
                      </a:cubicBezTo>
                      <a:cubicBezTo>
                        <a:pt x="518" y="586"/>
                        <a:pt x="518" y="586"/>
                        <a:pt x="518" y="586"/>
                      </a:cubicBezTo>
                      <a:cubicBezTo>
                        <a:pt x="438" y="635"/>
                        <a:pt x="384" y="726"/>
                        <a:pt x="384" y="826"/>
                      </a:cubicBezTo>
                      <a:cubicBezTo>
                        <a:pt x="384" y="1354"/>
                        <a:pt x="384" y="1354"/>
                        <a:pt x="384" y="1354"/>
                      </a:cubicBezTo>
                      <a:cubicBezTo>
                        <a:pt x="0" y="1129"/>
                        <a:pt x="0" y="1129"/>
                        <a:pt x="0" y="1129"/>
                      </a:cubicBezTo>
                      <a:cubicBezTo>
                        <a:pt x="0" y="738"/>
                        <a:pt x="0" y="738"/>
                        <a:pt x="0" y="738"/>
                      </a:cubicBezTo>
                      <a:cubicBezTo>
                        <a:pt x="0" y="683"/>
                        <a:pt x="39" y="635"/>
                        <a:pt x="91" y="625"/>
                      </a:cubicBezTo>
                      <a:cubicBezTo>
                        <a:pt x="197" y="595"/>
                        <a:pt x="197" y="595"/>
                        <a:pt x="197" y="595"/>
                      </a:cubicBezTo>
                      <a:cubicBezTo>
                        <a:pt x="258" y="577"/>
                        <a:pt x="258" y="577"/>
                        <a:pt x="258" y="577"/>
                      </a:cubicBezTo>
                      <a:cubicBezTo>
                        <a:pt x="265" y="576"/>
                        <a:pt x="271" y="568"/>
                        <a:pt x="271" y="561"/>
                      </a:cubicBezTo>
                      <a:cubicBezTo>
                        <a:pt x="271" y="489"/>
                        <a:pt x="271" y="489"/>
                        <a:pt x="271" y="489"/>
                      </a:cubicBezTo>
                      <a:cubicBezTo>
                        <a:pt x="268" y="485"/>
                        <a:pt x="268" y="485"/>
                        <a:pt x="268" y="485"/>
                      </a:cubicBezTo>
                      <a:cubicBezTo>
                        <a:pt x="237" y="461"/>
                        <a:pt x="216" y="424"/>
                        <a:pt x="213" y="385"/>
                      </a:cubicBezTo>
                      <a:cubicBezTo>
                        <a:pt x="212" y="372"/>
                        <a:pt x="212" y="361"/>
                        <a:pt x="210" y="355"/>
                      </a:cubicBezTo>
                      <a:cubicBezTo>
                        <a:pt x="198" y="355"/>
                        <a:pt x="198" y="355"/>
                        <a:pt x="198" y="355"/>
                      </a:cubicBezTo>
                      <a:cubicBezTo>
                        <a:pt x="186" y="355"/>
                        <a:pt x="176" y="346"/>
                        <a:pt x="174" y="336"/>
                      </a:cubicBezTo>
                      <a:cubicBezTo>
                        <a:pt x="166" y="276"/>
                        <a:pt x="166" y="276"/>
                        <a:pt x="166" y="276"/>
                      </a:cubicBezTo>
                      <a:cubicBezTo>
                        <a:pt x="161" y="257"/>
                        <a:pt x="176" y="242"/>
                        <a:pt x="194" y="242"/>
                      </a:cubicBezTo>
                      <a:cubicBezTo>
                        <a:pt x="197" y="128"/>
                        <a:pt x="197" y="128"/>
                        <a:pt x="197" y="128"/>
                      </a:cubicBezTo>
                      <a:cubicBezTo>
                        <a:pt x="197" y="58"/>
                        <a:pt x="255" y="0"/>
                        <a:pt x="326" y="0"/>
                      </a:cubicBezTo>
                      <a:cubicBezTo>
                        <a:pt x="410" y="0"/>
                        <a:pt x="410" y="0"/>
                        <a:pt x="410" y="0"/>
                      </a:cubicBezTo>
                      <a:cubicBezTo>
                        <a:pt x="481" y="0"/>
                        <a:pt x="539" y="56"/>
                        <a:pt x="539" y="128"/>
                      </a:cubicBezTo>
                      <a:cubicBezTo>
                        <a:pt x="542" y="242"/>
                        <a:pt x="542" y="242"/>
                        <a:pt x="542" y="242"/>
                      </a:cubicBezTo>
                      <a:cubicBezTo>
                        <a:pt x="561" y="242"/>
                        <a:pt x="575" y="257"/>
                        <a:pt x="573" y="2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sp>
              <p:nvSpPr>
                <p:cNvPr id="184" name="Freeform 19"/>
                <p:cNvSpPr>
                  <a:spLocks/>
                </p:cNvSpPr>
                <p:nvPr/>
              </p:nvSpPr>
              <p:spPr bwMode="auto">
                <a:xfrm>
                  <a:off x="1942" y="3004"/>
                  <a:ext cx="900" cy="875"/>
                </a:xfrm>
                <a:custGeom>
                  <a:avLst/>
                  <a:gdLst>
                    <a:gd name="T0" fmla="*/ 268 w 396"/>
                    <a:gd name="T1" fmla="*/ 14 h 386"/>
                    <a:gd name="T2" fmla="*/ 240 w 396"/>
                    <a:gd name="T3" fmla="*/ 5 h 386"/>
                    <a:gd name="T4" fmla="*/ 195 w 396"/>
                    <a:gd name="T5" fmla="*/ 0 h 386"/>
                    <a:gd name="T6" fmla="*/ 60 w 396"/>
                    <a:gd name="T7" fmla="*/ 56 h 386"/>
                    <a:gd name="T8" fmla="*/ 2 w 396"/>
                    <a:gd name="T9" fmla="*/ 189 h 386"/>
                    <a:gd name="T10" fmla="*/ 124 w 396"/>
                    <a:gd name="T11" fmla="*/ 373 h 386"/>
                    <a:gd name="T12" fmla="*/ 194 w 396"/>
                    <a:gd name="T13" fmla="*/ 386 h 386"/>
                    <a:gd name="T14" fmla="*/ 338 w 396"/>
                    <a:gd name="T15" fmla="*/ 322 h 386"/>
                    <a:gd name="T16" fmla="*/ 383 w 396"/>
                    <a:gd name="T17" fmla="*/ 151 h 386"/>
                    <a:gd name="T18" fmla="*/ 268 w 396"/>
                    <a:gd name="T19" fmla="*/ 14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86">
                      <a:moveTo>
                        <a:pt x="268" y="14"/>
                      </a:moveTo>
                      <a:cubicBezTo>
                        <a:pt x="259" y="9"/>
                        <a:pt x="250" y="6"/>
                        <a:pt x="240" y="5"/>
                      </a:cubicBezTo>
                      <a:cubicBezTo>
                        <a:pt x="225" y="2"/>
                        <a:pt x="210" y="0"/>
                        <a:pt x="195" y="0"/>
                      </a:cubicBezTo>
                      <a:cubicBezTo>
                        <a:pt x="143" y="0"/>
                        <a:pt x="94" y="21"/>
                        <a:pt x="60" y="56"/>
                      </a:cubicBezTo>
                      <a:cubicBezTo>
                        <a:pt x="24" y="90"/>
                        <a:pt x="2" y="137"/>
                        <a:pt x="2" y="189"/>
                      </a:cubicBezTo>
                      <a:cubicBezTo>
                        <a:pt x="0" y="270"/>
                        <a:pt x="49" y="343"/>
                        <a:pt x="124" y="373"/>
                      </a:cubicBezTo>
                      <a:cubicBezTo>
                        <a:pt x="146" y="381"/>
                        <a:pt x="170" y="386"/>
                        <a:pt x="194" y="386"/>
                      </a:cubicBezTo>
                      <a:cubicBezTo>
                        <a:pt x="249" y="386"/>
                        <a:pt x="301" y="362"/>
                        <a:pt x="338" y="322"/>
                      </a:cubicBezTo>
                      <a:cubicBezTo>
                        <a:pt x="380" y="276"/>
                        <a:pt x="396" y="212"/>
                        <a:pt x="383" y="151"/>
                      </a:cubicBezTo>
                      <a:cubicBezTo>
                        <a:pt x="369" y="90"/>
                        <a:pt x="328" y="41"/>
                        <a:pt x="26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sp>
              <p:nvSpPr>
                <p:cNvPr id="185" name="Freeform 20"/>
                <p:cNvSpPr>
                  <a:spLocks noEditPoints="1"/>
                </p:cNvSpPr>
                <p:nvPr/>
              </p:nvSpPr>
              <p:spPr bwMode="auto">
                <a:xfrm>
                  <a:off x="979" y="2"/>
                  <a:ext cx="2806" cy="4922"/>
                </a:xfrm>
                <a:custGeom>
                  <a:avLst/>
                  <a:gdLst>
                    <a:gd name="T0" fmla="*/ 823 w 1235"/>
                    <a:gd name="T1" fmla="*/ 885 h 2171"/>
                    <a:gd name="T2" fmla="*/ 911 w 1235"/>
                    <a:gd name="T3" fmla="*/ 652 h 2171"/>
                    <a:gd name="T4" fmla="*/ 985 w 1235"/>
                    <a:gd name="T5" fmla="*/ 487 h 2171"/>
                    <a:gd name="T6" fmla="*/ 941 w 1235"/>
                    <a:gd name="T7" fmla="*/ 384 h 2171"/>
                    <a:gd name="T8" fmla="*/ 682 w 1235"/>
                    <a:gd name="T9" fmla="*/ 0 h 2171"/>
                    <a:gd name="T10" fmla="*/ 298 w 1235"/>
                    <a:gd name="T11" fmla="*/ 251 h 2171"/>
                    <a:gd name="T12" fmla="*/ 272 w 1235"/>
                    <a:gd name="T13" fmla="*/ 406 h 2171"/>
                    <a:gd name="T14" fmla="*/ 263 w 1235"/>
                    <a:gd name="T15" fmla="*/ 580 h 2171"/>
                    <a:gd name="T16" fmla="*/ 411 w 1235"/>
                    <a:gd name="T17" fmla="*/ 832 h 2171"/>
                    <a:gd name="T18" fmla="*/ 341 w 1235"/>
                    <a:gd name="T19" fmla="*/ 908 h 2171"/>
                    <a:gd name="T20" fmla="*/ 0 w 1235"/>
                    <a:gd name="T21" fmla="*/ 1182 h 2171"/>
                    <a:gd name="T22" fmla="*/ 30 w 1235"/>
                    <a:gd name="T23" fmla="*/ 1823 h 2171"/>
                    <a:gd name="T24" fmla="*/ 1205 w 1235"/>
                    <a:gd name="T25" fmla="*/ 1836 h 2171"/>
                    <a:gd name="T26" fmla="*/ 1235 w 1235"/>
                    <a:gd name="T27" fmla="*/ 1180 h 2171"/>
                    <a:gd name="T28" fmla="*/ 381 w 1235"/>
                    <a:gd name="T29" fmla="*/ 647 h 2171"/>
                    <a:gd name="T30" fmla="*/ 357 w 1235"/>
                    <a:gd name="T31" fmla="*/ 601 h 2171"/>
                    <a:gd name="T32" fmla="*/ 307 w 1235"/>
                    <a:gd name="T33" fmla="*/ 481 h 2171"/>
                    <a:gd name="T34" fmla="*/ 347 w 1235"/>
                    <a:gd name="T35" fmla="*/ 452 h 2171"/>
                    <a:gd name="T36" fmla="*/ 394 w 1235"/>
                    <a:gd name="T37" fmla="*/ 435 h 2171"/>
                    <a:gd name="T38" fmla="*/ 490 w 1235"/>
                    <a:gd name="T39" fmla="*/ 225 h 2171"/>
                    <a:gd name="T40" fmla="*/ 528 w 1235"/>
                    <a:gd name="T41" fmla="*/ 182 h 2171"/>
                    <a:gd name="T42" fmla="*/ 743 w 1235"/>
                    <a:gd name="T43" fmla="*/ 266 h 2171"/>
                    <a:gd name="T44" fmla="*/ 836 w 1235"/>
                    <a:gd name="T45" fmla="*/ 432 h 2171"/>
                    <a:gd name="T46" fmla="*/ 885 w 1235"/>
                    <a:gd name="T47" fmla="*/ 452 h 2171"/>
                    <a:gd name="T48" fmla="*/ 926 w 1235"/>
                    <a:gd name="T49" fmla="*/ 481 h 2171"/>
                    <a:gd name="T50" fmla="*/ 875 w 1235"/>
                    <a:gd name="T51" fmla="*/ 601 h 2171"/>
                    <a:gd name="T52" fmla="*/ 851 w 1235"/>
                    <a:gd name="T53" fmla="*/ 647 h 2171"/>
                    <a:gd name="T54" fmla="*/ 762 w 1235"/>
                    <a:gd name="T55" fmla="*/ 804 h 2171"/>
                    <a:gd name="T56" fmla="*/ 762 w 1235"/>
                    <a:gd name="T57" fmla="*/ 915 h 2171"/>
                    <a:gd name="T58" fmla="*/ 469 w 1235"/>
                    <a:gd name="T59" fmla="*/ 915 h 2171"/>
                    <a:gd name="T60" fmla="*/ 469 w 1235"/>
                    <a:gd name="T61" fmla="*/ 804 h 2171"/>
                    <a:gd name="T62" fmla="*/ 381 w 1235"/>
                    <a:gd name="T63" fmla="*/ 647 h 2171"/>
                    <a:gd name="T64" fmla="*/ 891 w 1235"/>
                    <a:gd name="T65" fmla="*/ 1563 h 2171"/>
                    <a:gd name="T66" fmla="*/ 894 w 1235"/>
                    <a:gd name="T67" fmla="*/ 1704 h 2171"/>
                    <a:gd name="T68" fmla="*/ 780 w 1235"/>
                    <a:gd name="T69" fmla="*/ 1744 h 2171"/>
                    <a:gd name="T70" fmla="*/ 682 w 1235"/>
                    <a:gd name="T71" fmla="*/ 1845 h 2171"/>
                    <a:gd name="T72" fmla="*/ 618 w 1235"/>
                    <a:gd name="T73" fmla="*/ 1796 h 2171"/>
                    <a:gd name="T74" fmla="*/ 551 w 1235"/>
                    <a:gd name="T75" fmla="*/ 1845 h 2171"/>
                    <a:gd name="T76" fmla="*/ 454 w 1235"/>
                    <a:gd name="T77" fmla="*/ 1744 h 2171"/>
                    <a:gd name="T78" fmla="*/ 339 w 1235"/>
                    <a:gd name="T79" fmla="*/ 1702 h 2171"/>
                    <a:gd name="T80" fmla="*/ 342 w 1235"/>
                    <a:gd name="T81" fmla="*/ 1563 h 2171"/>
                    <a:gd name="T82" fmla="*/ 342 w 1235"/>
                    <a:gd name="T83" fmla="*/ 1475 h 2171"/>
                    <a:gd name="T84" fmla="*/ 339 w 1235"/>
                    <a:gd name="T85" fmla="*/ 1333 h 2171"/>
                    <a:gd name="T86" fmla="*/ 454 w 1235"/>
                    <a:gd name="T87" fmla="*/ 1293 h 2171"/>
                    <a:gd name="T88" fmla="*/ 554 w 1235"/>
                    <a:gd name="T89" fmla="*/ 1192 h 2171"/>
                    <a:gd name="T90" fmla="*/ 618 w 1235"/>
                    <a:gd name="T91" fmla="*/ 1241 h 2171"/>
                    <a:gd name="T92" fmla="*/ 685 w 1235"/>
                    <a:gd name="T93" fmla="*/ 1192 h 2171"/>
                    <a:gd name="T94" fmla="*/ 781 w 1235"/>
                    <a:gd name="T95" fmla="*/ 1293 h 2171"/>
                    <a:gd name="T96" fmla="*/ 896 w 1235"/>
                    <a:gd name="T97" fmla="*/ 1335 h 2171"/>
                    <a:gd name="T98" fmla="*/ 893 w 1235"/>
                    <a:gd name="T99" fmla="*/ 1475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35" h="2171">
                      <a:moveTo>
                        <a:pt x="1051" y="951"/>
                      </a:moveTo>
                      <a:cubicBezTo>
                        <a:pt x="823" y="885"/>
                        <a:pt x="823" y="885"/>
                        <a:pt x="823" y="885"/>
                      </a:cubicBezTo>
                      <a:cubicBezTo>
                        <a:pt x="823" y="829"/>
                        <a:pt x="823" y="829"/>
                        <a:pt x="823" y="829"/>
                      </a:cubicBezTo>
                      <a:cubicBezTo>
                        <a:pt x="874" y="783"/>
                        <a:pt x="905" y="720"/>
                        <a:pt x="911" y="652"/>
                      </a:cubicBezTo>
                      <a:cubicBezTo>
                        <a:pt x="942" y="640"/>
                        <a:pt x="964" y="612"/>
                        <a:pt x="970" y="577"/>
                      </a:cubicBezTo>
                      <a:cubicBezTo>
                        <a:pt x="985" y="487"/>
                        <a:pt x="985" y="487"/>
                        <a:pt x="985" y="487"/>
                      </a:cubicBezTo>
                      <a:cubicBezTo>
                        <a:pt x="990" y="457"/>
                        <a:pt x="981" y="426"/>
                        <a:pt x="961" y="403"/>
                      </a:cubicBezTo>
                      <a:cubicBezTo>
                        <a:pt x="955" y="396"/>
                        <a:pt x="948" y="390"/>
                        <a:pt x="941" y="384"/>
                      </a:cubicBezTo>
                      <a:cubicBezTo>
                        <a:pt x="938" y="251"/>
                        <a:pt x="938" y="251"/>
                        <a:pt x="938" y="251"/>
                      </a:cubicBezTo>
                      <a:cubicBezTo>
                        <a:pt x="938" y="113"/>
                        <a:pt x="823" y="0"/>
                        <a:pt x="682" y="0"/>
                      </a:cubicBezTo>
                      <a:cubicBezTo>
                        <a:pt x="554" y="0"/>
                        <a:pt x="554" y="0"/>
                        <a:pt x="554" y="0"/>
                      </a:cubicBezTo>
                      <a:cubicBezTo>
                        <a:pt x="412" y="0"/>
                        <a:pt x="298" y="113"/>
                        <a:pt x="298" y="251"/>
                      </a:cubicBezTo>
                      <a:cubicBezTo>
                        <a:pt x="293" y="387"/>
                        <a:pt x="293" y="387"/>
                        <a:pt x="293" y="387"/>
                      </a:cubicBezTo>
                      <a:cubicBezTo>
                        <a:pt x="286" y="391"/>
                        <a:pt x="278" y="399"/>
                        <a:pt x="272" y="406"/>
                      </a:cubicBezTo>
                      <a:cubicBezTo>
                        <a:pt x="253" y="429"/>
                        <a:pt x="244" y="460"/>
                        <a:pt x="249" y="490"/>
                      </a:cubicBezTo>
                      <a:cubicBezTo>
                        <a:pt x="263" y="580"/>
                        <a:pt x="263" y="580"/>
                        <a:pt x="263" y="580"/>
                      </a:cubicBezTo>
                      <a:cubicBezTo>
                        <a:pt x="269" y="615"/>
                        <a:pt x="292" y="641"/>
                        <a:pt x="323" y="655"/>
                      </a:cubicBezTo>
                      <a:cubicBezTo>
                        <a:pt x="329" y="723"/>
                        <a:pt x="362" y="786"/>
                        <a:pt x="411" y="832"/>
                      </a:cubicBezTo>
                      <a:cubicBezTo>
                        <a:pt x="411" y="888"/>
                        <a:pt x="411" y="888"/>
                        <a:pt x="411" y="888"/>
                      </a:cubicBezTo>
                      <a:cubicBezTo>
                        <a:pt x="341" y="908"/>
                        <a:pt x="341" y="908"/>
                        <a:pt x="341" y="908"/>
                      </a:cubicBezTo>
                      <a:cubicBezTo>
                        <a:pt x="183" y="952"/>
                        <a:pt x="183" y="952"/>
                        <a:pt x="183" y="952"/>
                      </a:cubicBezTo>
                      <a:cubicBezTo>
                        <a:pt x="77" y="975"/>
                        <a:pt x="0" y="1071"/>
                        <a:pt x="0" y="1182"/>
                      </a:cubicBezTo>
                      <a:cubicBezTo>
                        <a:pt x="0" y="1805"/>
                        <a:pt x="0" y="1805"/>
                        <a:pt x="0" y="1805"/>
                      </a:cubicBezTo>
                      <a:cubicBezTo>
                        <a:pt x="30" y="1823"/>
                        <a:pt x="30" y="1823"/>
                        <a:pt x="30" y="1823"/>
                      </a:cubicBezTo>
                      <a:cubicBezTo>
                        <a:pt x="621" y="2171"/>
                        <a:pt x="621" y="2171"/>
                        <a:pt x="621" y="2171"/>
                      </a:cubicBezTo>
                      <a:cubicBezTo>
                        <a:pt x="1205" y="1836"/>
                        <a:pt x="1205" y="1836"/>
                        <a:pt x="1205" y="1836"/>
                      </a:cubicBezTo>
                      <a:cubicBezTo>
                        <a:pt x="1235" y="1820"/>
                        <a:pt x="1235" y="1820"/>
                        <a:pt x="1235" y="1820"/>
                      </a:cubicBezTo>
                      <a:cubicBezTo>
                        <a:pt x="1235" y="1180"/>
                        <a:pt x="1235" y="1180"/>
                        <a:pt x="1235" y="1180"/>
                      </a:cubicBezTo>
                      <a:cubicBezTo>
                        <a:pt x="1234" y="1070"/>
                        <a:pt x="1156" y="975"/>
                        <a:pt x="1051" y="951"/>
                      </a:cubicBezTo>
                      <a:close/>
                      <a:moveTo>
                        <a:pt x="381" y="647"/>
                      </a:moveTo>
                      <a:cubicBezTo>
                        <a:pt x="379" y="628"/>
                        <a:pt x="378" y="610"/>
                        <a:pt x="376" y="601"/>
                      </a:cubicBezTo>
                      <a:cubicBezTo>
                        <a:pt x="357" y="601"/>
                        <a:pt x="357" y="601"/>
                        <a:pt x="357" y="601"/>
                      </a:cubicBezTo>
                      <a:cubicBezTo>
                        <a:pt x="339" y="601"/>
                        <a:pt x="324" y="588"/>
                        <a:pt x="321" y="571"/>
                      </a:cubicBezTo>
                      <a:cubicBezTo>
                        <a:pt x="307" y="481"/>
                        <a:pt x="307" y="481"/>
                        <a:pt x="307" y="481"/>
                      </a:cubicBezTo>
                      <a:cubicBezTo>
                        <a:pt x="302" y="455"/>
                        <a:pt x="321" y="433"/>
                        <a:pt x="347" y="430"/>
                      </a:cubicBezTo>
                      <a:cubicBezTo>
                        <a:pt x="347" y="452"/>
                        <a:pt x="347" y="452"/>
                        <a:pt x="347" y="452"/>
                      </a:cubicBezTo>
                      <a:cubicBezTo>
                        <a:pt x="347" y="467"/>
                        <a:pt x="365" y="473"/>
                        <a:pt x="374" y="461"/>
                      </a:cubicBezTo>
                      <a:cubicBezTo>
                        <a:pt x="394" y="435"/>
                        <a:pt x="394" y="435"/>
                        <a:pt x="394" y="435"/>
                      </a:cubicBezTo>
                      <a:cubicBezTo>
                        <a:pt x="429" y="388"/>
                        <a:pt x="451" y="333"/>
                        <a:pt x="457" y="277"/>
                      </a:cubicBezTo>
                      <a:cubicBezTo>
                        <a:pt x="460" y="256"/>
                        <a:pt x="472" y="237"/>
                        <a:pt x="490" y="225"/>
                      </a:cubicBezTo>
                      <a:cubicBezTo>
                        <a:pt x="504" y="214"/>
                        <a:pt x="518" y="201"/>
                        <a:pt x="527" y="183"/>
                      </a:cubicBezTo>
                      <a:cubicBezTo>
                        <a:pt x="528" y="182"/>
                        <a:pt x="528" y="182"/>
                        <a:pt x="528" y="182"/>
                      </a:cubicBezTo>
                      <a:cubicBezTo>
                        <a:pt x="565" y="220"/>
                        <a:pt x="618" y="243"/>
                        <a:pt x="671" y="243"/>
                      </a:cubicBezTo>
                      <a:cubicBezTo>
                        <a:pt x="698" y="243"/>
                        <a:pt x="723" y="251"/>
                        <a:pt x="743" y="266"/>
                      </a:cubicBezTo>
                      <a:cubicBezTo>
                        <a:pt x="763" y="281"/>
                        <a:pt x="778" y="302"/>
                        <a:pt x="786" y="327"/>
                      </a:cubicBezTo>
                      <a:cubicBezTo>
                        <a:pt x="796" y="365"/>
                        <a:pt x="813" y="400"/>
                        <a:pt x="836" y="432"/>
                      </a:cubicBezTo>
                      <a:cubicBezTo>
                        <a:pt x="859" y="461"/>
                        <a:pt x="859" y="461"/>
                        <a:pt x="859" y="461"/>
                      </a:cubicBezTo>
                      <a:cubicBezTo>
                        <a:pt x="868" y="473"/>
                        <a:pt x="885" y="467"/>
                        <a:pt x="885" y="452"/>
                      </a:cubicBezTo>
                      <a:cubicBezTo>
                        <a:pt x="885" y="430"/>
                        <a:pt x="885" y="430"/>
                        <a:pt x="885" y="430"/>
                      </a:cubicBezTo>
                      <a:cubicBezTo>
                        <a:pt x="911" y="433"/>
                        <a:pt x="929" y="455"/>
                        <a:pt x="926" y="481"/>
                      </a:cubicBezTo>
                      <a:cubicBezTo>
                        <a:pt x="911" y="571"/>
                        <a:pt x="911" y="571"/>
                        <a:pt x="911" y="571"/>
                      </a:cubicBezTo>
                      <a:cubicBezTo>
                        <a:pt x="908" y="589"/>
                        <a:pt x="893" y="601"/>
                        <a:pt x="875" y="601"/>
                      </a:cubicBezTo>
                      <a:cubicBezTo>
                        <a:pt x="856" y="601"/>
                        <a:pt x="856" y="601"/>
                        <a:pt x="856" y="601"/>
                      </a:cubicBezTo>
                      <a:cubicBezTo>
                        <a:pt x="854" y="610"/>
                        <a:pt x="853" y="628"/>
                        <a:pt x="851" y="647"/>
                      </a:cubicBezTo>
                      <a:cubicBezTo>
                        <a:pt x="847" y="707"/>
                        <a:pt x="816" y="762"/>
                        <a:pt x="768" y="799"/>
                      </a:cubicBezTo>
                      <a:cubicBezTo>
                        <a:pt x="762" y="804"/>
                        <a:pt x="762" y="804"/>
                        <a:pt x="762" y="804"/>
                      </a:cubicBezTo>
                      <a:cubicBezTo>
                        <a:pt x="762" y="912"/>
                        <a:pt x="762" y="912"/>
                        <a:pt x="762" y="912"/>
                      </a:cubicBezTo>
                      <a:cubicBezTo>
                        <a:pt x="762" y="914"/>
                        <a:pt x="762" y="914"/>
                        <a:pt x="762" y="915"/>
                      </a:cubicBezTo>
                      <a:cubicBezTo>
                        <a:pt x="618" y="1003"/>
                        <a:pt x="618" y="1003"/>
                        <a:pt x="618" y="1003"/>
                      </a:cubicBezTo>
                      <a:cubicBezTo>
                        <a:pt x="469" y="915"/>
                        <a:pt x="469" y="915"/>
                        <a:pt x="469" y="915"/>
                      </a:cubicBezTo>
                      <a:cubicBezTo>
                        <a:pt x="469" y="914"/>
                        <a:pt x="469" y="914"/>
                        <a:pt x="469" y="912"/>
                      </a:cubicBezTo>
                      <a:cubicBezTo>
                        <a:pt x="469" y="804"/>
                        <a:pt x="469" y="804"/>
                        <a:pt x="469" y="804"/>
                      </a:cubicBezTo>
                      <a:cubicBezTo>
                        <a:pt x="464" y="798"/>
                        <a:pt x="464" y="798"/>
                        <a:pt x="464" y="798"/>
                      </a:cubicBezTo>
                      <a:cubicBezTo>
                        <a:pt x="417" y="760"/>
                        <a:pt x="387" y="707"/>
                        <a:pt x="381" y="647"/>
                      </a:cubicBezTo>
                      <a:close/>
                      <a:moveTo>
                        <a:pt x="894" y="1518"/>
                      </a:moveTo>
                      <a:cubicBezTo>
                        <a:pt x="894" y="1533"/>
                        <a:pt x="893" y="1548"/>
                        <a:pt x="891" y="1563"/>
                      </a:cubicBezTo>
                      <a:cubicBezTo>
                        <a:pt x="944" y="1585"/>
                        <a:pt x="944" y="1585"/>
                        <a:pt x="944" y="1585"/>
                      </a:cubicBezTo>
                      <a:cubicBezTo>
                        <a:pt x="894" y="1704"/>
                        <a:pt x="894" y="1704"/>
                        <a:pt x="894" y="1704"/>
                      </a:cubicBezTo>
                      <a:cubicBezTo>
                        <a:pt x="842" y="1682"/>
                        <a:pt x="842" y="1682"/>
                        <a:pt x="842" y="1682"/>
                      </a:cubicBezTo>
                      <a:cubicBezTo>
                        <a:pt x="824" y="1705"/>
                        <a:pt x="804" y="1726"/>
                        <a:pt x="780" y="1744"/>
                      </a:cubicBezTo>
                      <a:cubicBezTo>
                        <a:pt x="801" y="1796"/>
                        <a:pt x="801" y="1796"/>
                        <a:pt x="801" y="1796"/>
                      </a:cubicBezTo>
                      <a:cubicBezTo>
                        <a:pt x="682" y="1845"/>
                        <a:pt x="682" y="1845"/>
                        <a:pt x="682" y="1845"/>
                      </a:cubicBezTo>
                      <a:cubicBezTo>
                        <a:pt x="661" y="1793"/>
                        <a:pt x="661" y="1793"/>
                        <a:pt x="661" y="1793"/>
                      </a:cubicBezTo>
                      <a:cubicBezTo>
                        <a:pt x="646" y="1795"/>
                        <a:pt x="631" y="1796"/>
                        <a:pt x="618" y="1796"/>
                      </a:cubicBezTo>
                      <a:cubicBezTo>
                        <a:pt x="603" y="1796"/>
                        <a:pt x="588" y="1795"/>
                        <a:pt x="573" y="1793"/>
                      </a:cubicBezTo>
                      <a:cubicBezTo>
                        <a:pt x="551" y="1845"/>
                        <a:pt x="551" y="1845"/>
                        <a:pt x="551" y="1845"/>
                      </a:cubicBezTo>
                      <a:cubicBezTo>
                        <a:pt x="432" y="1796"/>
                        <a:pt x="432" y="1796"/>
                        <a:pt x="432" y="1796"/>
                      </a:cubicBezTo>
                      <a:cubicBezTo>
                        <a:pt x="454" y="1744"/>
                        <a:pt x="454" y="1744"/>
                        <a:pt x="454" y="1744"/>
                      </a:cubicBezTo>
                      <a:cubicBezTo>
                        <a:pt x="430" y="1726"/>
                        <a:pt x="409" y="1705"/>
                        <a:pt x="391" y="1682"/>
                      </a:cubicBezTo>
                      <a:cubicBezTo>
                        <a:pt x="339" y="1702"/>
                        <a:pt x="339" y="1702"/>
                        <a:pt x="339" y="1702"/>
                      </a:cubicBezTo>
                      <a:cubicBezTo>
                        <a:pt x="290" y="1583"/>
                        <a:pt x="290" y="1583"/>
                        <a:pt x="290" y="1583"/>
                      </a:cubicBezTo>
                      <a:cubicBezTo>
                        <a:pt x="342" y="1563"/>
                        <a:pt x="342" y="1563"/>
                        <a:pt x="342" y="1563"/>
                      </a:cubicBezTo>
                      <a:cubicBezTo>
                        <a:pt x="341" y="1548"/>
                        <a:pt x="339" y="1534"/>
                        <a:pt x="339" y="1519"/>
                      </a:cubicBezTo>
                      <a:cubicBezTo>
                        <a:pt x="339" y="1505"/>
                        <a:pt x="341" y="1490"/>
                        <a:pt x="342" y="1475"/>
                      </a:cubicBezTo>
                      <a:cubicBezTo>
                        <a:pt x="290" y="1452"/>
                        <a:pt x="290" y="1452"/>
                        <a:pt x="290" y="1452"/>
                      </a:cubicBezTo>
                      <a:cubicBezTo>
                        <a:pt x="339" y="1333"/>
                        <a:pt x="339" y="1333"/>
                        <a:pt x="339" y="1333"/>
                      </a:cubicBezTo>
                      <a:cubicBezTo>
                        <a:pt x="391" y="1356"/>
                        <a:pt x="391" y="1356"/>
                        <a:pt x="391" y="1356"/>
                      </a:cubicBezTo>
                      <a:cubicBezTo>
                        <a:pt x="409" y="1332"/>
                        <a:pt x="430" y="1311"/>
                        <a:pt x="454" y="1293"/>
                      </a:cubicBezTo>
                      <a:cubicBezTo>
                        <a:pt x="435" y="1241"/>
                        <a:pt x="435" y="1241"/>
                        <a:pt x="435" y="1241"/>
                      </a:cubicBezTo>
                      <a:cubicBezTo>
                        <a:pt x="554" y="1192"/>
                        <a:pt x="554" y="1192"/>
                        <a:pt x="554" y="1192"/>
                      </a:cubicBezTo>
                      <a:cubicBezTo>
                        <a:pt x="574" y="1244"/>
                        <a:pt x="574" y="1244"/>
                        <a:pt x="574" y="1244"/>
                      </a:cubicBezTo>
                      <a:cubicBezTo>
                        <a:pt x="589" y="1241"/>
                        <a:pt x="603" y="1241"/>
                        <a:pt x="618" y="1241"/>
                      </a:cubicBezTo>
                      <a:cubicBezTo>
                        <a:pt x="632" y="1241"/>
                        <a:pt x="647" y="1243"/>
                        <a:pt x="662" y="1244"/>
                      </a:cubicBezTo>
                      <a:cubicBezTo>
                        <a:pt x="685" y="1192"/>
                        <a:pt x="685" y="1192"/>
                        <a:pt x="685" y="1192"/>
                      </a:cubicBezTo>
                      <a:cubicBezTo>
                        <a:pt x="802" y="1241"/>
                        <a:pt x="802" y="1241"/>
                        <a:pt x="802" y="1241"/>
                      </a:cubicBezTo>
                      <a:cubicBezTo>
                        <a:pt x="781" y="1293"/>
                        <a:pt x="781" y="1293"/>
                        <a:pt x="781" y="1293"/>
                      </a:cubicBezTo>
                      <a:cubicBezTo>
                        <a:pt x="805" y="1311"/>
                        <a:pt x="826" y="1332"/>
                        <a:pt x="844" y="1356"/>
                      </a:cubicBezTo>
                      <a:cubicBezTo>
                        <a:pt x="896" y="1335"/>
                        <a:pt x="896" y="1335"/>
                        <a:pt x="896" y="1335"/>
                      </a:cubicBezTo>
                      <a:cubicBezTo>
                        <a:pt x="945" y="1454"/>
                        <a:pt x="945" y="1454"/>
                        <a:pt x="945" y="1454"/>
                      </a:cubicBezTo>
                      <a:cubicBezTo>
                        <a:pt x="893" y="1475"/>
                        <a:pt x="893" y="1475"/>
                        <a:pt x="893" y="1475"/>
                      </a:cubicBezTo>
                      <a:cubicBezTo>
                        <a:pt x="894" y="1488"/>
                        <a:pt x="894" y="1503"/>
                        <a:pt x="894" y="15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grpSp>
        <p:grpSp>
          <p:nvGrpSpPr>
            <p:cNvPr id="7" name="Group 6"/>
            <p:cNvGrpSpPr/>
            <p:nvPr/>
          </p:nvGrpSpPr>
          <p:grpSpPr>
            <a:xfrm>
              <a:off x="6068943" y="3115581"/>
              <a:ext cx="4027505" cy="430734"/>
              <a:chOff x="6102387" y="3124507"/>
              <a:chExt cx="4027505" cy="430734"/>
            </a:xfrm>
          </p:grpSpPr>
          <p:sp>
            <p:nvSpPr>
              <p:cNvPr id="165" name="Rectangle 164"/>
              <p:cNvSpPr/>
              <p:nvPr/>
            </p:nvSpPr>
            <p:spPr>
              <a:xfrm>
                <a:off x="6884055" y="3139819"/>
                <a:ext cx="3245837" cy="400085"/>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The Validation Master Plan</a:t>
                </a:r>
                <a:endParaRPr lang="en-US" sz="2799" dirty="0">
                  <a:solidFill>
                    <a:srgbClr val="000000"/>
                  </a:solidFill>
                  <a:latin typeface="Arial" pitchFamily="34" charset="0"/>
                  <a:cs typeface="Arial" pitchFamily="34" charset="0"/>
                </a:endParaRPr>
              </a:p>
            </p:txBody>
          </p:sp>
          <p:sp>
            <p:nvSpPr>
              <p:cNvPr id="166" name="Freeform 24"/>
              <p:cNvSpPr>
                <a:spLocks noEditPoints="1"/>
              </p:cNvSpPr>
              <p:nvPr/>
            </p:nvSpPr>
            <p:spPr bwMode="auto">
              <a:xfrm>
                <a:off x="6102387" y="3124507"/>
                <a:ext cx="484516" cy="430734"/>
              </a:xfrm>
              <a:custGeom>
                <a:avLst/>
                <a:gdLst>
                  <a:gd name="T0" fmla="*/ 2005 w 2296"/>
                  <a:gd name="T1" fmla="*/ 1150 h 2045"/>
                  <a:gd name="T2" fmla="*/ 2005 w 2296"/>
                  <a:gd name="T3" fmla="*/ 791 h 2045"/>
                  <a:gd name="T4" fmla="*/ 2293 w 2296"/>
                  <a:gd name="T5" fmla="*/ 1081 h 2045"/>
                  <a:gd name="T6" fmla="*/ 1739 w 2296"/>
                  <a:gd name="T7" fmla="*/ 1534 h 2045"/>
                  <a:gd name="T8" fmla="*/ 1779 w 2296"/>
                  <a:gd name="T9" fmla="*/ 1453 h 2045"/>
                  <a:gd name="T10" fmla="*/ 1869 w 2296"/>
                  <a:gd name="T11" fmla="*/ 931 h 2045"/>
                  <a:gd name="T12" fmla="*/ 1869 w 2296"/>
                  <a:gd name="T13" fmla="*/ 488 h 2045"/>
                  <a:gd name="T14" fmla="*/ 1698 w 2296"/>
                  <a:gd name="T15" fmla="*/ 448 h 2045"/>
                  <a:gd name="T16" fmla="*/ 1565 w 2296"/>
                  <a:gd name="T17" fmla="*/ 1012 h 2045"/>
                  <a:gd name="T18" fmla="*/ 1936 w 2296"/>
                  <a:gd name="T19" fmla="*/ 557 h 2045"/>
                  <a:gd name="T20" fmla="*/ 2293 w 2296"/>
                  <a:gd name="T21" fmla="*/ 557 h 2045"/>
                  <a:gd name="T22" fmla="*/ 2005 w 2296"/>
                  <a:gd name="T23" fmla="*/ 269 h 2045"/>
                  <a:gd name="T24" fmla="*/ 2296 w 2296"/>
                  <a:gd name="T25" fmla="*/ 1384 h 2045"/>
                  <a:gd name="T26" fmla="*/ 1936 w 2296"/>
                  <a:gd name="T27" fmla="*/ 1384 h 2045"/>
                  <a:gd name="T28" fmla="*/ 2224 w 2296"/>
                  <a:gd name="T29" fmla="*/ 1672 h 2045"/>
                  <a:gd name="T30" fmla="*/ 2296 w 2296"/>
                  <a:gd name="T31" fmla="*/ 1384 h 2045"/>
                  <a:gd name="T32" fmla="*/ 360 w 2296"/>
                  <a:gd name="T33" fmla="*/ 1081 h 2045"/>
                  <a:gd name="T34" fmla="*/ 69 w 2296"/>
                  <a:gd name="T35" fmla="*/ 791 h 2045"/>
                  <a:gd name="T36" fmla="*/ 69 w 2296"/>
                  <a:gd name="T37" fmla="*/ 1150 h 2045"/>
                  <a:gd name="T38" fmla="*/ 731 w 2296"/>
                  <a:gd name="T39" fmla="*/ 1010 h 2045"/>
                  <a:gd name="T40" fmla="*/ 598 w 2296"/>
                  <a:gd name="T41" fmla="*/ 448 h 2045"/>
                  <a:gd name="T42" fmla="*/ 427 w 2296"/>
                  <a:gd name="T43" fmla="*/ 488 h 2045"/>
                  <a:gd name="T44" fmla="*/ 427 w 2296"/>
                  <a:gd name="T45" fmla="*/ 931 h 2045"/>
                  <a:gd name="T46" fmla="*/ 517 w 2296"/>
                  <a:gd name="T47" fmla="*/ 1455 h 2045"/>
                  <a:gd name="T48" fmla="*/ 557 w 2296"/>
                  <a:gd name="T49" fmla="*/ 1536 h 2045"/>
                  <a:gd name="T50" fmla="*/ 291 w 2296"/>
                  <a:gd name="T51" fmla="*/ 1672 h 2045"/>
                  <a:gd name="T52" fmla="*/ 291 w 2296"/>
                  <a:gd name="T53" fmla="*/ 1314 h 2045"/>
                  <a:gd name="T54" fmla="*/ 0 w 2296"/>
                  <a:gd name="T55" fmla="*/ 1603 h 2045"/>
                  <a:gd name="T56" fmla="*/ 291 w 2296"/>
                  <a:gd name="T57" fmla="*/ 629 h 2045"/>
                  <a:gd name="T58" fmla="*/ 291 w 2296"/>
                  <a:gd name="T59" fmla="*/ 272 h 2045"/>
                  <a:gd name="T60" fmla="*/ 0 w 2296"/>
                  <a:gd name="T61" fmla="*/ 560 h 2045"/>
                  <a:gd name="T62" fmla="*/ 834 w 2296"/>
                  <a:gd name="T63" fmla="*/ 1003 h 2045"/>
                  <a:gd name="T64" fmla="*/ 858 w 2296"/>
                  <a:gd name="T65" fmla="*/ 533 h 2045"/>
                  <a:gd name="T66" fmla="*/ 1046 w 2296"/>
                  <a:gd name="T67" fmla="*/ 364 h 2045"/>
                  <a:gd name="T68" fmla="*/ 1012 w 2296"/>
                  <a:gd name="T69" fmla="*/ 200 h 2045"/>
                  <a:gd name="T70" fmla="*/ 1165 w 2296"/>
                  <a:gd name="T71" fmla="*/ 7 h 2045"/>
                  <a:gd name="T72" fmla="*/ 1296 w 2296"/>
                  <a:gd name="T73" fmla="*/ 210 h 2045"/>
                  <a:gd name="T74" fmla="*/ 1269 w 2296"/>
                  <a:gd name="T75" fmla="*/ 310 h 2045"/>
                  <a:gd name="T76" fmla="*/ 1255 w 2296"/>
                  <a:gd name="T77" fmla="*/ 417 h 2045"/>
                  <a:gd name="T78" fmla="*/ 1465 w 2296"/>
                  <a:gd name="T79" fmla="*/ 669 h 2045"/>
                  <a:gd name="T80" fmla="*/ 1348 w 2296"/>
                  <a:gd name="T81" fmla="*/ 1217 h 2045"/>
                  <a:gd name="T82" fmla="*/ 1062 w 2296"/>
                  <a:gd name="T83" fmla="*/ 2045 h 2045"/>
                  <a:gd name="T84" fmla="*/ 881 w 2296"/>
                  <a:gd name="T85" fmla="*/ 1138 h 2045"/>
                  <a:gd name="T86" fmla="*/ 1148 w 2296"/>
                  <a:gd name="T87" fmla="*/ 886 h 2045"/>
                  <a:gd name="T88" fmla="*/ 1148 w 2296"/>
                  <a:gd name="T89" fmla="*/ 462 h 2045"/>
                  <a:gd name="T90" fmla="*/ 1131 w 2296"/>
                  <a:gd name="T91" fmla="*/ 557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96" h="2045">
                    <a:moveTo>
                      <a:pt x="2296" y="1081"/>
                    </a:moveTo>
                    <a:cubicBezTo>
                      <a:pt x="2296" y="1119"/>
                      <a:pt x="2265" y="1150"/>
                      <a:pt x="2227" y="1150"/>
                    </a:cubicBezTo>
                    <a:cubicBezTo>
                      <a:pt x="2005" y="1150"/>
                      <a:pt x="2005" y="1150"/>
                      <a:pt x="2005" y="1150"/>
                    </a:cubicBezTo>
                    <a:cubicBezTo>
                      <a:pt x="1967" y="1150"/>
                      <a:pt x="1936" y="1119"/>
                      <a:pt x="1936" y="1081"/>
                    </a:cubicBezTo>
                    <a:cubicBezTo>
                      <a:pt x="1936" y="860"/>
                      <a:pt x="1936" y="860"/>
                      <a:pt x="1936" y="860"/>
                    </a:cubicBezTo>
                    <a:cubicBezTo>
                      <a:pt x="1936" y="822"/>
                      <a:pt x="1967" y="791"/>
                      <a:pt x="2005" y="791"/>
                    </a:cubicBezTo>
                    <a:cubicBezTo>
                      <a:pt x="2224" y="791"/>
                      <a:pt x="2224" y="791"/>
                      <a:pt x="2224" y="791"/>
                    </a:cubicBezTo>
                    <a:cubicBezTo>
                      <a:pt x="2262" y="791"/>
                      <a:pt x="2293" y="822"/>
                      <a:pt x="2293" y="860"/>
                    </a:cubicBezTo>
                    <a:cubicBezTo>
                      <a:pt x="2293" y="1081"/>
                      <a:pt x="2293" y="1081"/>
                      <a:pt x="2293" y="1081"/>
                    </a:cubicBezTo>
                    <a:lnTo>
                      <a:pt x="2296" y="1081"/>
                    </a:lnTo>
                    <a:close/>
                    <a:moveTo>
                      <a:pt x="1698" y="1493"/>
                    </a:moveTo>
                    <a:cubicBezTo>
                      <a:pt x="1698" y="1514"/>
                      <a:pt x="1717" y="1534"/>
                      <a:pt x="1739" y="1534"/>
                    </a:cubicBezTo>
                    <a:cubicBezTo>
                      <a:pt x="1869" y="1534"/>
                      <a:pt x="1869" y="1534"/>
                      <a:pt x="1869" y="1534"/>
                    </a:cubicBezTo>
                    <a:cubicBezTo>
                      <a:pt x="1869" y="1453"/>
                      <a:pt x="1869" y="1453"/>
                      <a:pt x="1869" y="1453"/>
                    </a:cubicBezTo>
                    <a:cubicBezTo>
                      <a:pt x="1779" y="1453"/>
                      <a:pt x="1779" y="1453"/>
                      <a:pt x="1779" y="1453"/>
                    </a:cubicBezTo>
                    <a:cubicBezTo>
                      <a:pt x="1779" y="1010"/>
                      <a:pt x="1779" y="1010"/>
                      <a:pt x="1779" y="1010"/>
                    </a:cubicBezTo>
                    <a:cubicBezTo>
                      <a:pt x="1869" y="1010"/>
                      <a:pt x="1869" y="1010"/>
                      <a:pt x="1869" y="1010"/>
                    </a:cubicBezTo>
                    <a:cubicBezTo>
                      <a:pt x="1869" y="931"/>
                      <a:pt x="1869" y="931"/>
                      <a:pt x="1869" y="931"/>
                    </a:cubicBezTo>
                    <a:cubicBezTo>
                      <a:pt x="1779" y="931"/>
                      <a:pt x="1779" y="931"/>
                      <a:pt x="1779" y="931"/>
                    </a:cubicBezTo>
                    <a:cubicBezTo>
                      <a:pt x="1779" y="488"/>
                      <a:pt x="1779" y="488"/>
                      <a:pt x="1779" y="488"/>
                    </a:cubicBezTo>
                    <a:cubicBezTo>
                      <a:pt x="1869" y="488"/>
                      <a:pt x="1869" y="488"/>
                      <a:pt x="1869" y="488"/>
                    </a:cubicBezTo>
                    <a:cubicBezTo>
                      <a:pt x="1869" y="407"/>
                      <a:pt x="1869" y="407"/>
                      <a:pt x="1869" y="407"/>
                    </a:cubicBezTo>
                    <a:cubicBezTo>
                      <a:pt x="1739" y="407"/>
                      <a:pt x="1739" y="407"/>
                      <a:pt x="1739" y="407"/>
                    </a:cubicBezTo>
                    <a:cubicBezTo>
                      <a:pt x="1717" y="407"/>
                      <a:pt x="1698" y="426"/>
                      <a:pt x="1698" y="448"/>
                    </a:cubicBezTo>
                    <a:cubicBezTo>
                      <a:pt x="1698" y="931"/>
                      <a:pt x="1698" y="931"/>
                      <a:pt x="1698" y="931"/>
                    </a:cubicBezTo>
                    <a:cubicBezTo>
                      <a:pt x="1565" y="931"/>
                      <a:pt x="1565" y="931"/>
                      <a:pt x="1565" y="931"/>
                    </a:cubicBezTo>
                    <a:cubicBezTo>
                      <a:pt x="1565" y="1012"/>
                      <a:pt x="1565" y="1012"/>
                      <a:pt x="1565" y="1012"/>
                    </a:cubicBezTo>
                    <a:cubicBezTo>
                      <a:pt x="1698" y="1012"/>
                      <a:pt x="1698" y="1012"/>
                      <a:pt x="1698" y="1012"/>
                    </a:cubicBezTo>
                    <a:lnTo>
                      <a:pt x="1698" y="1493"/>
                    </a:lnTo>
                    <a:close/>
                    <a:moveTo>
                      <a:pt x="1936" y="557"/>
                    </a:moveTo>
                    <a:cubicBezTo>
                      <a:pt x="1936" y="595"/>
                      <a:pt x="1967" y="626"/>
                      <a:pt x="2005" y="626"/>
                    </a:cubicBezTo>
                    <a:cubicBezTo>
                      <a:pt x="2224" y="626"/>
                      <a:pt x="2224" y="626"/>
                      <a:pt x="2224" y="626"/>
                    </a:cubicBezTo>
                    <a:cubicBezTo>
                      <a:pt x="2262" y="626"/>
                      <a:pt x="2293" y="595"/>
                      <a:pt x="2293" y="557"/>
                    </a:cubicBezTo>
                    <a:cubicBezTo>
                      <a:pt x="2293" y="338"/>
                      <a:pt x="2293" y="338"/>
                      <a:pt x="2293" y="338"/>
                    </a:cubicBezTo>
                    <a:cubicBezTo>
                      <a:pt x="2293" y="300"/>
                      <a:pt x="2262" y="269"/>
                      <a:pt x="2224" y="269"/>
                    </a:cubicBezTo>
                    <a:cubicBezTo>
                      <a:pt x="2005" y="269"/>
                      <a:pt x="2005" y="269"/>
                      <a:pt x="2005" y="269"/>
                    </a:cubicBezTo>
                    <a:cubicBezTo>
                      <a:pt x="1967" y="269"/>
                      <a:pt x="1936" y="300"/>
                      <a:pt x="1936" y="338"/>
                    </a:cubicBezTo>
                    <a:lnTo>
                      <a:pt x="1936" y="557"/>
                    </a:lnTo>
                    <a:close/>
                    <a:moveTo>
                      <a:pt x="2296" y="1384"/>
                    </a:moveTo>
                    <a:cubicBezTo>
                      <a:pt x="2296" y="1345"/>
                      <a:pt x="2265" y="1314"/>
                      <a:pt x="2227" y="1314"/>
                    </a:cubicBezTo>
                    <a:cubicBezTo>
                      <a:pt x="2005" y="1314"/>
                      <a:pt x="2005" y="1314"/>
                      <a:pt x="2005" y="1314"/>
                    </a:cubicBezTo>
                    <a:cubicBezTo>
                      <a:pt x="1967" y="1314"/>
                      <a:pt x="1936" y="1345"/>
                      <a:pt x="1936" y="1384"/>
                    </a:cubicBezTo>
                    <a:cubicBezTo>
                      <a:pt x="1936" y="1603"/>
                      <a:pt x="1936" y="1603"/>
                      <a:pt x="1936" y="1603"/>
                    </a:cubicBezTo>
                    <a:cubicBezTo>
                      <a:pt x="1936" y="1641"/>
                      <a:pt x="1967" y="1672"/>
                      <a:pt x="2005" y="1672"/>
                    </a:cubicBezTo>
                    <a:cubicBezTo>
                      <a:pt x="2224" y="1672"/>
                      <a:pt x="2224" y="1672"/>
                      <a:pt x="2224" y="1672"/>
                    </a:cubicBezTo>
                    <a:cubicBezTo>
                      <a:pt x="2262" y="1672"/>
                      <a:pt x="2293" y="1641"/>
                      <a:pt x="2293" y="1603"/>
                    </a:cubicBezTo>
                    <a:cubicBezTo>
                      <a:pt x="2293" y="1384"/>
                      <a:pt x="2293" y="1384"/>
                      <a:pt x="2293" y="1384"/>
                    </a:cubicBezTo>
                    <a:lnTo>
                      <a:pt x="2296" y="1384"/>
                    </a:lnTo>
                    <a:close/>
                    <a:moveTo>
                      <a:pt x="69" y="1150"/>
                    </a:moveTo>
                    <a:cubicBezTo>
                      <a:pt x="291" y="1150"/>
                      <a:pt x="291" y="1150"/>
                      <a:pt x="291" y="1150"/>
                    </a:cubicBezTo>
                    <a:cubicBezTo>
                      <a:pt x="329" y="1150"/>
                      <a:pt x="360" y="1119"/>
                      <a:pt x="360" y="1081"/>
                    </a:cubicBezTo>
                    <a:cubicBezTo>
                      <a:pt x="360" y="860"/>
                      <a:pt x="360" y="860"/>
                      <a:pt x="360" y="860"/>
                    </a:cubicBezTo>
                    <a:cubicBezTo>
                      <a:pt x="360" y="822"/>
                      <a:pt x="329" y="791"/>
                      <a:pt x="291" y="791"/>
                    </a:cubicBezTo>
                    <a:cubicBezTo>
                      <a:pt x="69" y="791"/>
                      <a:pt x="69" y="791"/>
                      <a:pt x="69" y="791"/>
                    </a:cubicBezTo>
                    <a:cubicBezTo>
                      <a:pt x="31" y="791"/>
                      <a:pt x="0" y="822"/>
                      <a:pt x="0" y="860"/>
                    </a:cubicBezTo>
                    <a:cubicBezTo>
                      <a:pt x="0" y="1079"/>
                      <a:pt x="0" y="1079"/>
                      <a:pt x="0" y="1079"/>
                    </a:cubicBezTo>
                    <a:cubicBezTo>
                      <a:pt x="0" y="1119"/>
                      <a:pt x="31" y="1150"/>
                      <a:pt x="69" y="1150"/>
                    </a:cubicBezTo>
                    <a:close/>
                    <a:moveTo>
                      <a:pt x="598" y="1493"/>
                    </a:moveTo>
                    <a:cubicBezTo>
                      <a:pt x="598" y="1010"/>
                      <a:pt x="598" y="1010"/>
                      <a:pt x="598" y="1010"/>
                    </a:cubicBezTo>
                    <a:cubicBezTo>
                      <a:pt x="731" y="1010"/>
                      <a:pt x="731" y="1010"/>
                      <a:pt x="731" y="1010"/>
                    </a:cubicBezTo>
                    <a:cubicBezTo>
                      <a:pt x="731" y="931"/>
                      <a:pt x="731" y="931"/>
                      <a:pt x="731" y="931"/>
                    </a:cubicBezTo>
                    <a:cubicBezTo>
                      <a:pt x="598" y="931"/>
                      <a:pt x="598" y="931"/>
                      <a:pt x="598" y="931"/>
                    </a:cubicBezTo>
                    <a:cubicBezTo>
                      <a:pt x="598" y="448"/>
                      <a:pt x="598" y="448"/>
                      <a:pt x="598" y="448"/>
                    </a:cubicBezTo>
                    <a:cubicBezTo>
                      <a:pt x="598" y="426"/>
                      <a:pt x="579" y="407"/>
                      <a:pt x="557" y="407"/>
                    </a:cubicBezTo>
                    <a:cubicBezTo>
                      <a:pt x="427" y="407"/>
                      <a:pt x="427" y="407"/>
                      <a:pt x="427" y="407"/>
                    </a:cubicBezTo>
                    <a:cubicBezTo>
                      <a:pt x="427" y="488"/>
                      <a:pt x="427" y="488"/>
                      <a:pt x="427" y="488"/>
                    </a:cubicBezTo>
                    <a:cubicBezTo>
                      <a:pt x="517" y="488"/>
                      <a:pt x="517" y="488"/>
                      <a:pt x="517" y="488"/>
                    </a:cubicBezTo>
                    <a:cubicBezTo>
                      <a:pt x="517" y="931"/>
                      <a:pt x="517" y="931"/>
                      <a:pt x="517" y="931"/>
                    </a:cubicBezTo>
                    <a:cubicBezTo>
                      <a:pt x="427" y="931"/>
                      <a:pt x="427" y="931"/>
                      <a:pt x="427" y="931"/>
                    </a:cubicBezTo>
                    <a:cubicBezTo>
                      <a:pt x="427" y="1012"/>
                      <a:pt x="427" y="1012"/>
                      <a:pt x="427" y="1012"/>
                    </a:cubicBezTo>
                    <a:cubicBezTo>
                      <a:pt x="517" y="1012"/>
                      <a:pt x="517" y="1012"/>
                      <a:pt x="517" y="1012"/>
                    </a:cubicBezTo>
                    <a:cubicBezTo>
                      <a:pt x="517" y="1455"/>
                      <a:pt x="517" y="1455"/>
                      <a:pt x="517" y="1455"/>
                    </a:cubicBezTo>
                    <a:cubicBezTo>
                      <a:pt x="427" y="1455"/>
                      <a:pt x="427" y="1455"/>
                      <a:pt x="427" y="1455"/>
                    </a:cubicBezTo>
                    <a:cubicBezTo>
                      <a:pt x="427" y="1536"/>
                      <a:pt x="427" y="1536"/>
                      <a:pt x="427" y="1536"/>
                    </a:cubicBezTo>
                    <a:cubicBezTo>
                      <a:pt x="557" y="1536"/>
                      <a:pt x="557" y="1536"/>
                      <a:pt x="557" y="1536"/>
                    </a:cubicBezTo>
                    <a:cubicBezTo>
                      <a:pt x="579" y="1534"/>
                      <a:pt x="598" y="1514"/>
                      <a:pt x="598" y="1493"/>
                    </a:cubicBezTo>
                    <a:close/>
                    <a:moveTo>
                      <a:pt x="69" y="1672"/>
                    </a:moveTo>
                    <a:cubicBezTo>
                      <a:pt x="291" y="1672"/>
                      <a:pt x="291" y="1672"/>
                      <a:pt x="291" y="1672"/>
                    </a:cubicBezTo>
                    <a:cubicBezTo>
                      <a:pt x="329" y="1672"/>
                      <a:pt x="360" y="1641"/>
                      <a:pt x="360" y="1603"/>
                    </a:cubicBezTo>
                    <a:cubicBezTo>
                      <a:pt x="360" y="1384"/>
                      <a:pt x="360" y="1384"/>
                      <a:pt x="360" y="1384"/>
                    </a:cubicBezTo>
                    <a:cubicBezTo>
                      <a:pt x="360" y="1345"/>
                      <a:pt x="329" y="1314"/>
                      <a:pt x="291" y="1314"/>
                    </a:cubicBezTo>
                    <a:cubicBezTo>
                      <a:pt x="69" y="1314"/>
                      <a:pt x="69" y="1314"/>
                      <a:pt x="69" y="1314"/>
                    </a:cubicBezTo>
                    <a:cubicBezTo>
                      <a:pt x="31" y="1314"/>
                      <a:pt x="0" y="1345"/>
                      <a:pt x="0" y="1384"/>
                    </a:cubicBezTo>
                    <a:cubicBezTo>
                      <a:pt x="0" y="1603"/>
                      <a:pt x="0" y="1603"/>
                      <a:pt x="0" y="1603"/>
                    </a:cubicBezTo>
                    <a:cubicBezTo>
                      <a:pt x="0" y="1641"/>
                      <a:pt x="31" y="1672"/>
                      <a:pt x="69" y="1672"/>
                    </a:cubicBezTo>
                    <a:close/>
                    <a:moveTo>
                      <a:pt x="69" y="629"/>
                    </a:moveTo>
                    <a:cubicBezTo>
                      <a:pt x="291" y="629"/>
                      <a:pt x="291" y="629"/>
                      <a:pt x="291" y="629"/>
                    </a:cubicBezTo>
                    <a:cubicBezTo>
                      <a:pt x="329" y="629"/>
                      <a:pt x="360" y="598"/>
                      <a:pt x="360" y="560"/>
                    </a:cubicBezTo>
                    <a:cubicBezTo>
                      <a:pt x="360" y="341"/>
                      <a:pt x="360" y="341"/>
                      <a:pt x="360" y="341"/>
                    </a:cubicBezTo>
                    <a:cubicBezTo>
                      <a:pt x="360" y="302"/>
                      <a:pt x="329" y="272"/>
                      <a:pt x="291" y="272"/>
                    </a:cubicBezTo>
                    <a:cubicBezTo>
                      <a:pt x="69" y="272"/>
                      <a:pt x="69" y="272"/>
                      <a:pt x="69" y="272"/>
                    </a:cubicBezTo>
                    <a:cubicBezTo>
                      <a:pt x="31" y="272"/>
                      <a:pt x="0" y="302"/>
                      <a:pt x="0" y="341"/>
                    </a:cubicBezTo>
                    <a:cubicBezTo>
                      <a:pt x="0" y="560"/>
                      <a:pt x="0" y="560"/>
                      <a:pt x="0" y="560"/>
                    </a:cubicBezTo>
                    <a:cubicBezTo>
                      <a:pt x="0" y="598"/>
                      <a:pt x="31" y="629"/>
                      <a:pt x="69" y="629"/>
                    </a:cubicBezTo>
                    <a:close/>
                    <a:moveTo>
                      <a:pt x="881" y="1138"/>
                    </a:moveTo>
                    <a:cubicBezTo>
                      <a:pt x="850" y="1100"/>
                      <a:pt x="834" y="1053"/>
                      <a:pt x="834" y="1003"/>
                    </a:cubicBezTo>
                    <a:cubicBezTo>
                      <a:pt x="834" y="669"/>
                      <a:pt x="834" y="669"/>
                      <a:pt x="834" y="669"/>
                    </a:cubicBezTo>
                    <a:cubicBezTo>
                      <a:pt x="834" y="581"/>
                      <a:pt x="834" y="581"/>
                      <a:pt x="834" y="581"/>
                    </a:cubicBezTo>
                    <a:cubicBezTo>
                      <a:pt x="834" y="562"/>
                      <a:pt x="843" y="545"/>
                      <a:pt x="858" y="533"/>
                    </a:cubicBezTo>
                    <a:cubicBezTo>
                      <a:pt x="938" y="467"/>
                      <a:pt x="1024" y="424"/>
                      <a:pt x="1043" y="414"/>
                    </a:cubicBezTo>
                    <a:cubicBezTo>
                      <a:pt x="1046" y="414"/>
                      <a:pt x="1046" y="412"/>
                      <a:pt x="1046" y="410"/>
                    </a:cubicBezTo>
                    <a:cubicBezTo>
                      <a:pt x="1046" y="364"/>
                      <a:pt x="1046" y="364"/>
                      <a:pt x="1046" y="364"/>
                    </a:cubicBezTo>
                    <a:cubicBezTo>
                      <a:pt x="1034" y="343"/>
                      <a:pt x="1027" y="322"/>
                      <a:pt x="1024" y="300"/>
                    </a:cubicBezTo>
                    <a:cubicBezTo>
                      <a:pt x="1017" y="300"/>
                      <a:pt x="1008" y="291"/>
                      <a:pt x="998" y="255"/>
                    </a:cubicBezTo>
                    <a:cubicBezTo>
                      <a:pt x="984" y="207"/>
                      <a:pt x="998" y="200"/>
                      <a:pt x="1012" y="200"/>
                    </a:cubicBezTo>
                    <a:cubicBezTo>
                      <a:pt x="1012" y="200"/>
                      <a:pt x="979" y="86"/>
                      <a:pt x="1060" y="36"/>
                    </a:cubicBezTo>
                    <a:cubicBezTo>
                      <a:pt x="1060" y="36"/>
                      <a:pt x="1046" y="24"/>
                      <a:pt x="1046" y="7"/>
                    </a:cubicBezTo>
                    <a:cubicBezTo>
                      <a:pt x="1046" y="7"/>
                      <a:pt x="1124" y="17"/>
                      <a:pt x="1165" y="7"/>
                    </a:cubicBezTo>
                    <a:cubicBezTo>
                      <a:pt x="1203" y="0"/>
                      <a:pt x="1246" y="29"/>
                      <a:pt x="1250" y="60"/>
                    </a:cubicBezTo>
                    <a:cubicBezTo>
                      <a:pt x="1250" y="60"/>
                      <a:pt x="1334" y="52"/>
                      <a:pt x="1298" y="200"/>
                    </a:cubicBezTo>
                    <a:cubicBezTo>
                      <a:pt x="1298" y="200"/>
                      <a:pt x="1298" y="202"/>
                      <a:pt x="1296" y="210"/>
                    </a:cubicBezTo>
                    <a:cubicBezTo>
                      <a:pt x="1298" y="210"/>
                      <a:pt x="1298" y="210"/>
                      <a:pt x="1298" y="210"/>
                    </a:cubicBezTo>
                    <a:cubicBezTo>
                      <a:pt x="1308" y="212"/>
                      <a:pt x="1315" y="226"/>
                      <a:pt x="1303" y="264"/>
                    </a:cubicBezTo>
                    <a:cubicBezTo>
                      <a:pt x="1288" y="312"/>
                      <a:pt x="1277" y="314"/>
                      <a:pt x="1269" y="310"/>
                    </a:cubicBezTo>
                    <a:cubicBezTo>
                      <a:pt x="1267" y="326"/>
                      <a:pt x="1262" y="343"/>
                      <a:pt x="1253" y="360"/>
                    </a:cubicBezTo>
                    <a:cubicBezTo>
                      <a:pt x="1253" y="381"/>
                      <a:pt x="1253" y="403"/>
                      <a:pt x="1253" y="412"/>
                    </a:cubicBezTo>
                    <a:cubicBezTo>
                      <a:pt x="1253" y="414"/>
                      <a:pt x="1255" y="417"/>
                      <a:pt x="1255" y="417"/>
                    </a:cubicBezTo>
                    <a:cubicBezTo>
                      <a:pt x="1272" y="426"/>
                      <a:pt x="1360" y="469"/>
                      <a:pt x="1441" y="536"/>
                    </a:cubicBezTo>
                    <a:cubicBezTo>
                      <a:pt x="1455" y="548"/>
                      <a:pt x="1465" y="567"/>
                      <a:pt x="1465" y="583"/>
                    </a:cubicBezTo>
                    <a:cubicBezTo>
                      <a:pt x="1465" y="669"/>
                      <a:pt x="1465" y="669"/>
                      <a:pt x="1465" y="669"/>
                    </a:cubicBezTo>
                    <a:cubicBezTo>
                      <a:pt x="1465" y="1003"/>
                      <a:pt x="1465" y="1003"/>
                      <a:pt x="1465" y="1003"/>
                    </a:cubicBezTo>
                    <a:cubicBezTo>
                      <a:pt x="1465" y="1053"/>
                      <a:pt x="1448" y="1100"/>
                      <a:pt x="1415" y="1138"/>
                    </a:cubicBezTo>
                    <a:cubicBezTo>
                      <a:pt x="1348" y="1217"/>
                      <a:pt x="1348" y="1217"/>
                      <a:pt x="1348" y="1217"/>
                    </a:cubicBezTo>
                    <a:cubicBezTo>
                      <a:pt x="1288" y="1998"/>
                      <a:pt x="1288" y="1998"/>
                      <a:pt x="1288" y="1998"/>
                    </a:cubicBezTo>
                    <a:cubicBezTo>
                      <a:pt x="1286" y="2024"/>
                      <a:pt x="1265" y="2045"/>
                      <a:pt x="1236" y="2045"/>
                    </a:cubicBezTo>
                    <a:cubicBezTo>
                      <a:pt x="1062" y="2045"/>
                      <a:pt x="1062" y="2045"/>
                      <a:pt x="1062" y="2045"/>
                    </a:cubicBezTo>
                    <a:cubicBezTo>
                      <a:pt x="1034" y="2045"/>
                      <a:pt x="1012" y="2024"/>
                      <a:pt x="1010" y="1998"/>
                    </a:cubicBezTo>
                    <a:cubicBezTo>
                      <a:pt x="948" y="1217"/>
                      <a:pt x="948" y="1217"/>
                      <a:pt x="948" y="1217"/>
                    </a:cubicBezTo>
                    <a:lnTo>
                      <a:pt x="881" y="1138"/>
                    </a:lnTo>
                    <a:close/>
                    <a:moveTo>
                      <a:pt x="1131" y="557"/>
                    </a:moveTo>
                    <a:cubicBezTo>
                      <a:pt x="1098" y="831"/>
                      <a:pt x="1098" y="831"/>
                      <a:pt x="1098" y="831"/>
                    </a:cubicBezTo>
                    <a:cubicBezTo>
                      <a:pt x="1148" y="886"/>
                      <a:pt x="1148" y="886"/>
                      <a:pt x="1148" y="886"/>
                    </a:cubicBezTo>
                    <a:cubicBezTo>
                      <a:pt x="1198" y="831"/>
                      <a:pt x="1198" y="831"/>
                      <a:pt x="1198" y="831"/>
                    </a:cubicBezTo>
                    <a:cubicBezTo>
                      <a:pt x="1165" y="557"/>
                      <a:pt x="1165" y="557"/>
                      <a:pt x="1165" y="557"/>
                    </a:cubicBezTo>
                    <a:cubicBezTo>
                      <a:pt x="1229" y="467"/>
                      <a:pt x="1160" y="462"/>
                      <a:pt x="1148" y="462"/>
                    </a:cubicBezTo>
                    <a:cubicBezTo>
                      <a:pt x="1148" y="462"/>
                      <a:pt x="1148" y="462"/>
                      <a:pt x="1148" y="462"/>
                    </a:cubicBezTo>
                    <a:cubicBezTo>
                      <a:pt x="1148" y="462"/>
                      <a:pt x="1148" y="462"/>
                      <a:pt x="1148" y="462"/>
                    </a:cubicBezTo>
                    <a:cubicBezTo>
                      <a:pt x="1136" y="464"/>
                      <a:pt x="1065" y="467"/>
                      <a:pt x="1131" y="557"/>
                    </a:cubicBezTo>
                    <a:close/>
                  </a:path>
                </a:pathLst>
              </a:custGeom>
              <a:solidFill>
                <a:srgbClr val="17A086"/>
              </a:solidFill>
              <a:ln>
                <a:noFill/>
              </a:ln>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grpSp>
          <p:nvGrpSpPr>
            <p:cNvPr id="8" name="Group 7"/>
            <p:cNvGrpSpPr/>
            <p:nvPr/>
          </p:nvGrpSpPr>
          <p:grpSpPr>
            <a:xfrm>
              <a:off x="6068943" y="3708770"/>
              <a:ext cx="5831784" cy="730657"/>
              <a:chOff x="6068943" y="3712140"/>
              <a:chExt cx="5831784" cy="730657"/>
            </a:xfrm>
          </p:grpSpPr>
          <p:sp>
            <p:nvSpPr>
              <p:cNvPr id="167" name="Rectangle 166"/>
              <p:cNvSpPr/>
              <p:nvPr/>
            </p:nvSpPr>
            <p:spPr>
              <a:xfrm>
                <a:off x="6884055" y="3724214"/>
                <a:ext cx="5016672" cy="718583"/>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Building Risk Management into the </a:t>
                </a:r>
              </a:p>
              <a:p>
                <a:pPr defTabSz="914126">
                  <a:defRPr/>
                </a:pPr>
                <a:r>
                  <a:rPr lang="en-US" sz="1999" dirty="0">
                    <a:solidFill>
                      <a:srgbClr val="000000"/>
                    </a:solidFill>
                    <a:latin typeface="Arial" pitchFamily="34" charset="0"/>
                    <a:cs typeface="Arial" pitchFamily="34" charset="0"/>
                  </a:rPr>
                  <a:t>Validation Plan</a:t>
                </a:r>
                <a:endParaRPr lang="en-US" sz="2799" dirty="0">
                  <a:solidFill>
                    <a:srgbClr val="000000"/>
                  </a:solidFill>
                  <a:latin typeface="Arial" pitchFamily="34" charset="0"/>
                  <a:cs typeface="Arial" pitchFamily="34" charset="0"/>
                </a:endParaRPr>
              </a:p>
            </p:txBody>
          </p:sp>
          <p:sp>
            <p:nvSpPr>
              <p:cNvPr id="168" name="Freeform 28"/>
              <p:cNvSpPr>
                <a:spLocks noEditPoints="1"/>
              </p:cNvSpPr>
              <p:nvPr/>
            </p:nvSpPr>
            <p:spPr bwMode="auto">
              <a:xfrm>
                <a:off x="6068943" y="3712140"/>
                <a:ext cx="551404" cy="424258"/>
              </a:xfrm>
              <a:custGeom>
                <a:avLst/>
                <a:gdLst>
                  <a:gd name="T0" fmla="*/ 1378 w 2205"/>
                  <a:gd name="T1" fmla="*/ 683 h 1700"/>
                  <a:gd name="T2" fmla="*/ 2205 w 2205"/>
                  <a:gd name="T3" fmla="*/ 683 h 1700"/>
                  <a:gd name="T4" fmla="*/ 1750 w 2205"/>
                  <a:gd name="T5" fmla="*/ 426 h 1700"/>
                  <a:gd name="T6" fmla="*/ 1850 w 2205"/>
                  <a:gd name="T7" fmla="*/ 443 h 1700"/>
                  <a:gd name="T8" fmla="*/ 1841 w 2205"/>
                  <a:gd name="T9" fmla="*/ 780 h 1700"/>
                  <a:gd name="T10" fmla="*/ 1756 w 2205"/>
                  <a:gd name="T11" fmla="*/ 795 h 1700"/>
                  <a:gd name="T12" fmla="*/ 1732 w 2205"/>
                  <a:gd name="T13" fmla="*/ 443 h 1700"/>
                  <a:gd name="T14" fmla="*/ 1750 w 2205"/>
                  <a:gd name="T15" fmla="*/ 426 h 1700"/>
                  <a:gd name="T16" fmla="*/ 1824 w 2205"/>
                  <a:gd name="T17" fmla="*/ 940 h 1700"/>
                  <a:gd name="T18" fmla="*/ 1758 w 2205"/>
                  <a:gd name="T19" fmla="*/ 940 h 1700"/>
                  <a:gd name="T20" fmla="*/ 1732 w 2205"/>
                  <a:gd name="T21" fmla="*/ 915 h 1700"/>
                  <a:gd name="T22" fmla="*/ 1758 w 2205"/>
                  <a:gd name="T23" fmla="*/ 846 h 1700"/>
                  <a:gd name="T24" fmla="*/ 1824 w 2205"/>
                  <a:gd name="T25" fmla="*/ 846 h 1700"/>
                  <a:gd name="T26" fmla="*/ 1850 w 2205"/>
                  <a:gd name="T27" fmla="*/ 872 h 1700"/>
                  <a:gd name="T28" fmla="*/ 1877 w 2205"/>
                  <a:gd name="T29" fmla="*/ 1261 h 1700"/>
                  <a:gd name="T30" fmla="*/ 1244 w 2205"/>
                  <a:gd name="T31" fmla="*/ 904 h 1700"/>
                  <a:gd name="T32" fmla="*/ 1173 w 2205"/>
                  <a:gd name="T33" fmla="*/ 803 h 1700"/>
                  <a:gd name="T34" fmla="*/ 915 w 2205"/>
                  <a:gd name="T35" fmla="*/ 625 h 1700"/>
                  <a:gd name="T36" fmla="*/ 751 w 2205"/>
                  <a:gd name="T37" fmla="*/ 802 h 1700"/>
                  <a:gd name="T38" fmla="*/ 734 w 2205"/>
                  <a:gd name="T39" fmla="*/ 673 h 1700"/>
                  <a:gd name="T40" fmla="*/ 877 w 2205"/>
                  <a:gd name="T41" fmla="*/ 523 h 1700"/>
                  <a:gd name="T42" fmla="*/ 943 w 2205"/>
                  <a:gd name="T43" fmla="*/ 381 h 1700"/>
                  <a:gd name="T44" fmla="*/ 932 w 2205"/>
                  <a:gd name="T45" fmla="*/ 271 h 1700"/>
                  <a:gd name="T46" fmla="*/ 816 w 2205"/>
                  <a:gd name="T47" fmla="*/ 28 h 1700"/>
                  <a:gd name="T48" fmla="*/ 658 w 2205"/>
                  <a:gd name="T49" fmla="*/ 13 h 1700"/>
                  <a:gd name="T50" fmla="*/ 609 w 2205"/>
                  <a:gd name="T51" fmla="*/ 38 h 1700"/>
                  <a:gd name="T52" fmla="*/ 502 w 2205"/>
                  <a:gd name="T53" fmla="*/ 177 h 1700"/>
                  <a:gd name="T54" fmla="*/ 502 w 2205"/>
                  <a:gd name="T55" fmla="*/ 272 h 1700"/>
                  <a:gd name="T56" fmla="*/ 491 w 2205"/>
                  <a:gd name="T57" fmla="*/ 382 h 1700"/>
                  <a:gd name="T58" fmla="*/ 557 w 2205"/>
                  <a:gd name="T59" fmla="*/ 524 h 1700"/>
                  <a:gd name="T60" fmla="*/ 700 w 2205"/>
                  <a:gd name="T61" fmla="*/ 673 h 1700"/>
                  <a:gd name="T62" fmla="*/ 683 w 2205"/>
                  <a:gd name="T63" fmla="*/ 801 h 1700"/>
                  <a:gd name="T64" fmla="*/ 520 w 2205"/>
                  <a:gd name="T65" fmla="*/ 626 h 1700"/>
                  <a:gd name="T66" fmla="*/ 185 w 2205"/>
                  <a:gd name="T67" fmla="*/ 921 h 1700"/>
                  <a:gd name="T68" fmla="*/ 16 w 2205"/>
                  <a:gd name="T69" fmla="*/ 1283 h 1700"/>
                  <a:gd name="T70" fmla="*/ 229 w 2205"/>
                  <a:gd name="T71" fmla="*/ 1700 h 1700"/>
                  <a:gd name="T72" fmla="*/ 1090 w 2205"/>
                  <a:gd name="T73" fmla="*/ 1162 h 1700"/>
                  <a:gd name="T74" fmla="*/ 1362 w 2205"/>
                  <a:gd name="T75" fmla="*/ 1426 h 1700"/>
                  <a:gd name="T76" fmla="*/ 1936 w 2205"/>
                  <a:gd name="T77" fmla="*/ 1320 h 1700"/>
                  <a:gd name="T78" fmla="*/ 239 w 2205"/>
                  <a:gd name="T79" fmla="*/ 1358 h 1700"/>
                  <a:gd name="T80" fmla="*/ 362 w 2205"/>
                  <a:gd name="T81" fmla="*/ 1137 h 1700"/>
                  <a:gd name="T82" fmla="*/ 239 w 2205"/>
                  <a:gd name="T83" fmla="*/ 135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05" h="1700">
                    <a:moveTo>
                      <a:pt x="1791" y="269"/>
                    </a:moveTo>
                    <a:cubicBezTo>
                      <a:pt x="1563" y="269"/>
                      <a:pt x="1378" y="455"/>
                      <a:pt x="1378" y="683"/>
                    </a:cubicBezTo>
                    <a:cubicBezTo>
                      <a:pt x="1378" y="911"/>
                      <a:pt x="1563" y="1097"/>
                      <a:pt x="1791" y="1097"/>
                    </a:cubicBezTo>
                    <a:cubicBezTo>
                      <a:pt x="2020" y="1097"/>
                      <a:pt x="2205" y="911"/>
                      <a:pt x="2205" y="683"/>
                    </a:cubicBezTo>
                    <a:cubicBezTo>
                      <a:pt x="2205" y="455"/>
                      <a:pt x="2020" y="269"/>
                      <a:pt x="1791" y="269"/>
                    </a:cubicBezTo>
                    <a:close/>
                    <a:moveTo>
                      <a:pt x="1750" y="426"/>
                    </a:moveTo>
                    <a:cubicBezTo>
                      <a:pt x="1833" y="426"/>
                      <a:pt x="1833" y="426"/>
                      <a:pt x="1833" y="426"/>
                    </a:cubicBezTo>
                    <a:cubicBezTo>
                      <a:pt x="1842" y="426"/>
                      <a:pt x="1850" y="434"/>
                      <a:pt x="1850" y="443"/>
                    </a:cubicBezTo>
                    <a:cubicBezTo>
                      <a:pt x="1850" y="443"/>
                      <a:pt x="1850" y="443"/>
                      <a:pt x="1850" y="443"/>
                    </a:cubicBezTo>
                    <a:cubicBezTo>
                      <a:pt x="1841" y="780"/>
                      <a:pt x="1841" y="780"/>
                      <a:pt x="1841" y="780"/>
                    </a:cubicBezTo>
                    <a:cubicBezTo>
                      <a:pt x="1841" y="788"/>
                      <a:pt x="1834" y="795"/>
                      <a:pt x="1826" y="795"/>
                    </a:cubicBezTo>
                    <a:cubicBezTo>
                      <a:pt x="1756" y="795"/>
                      <a:pt x="1756" y="795"/>
                      <a:pt x="1756" y="795"/>
                    </a:cubicBezTo>
                    <a:cubicBezTo>
                      <a:pt x="1748" y="795"/>
                      <a:pt x="1741" y="788"/>
                      <a:pt x="1741" y="780"/>
                    </a:cubicBezTo>
                    <a:cubicBezTo>
                      <a:pt x="1732" y="443"/>
                      <a:pt x="1732" y="443"/>
                      <a:pt x="1732" y="443"/>
                    </a:cubicBezTo>
                    <a:cubicBezTo>
                      <a:pt x="1733" y="433"/>
                      <a:pt x="1740" y="425"/>
                      <a:pt x="1750" y="426"/>
                    </a:cubicBezTo>
                    <a:cubicBezTo>
                      <a:pt x="1750" y="426"/>
                      <a:pt x="1750" y="426"/>
                      <a:pt x="1750" y="426"/>
                    </a:cubicBezTo>
                    <a:close/>
                    <a:moveTo>
                      <a:pt x="1850" y="915"/>
                    </a:moveTo>
                    <a:cubicBezTo>
                      <a:pt x="1850" y="929"/>
                      <a:pt x="1838" y="940"/>
                      <a:pt x="1824" y="940"/>
                    </a:cubicBezTo>
                    <a:cubicBezTo>
                      <a:pt x="1824" y="940"/>
                      <a:pt x="1824" y="940"/>
                      <a:pt x="1824" y="940"/>
                    </a:cubicBezTo>
                    <a:cubicBezTo>
                      <a:pt x="1758" y="940"/>
                      <a:pt x="1758" y="940"/>
                      <a:pt x="1758" y="940"/>
                    </a:cubicBezTo>
                    <a:cubicBezTo>
                      <a:pt x="1744" y="940"/>
                      <a:pt x="1732" y="929"/>
                      <a:pt x="1732" y="915"/>
                    </a:cubicBezTo>
                    <a:cubicBezTo>
                      <a:pt x="1732" y="915"/>
                      <a:pt x="1732" y="915"/>
                      <a:pt x="1732" y="915"/>
                    </a:cubicBezTo>
                    <a:cubicBezTo>
                      <a:pt x="1732" y="872"/>
                      <a:pt x="1732" y="872"/>
                      <a:pt x="1732" y="872"/>
                    </a:cubicBezTo>
                    <a:cubicBezTo>
                      <a:pt x="1732" y="858"/>
                      <a:pt x="1744" y="846"/>
                      <a:pt x="1758" y="846"/>
                    </a:cubicBezTo>
                    <a:cubicBezTo>
                      <a:pt x="1758" y="846"/>
                      <a:pt x="1758" y="846"/>
                      <a:pt x="1758" y="846"/>
                    </a:cubicBezTo>
                    <a:cubicBezTo>
                      <a:pt x="1824" y="846"/>
                      <a:pt x="1824" y="846"/>
                      <a:pt x="1824" y="846"/>
                    </a:cubicBezTo>
                    <a:cubicBezTo>
                      <a:pt x="1838" y="846"/>
                      <a:pt x="1850" y="858"/>
                      <a:pt x="1850" y="872"/>
                    </a:cubicBezTo>
                    <a:cubicBezTo>
                      <a:pt x="1850" y="872"/>
                      <a:pt x="1850" y="872"/>
                      <a:pt x="1850" y="872"/>
                    </a:cubicBezTo>
                    <a:lnTo>
                      <a:pt x="1850" y="915"/>
                    </a:lnTo>
                    <a:close/>
                    <a:moveTo>
                      <a:pt x="1877" y="1261"/>
                    </a:moveTo>
                    <a:cubicBezTo>
                      <a:pt x="1411" y="1223"/>
                      <a:pt x="1411" y="1223"/>
                      <a:pt x="1411" y="1223"/>
                    </a:cubicBezTo>
                    <a:cubicBezTo>
                      <a:pt x="1244" y="904"/>
                      <a:pt x="1244" y="904"/>
                      <a:pt x="1244" y="904"/>
                    </a:cubicBezTo>
                    <a:cubicBezTo>
                      <a:pt x="1225" y="867"/>
                      <a:pt x="1201" y="833"/>
                      <a:pt x="1173" y="803"/>
                    </a:cubicBezTo>
                    <a:cubicBezTo>
                      <a:pt x="1173" y="803"/>
                      <a:pt x="1173" y="803"/>
                      <a:pt x="1173" y="803"/>
                    </a:cubicBezTo>
                    <a:cubicBezTo>
                      <a:pt x="1157" y="786"/>
                      <a:pt x="1139" y="770"/>
                      <a:pt x="1121" y="755"/>
                    </a:cubicBezTo>
                    <a:cubicBezTo>
                      <a:pt x="1056" y="707"/>
                      <a:pt x="987" y="663"/>
                      <a:pt x="915" y="625"/>
                    </a:cubicBezTo>
                    <a:cubicBezTo>
                      <a:pt x="805" y="1149"/>
                      <a:pt x="805" y="1149"/>
                      <a:pt x="805" y="1149"/>
                    </a:cubicBezTo>
                    <a:cubicBezTo>
                      <a:pt x="751" y="802"/>
                      <a:pt x="751" y="802"/>
                      <a:pt x="751" y="802"/>
                    </a:cubicBezTo>
                    <a:cubicBezTo>
                      <a:pt x="788" y="742"/>
                      <a:pt x="788" y="742"/>
                      <a:pt x="788" y="742"/>
                    </a:cubicBezTo>
                    <a:cubicBezTo>
                      <a:pt x="734" y="673"/>
                      <a:pt x="734" y="673"/>
                      <a:pt x="734" y="673"/>
                    </a:cubicBezTo>
                    <a:cubicBezTo>
                      <a:pt x="877" y="582"/>
                      <a:pt x="877" y="582"/>
                      <a:pt x="877" y="582"/>
                    </a:cubicBezTo>
                    <a:cubicBezTo>
                      <a:pt x="877" y="523"/>
                      <a:pt x="877" y="523"/>
                      <a:pt x="877" y="523"/>
                    </a:cubicBezTo>
                    <a:cubicBezTo>
                      <a:pt x="890" y="500"/>
                      <a:pt x="900" y="475"/>
                      <a:pt x="904" y="449"/>
                    </a:cubicBezTo>
                    <a:cubicBezTo>
                      <a:pt x="915" y="449"/>
                      <a:pt x="928" y="434"/>
                      <a:pt x="943" y="381"/>
                    </a:cubicBezTo>
                    <a:cubicBezTo>
                      <a:pt x="964" y="310"/>
                      <a:pt x="942" y="299"/>
                      <a:pt x="924" y="301"/>
                    </a:cubicBezTo>
                    <a:cubicBezTo>
                      <a:pt x="927" y="291"/>
                      <a:pt x="930" y="281"/>
                      <a:pt x="932" y="271"/>
                    </a:cubicBezTo>
                    <a:cubicBezTo>
                      <a:pt x="963" y="86"/>
                      <a:pt x="871" y="79"/>
                      <a:pt x="871" y="79"/>
                    </a:cubicBezTo>
                    <a:cubicBezTo>
                      <a:pt x="858" y="57"/>
                      <a:pt x="839" y="40"/>
                      <a:pt x="816" y="28"/>
                    </a:cubicBezTo>
                    <a:cubicBezTo>
                      <a:pt x="782" y="8"/>
                      <a:pt x="742" y="0"/>
                      <a:pt x="703" y="4"/>
                    </a:cubicBezTo>
                    <a:cubicBezTo>
                      <a:pt x="688" y="5"/>
                      <a:pt x="673" y="8"/>
                      <a:pt x="658" y="13"/>
                    </a:cubicBezTo>
                    <a:cubicBezTo>
                      <a:pt x="658" y="13"/>
                      <a:pt x="658" y="13"/>
                      <a:pt x="658" y="13"/>
                    </a:cubicBezTo>
                    <a:cubicBezTo>
                      <a:pt x="640" y="19"/>
                      <a:pt x="624" y="27"/>
                      <a:pt x="609" y="38"/>
                    </a:cubicBezTo>
                    <a:cubicBezTo>
                      <a:pt x="590" y="50"/>
                      <a:pt x="573" y="64"/>
                      <a:pt x="557" y="80"/>
                    </a:cubicBezTo>
                    <a:cubicBezTo>
                      <a:pt x="530" y="107"/>
                      <a:pt x="511" y="140"/>
                      <a:pt x="502" y="177"/>
                    </a:cubicBezTo>
                    <a:cubicBezTo>
                      <a:pt x="495" y="208"/>
                      <a:pt x="495" y="241"/>
                      <a:pt x="502" y="272"/>
                    </a:cubicBezTo>
                    <a:cubicBezTo>
                      <a:pt x="502" y="272"/>
                      <a:pt x="502" y="272"/>
                      <a:pt x="502" y="272"/>
                    </a:cubicBezTo>
                    <a:cubicBezTo>
                      <a:pt x="504" y="282"/>
                      <a:pt x="507" y="292"/>
                      <a:pt x="510" y="302"/>
                    </a:cubicBezTo>
                    <a:cubicBezTo>
                      <a:pt x="492" y="300"/>
                      <a:pt x="470" y="310"/>
                      <a:pt x="491" y="382"/>
                    </a:cubicBezTo>
                    <a:cubicBezTo>
                      <a:pt x="505" y="434"/>
                      <a:pt x="519" y="449"/>
                      <a:pt x="530" y="450"/>
                    </a:cubicBezTo>
                    <a:cubicBezTo>
                      <a:pt x="534" y="476"/>
                      <a:pt x="544" y="501"/>
                      <a:pt x="557" y="524"/>
                    </a:cubicBezTo>
                    <a:cubicBezTo>
                      <a:pt x="557" y="581"/>
                      <a:pt x="557" y="581"/>
                      <a:pt x="557" y="581"/>
                    </a:cubicBezTo>
                    <a:cubicBezTo>
                      <a:pt x="700" y="673"/>
                      <a:pt x="700" y="673"/>
                      <a:pt x="700" y="673"/>
                    </a:cubicBezTo>
                    <a:cubicBezTo>
                      <a:pt x="646" y="742"/>
                      <a:pt x="646" y="742"/>
                      <a:pt x="646" y="742"/>
                    </a:cubicBezTo>
                    <a:cubicBezTo>
                      <a:pt x="683" y="801"/>
                      <a:pt x="683" y="801"/>
                      <a:pt x="683" y="801"/>
                    </a:cubicBezTo>
                    <a:cubicBezTo>
                      <a:pt x="629" y="1150"/>
                      <a:pt x="629" y="1150"/>
                      <a:pt x="629" y="1150"/>
                    </a:cubicBezTo>
                    <a:cubicBezTo>
                      <a:pt x="520" y="626"/>
                      <a:pt x="520" y="626"/>
                      <a:pt x="520" y="626"/>
                    </a:cubicBezTo>
                    <a:cubicBezTo>
                      <a:pt x="450" y="663"/>
                      <a:pt x="383" y="706"/>
                      <a:pt x="319" y="754"/>
                    </a:cubicBezTo>
                    <a:cubicBezTo>
                      <a:pt x="262" y="798"/>
                      <a:pt x="216" y="855"/>
                      <a:pt x="185" y="921"/>
                    </a:cubicBezTo>
                    <a:cubicBezTo>
                      <a:pt x="105" y="1093"/>
                      <a:pt x="105" y="1093"/>
                      <a:pt x="105" y="1093"/>
                    </a:cubicBezTo>
                    <a:cubicBezTo>
                      <a:pt x="16" y="1283"/>
                      <a:pt x="16" y="1283"/>
                      <a:pt x="16" y="1283"/>
                    </a:cubicBezTo>
                    <a:cubicBezTo>
                      <a:pt x="0" y="1317"/>
                      <a:pt x="2" y="1357"/>
                      <a:pt x="23" y="1389"/>
                    </a:cubicBezTo>
                    <a:cubicBezTo>
                      <a:pt x="229" y="1700"/>
                      <a:pt x="229" y="1700"/>
                      <a:pt x="229" y="1700"/>
                    </a:cubicBezTo>
                    <a:cubicBezTo>
                      <a:pt x="1067" y="1700"/>
                      <a:pt x="1067" y="1700"/>
                      <a:pt x="1067" y="1700"/>
                    </a:cubicBezTo>
                    <a:cubicBezTo>
                      <a:pt x="1090" y="1162"/>
                      <a:pt x="1090" y="1162"/>
                      <a:pt x="1090" y="1162"/>
                    </a:cubicBezTo>
                    <a:cubicBezTo>
                      <a:pt x="1252" y="1375"/>
                      <a:pt x="1252" y="1375"/>
                      <a:pt x="1252" y="1375"/>
                    </a:cubicBezTo>
                    <a:cubicBezTo>
                      <a:pt x="1278" y="1410"/>
                      <a:pt x="1319" y="1429"/>
                      <a:pt x="1362" y="1426"/>
                    </a:cubicBezTo>
                    <a:cubicBezTo>
                      <a:pt x="1877" y="1387"/>
                      <a:pt x="1877" y="1387"/>
                      <a:pt x="1877" y="1387"/>
                    </a:cubicBezTo>
                    <a:cubicBezTo>
                      <a:pt x="1912" y="1385"/>
                      <a:pt x="1938" y="1355"/>
                      <a:pt x="1936" y="1320"/>
                    </a:cubicBezTo>
                    <a:cubicBezTo>
                      <a:pt x="1934" y="1289"/>
                      <a:pt x="1909" y="1263"/>
                      <a:pt x="1877" y="1261"/>
                    </a:cubicBezTo>
                    <a:close/>
                    <a:moveTo>
                      <a:pt x="239" y="1358"/>
                    </a:moveTo>
                    <a:cubicBezTo>
                      <a:pt x="232" y="1346"/>
                      <a:pt x="232" y="1332"/>
                      <a:pt x="239" y="1320"/>
                    </a:cubicBezTo>
                    <a:cubicBezTo>
                      <a:pt x="362" y="1137"/>
                      <a:pt x="362" y="1137"/>
                      <a:pt x="362" y="1137"/>
                    </a:cubicBezTo>
                    <a:cubicBezTo>
                      <a:pt x="387" y="1605"/>
                      <a:pt x="387" y="1605"/>
                      <a:pt x="387" y="1605"/>
                    </a:cubicBezTo>
                    <a:lnTo>
                      <a:pt x="239" y="1358"/>
                    </a:ln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grpSp>
          <p:nvGrpSpPr>
            <p:cNvPr id="9" name="Group 8"/>
            <p:cNvGrpSpPr/>
            <p:nvPr/>
          </p:nvGrpSpPr>
          <p:grpSpPr>
            <a:xfrm>
              <a:off x="6069145" y="4488610"/>
              <a:ext cx="3920852" cy="438758"/>
              <a:chOff x="6124848" y="4481576"/>
              <a:chExt cx="3920852" cy="438758"/>
            </a:xfrm>
          </p:grpSpPr>
          <p:sp>
            <p:nvSpPr>
              <p:cNvPr id="169" name="Rectangle 168"/>
              <p:cNvSpPr/>
              <p:nvPr/>
            </p:nvSpPr>
            <p:spPr>
              <a:xfrm>
                <a:off x="6884257" y="4500899"/>
                <a:ext cx="3161443" cy="400110"/>
              </a:xfrm>
              <a:prstGeom prst="rect">
                <a:avLst/>
              </a:prstGeom>
            </p:spPr>
            <p:txBody>
              <a:bodyPr wrap="none">
                <a:spAutoFit/>
              </a:bodyPr>
              <a:lstStyle/>
              <a:p>
                <a:pPr defTabSz="914126">
                  <a:defRPr/>
                </a:pPr>
                <a:r>
                  <a:rPr lang="en-US" sz="1999" dirty="0">
                    <a:solidFill>
                      <a:srgbClr val="000000"/>
                    </a:solidFill>
                    <a:latin typeface="Arial" pitchFamily="34" charset="0"/>
                    <a:cs typeface="Arial" pitchFamily="34" charset="0"/>
                  </a:rPr>
                  <a:t>Implementation Strategies</a:t>
                </a:r>
                <a:endParaRPr lang="en-US" sz="2799" dirty="0">
                  <a:solidFill>
                    <a:srgbClr val="000000"/>
                  </a:solidFill>
                  <a:latin typeface="Arial" pitchFamily="34" charset="0"/>
                  <a:cs typeface="Arial" pitchFamily="34" charset="0"/>
                </a:endParaRPr>
              </a:p>
            </p:txBody>
          </p:sp>
          <p:sp>
            <p:nvSpPr>
              <p:cNvPr id="170" name="Freeform 32"/>
              <p:cNvSpPr>
                <a:spLocks noEditPoints="1"/>
              </p:cNvSpPr>
              <p:nvPr/>
            </p:nvSpPr>
            <p:spPr bwMode="auto">
              <a:xfrm>
                <a:off x="6124848" y="4481576"/>
                <a:ext cx="439998" cy="438758"/>
              </a:xfrm>
              <a:custGeom>
                <a:avLst/>
                <a:gdLst>
                  <a:gd name="T0" fmla="*/ 127 w 2342"/>
                  <a:gd name="T1" fmla="*/ 1985 h 2340"/>
                  <a:gd name="T2" fmla="*/ 365 w 2342"/>
                  <a:gd name="T3" fmla="*/ 2112 h 2340"/>
                  <a:gd name="T4" fmla="*/ 420 w 2342"/>
                  <a:gd name="T5" fmla="*/ 2305 h 2340"/>
                  <a:gd name="T6" fmla="*/ 613 w 2342"/>
                  <a:gd name="T7" fmla="*/ 2281 h 2340"/>
                  <a:gd name="T8" fmla="*/ 842 w 2342"/>
                  <a:gd name="T9" fmla="*/ 2140 h 2340"/>
                  <a:gd name="T10" fmla="*/ 1037 w 2342"/>
                  <a:gd name="T11" fmla="*/ 2190 h 2340"/>
                  <a:gd name="T12" fmla="*/ 1113 w 2342"/>
                  <a:gd name="T13" fmla="*/ 2011 h 2340"/>
                  <a:gd name="T14" fmla="*/ 1104 w 2342"/>
                  <a:gd name="T15" fmla="*/ 1742 h 2340"/>
                  <a:gd name="T16" fmla="*/ 1246 w 2342"/>
                  <a:gd name="T17" fmla="*/ 1597 h 2340"/>
                  <a:gd name="T18" fmla="*/ 1131 w 2342"/>
                  <a:gd name="T19" fmla="*/ 1441 h 2340"/>
                  <a:gd name="T20" fmla="*/ 893 w 2342"/>
                  <a:gd name="T21" fmla="*/ 1315 h 2340"/>
                  <a:gd name="T22" fmla="*/ 839 w 2342"/>
                  <a:gd name="T23" fmla="*/ 1121 h 2340"/>
                  <a:gd name="T24" fmla="*/ 645 w 2342"/>
                  <a:gd name="T25" fmla="*/ 1145 h 2340"/>
                  <a:gd name="T26" fmla="*/ 414 w 2342"/>
                  <a:gd name="T27" fmla="*/ 1285 h 2340"/>
                  <a:gd name="T28" fmla="*/ 219 w 2342"/>
                  <a:gd name="T29" fmla="*/ 1238 h 2340"/>
                  <a:gd name="T30" fmla="*/ 141 w 2342"/>
                  <a:gd name="T31" fmla="*/ 1415 h 2340"/>
                  <a:gd name="T32" fmla="*/ 151 w 2342"/>
                  <a:gd name="T33" fmla="*/ 1685 h 2340"/>
                  <a:gd name="T34" fmla="*/ 11 w 2342"/>
                  <a:gd name="T35" fmla="*/ 1829 h 2340"/>
                  <a:gd name="T36" fmla="*/ 500 w 2342"/>
                  <a:gd name="T37" fmla="*/ 1586 h 2340"/>
                  <a:gd name="T38" fmla="*/ 756 w 2342"/>
                  <a:gd name="T39" fmla="*/ 1841 h 2340"/>
                  <a:gd name="T40" fmla="*/ 500 w 2342"/>
                  <a:gd name="T41" fmla="*/ 1841 h 2340"/>
                  <a:gd name="T42" fmla="*/ 500 w 2342"/>
                  <a:gd name="T43" fmla="*/ 1585 h 2340"/>
                  <a:gd name="T44" fmla="*/ 911 w 2342"/>
                  <a:gd name="T45" fmla="*/ 884 h 2340"/>
                  <a:gd name="T46" fmla="*/ 1081 w 2342"/>
                  <a:gd name="T47" fmla="*/ 1044 h 2340"/>
                  <a:gd name="T48" fmla="*/ 1025 w 2342"/>
                  <a:gd name="T49" fmla="*/ 1249 h 2340"/>
                  <a:gd name="T50" fmla="*/ 1204 w 2342"/>
                  <a:gd name="T51" fmla="*/ 1326 h 2340"/>
                  <a:gd name="T52" fmla="*/ 1437 w 2342"/>
                  <a:gd name="T53" fmla="*/ 1318 h 2340"/>
                  <a:gd name="T54" fmla="*/ 1542 w 2342"/>
                  <a:gd name="T55" fmla="*/ 1502 h 2340"/>
                  <a:gd name="T56" fmla="*/ 1722 w 2342"/>
                  <a:gd name="T57" fmla="*/ 1431 h 2340"/>
                  <a:gd name="T58" fmla="*/ 1882 w 2342"/>
                  <a:gd name="T59" fmla="*/ 1260 h 2340"/>
                  <a:gd name="T60" fmla="*/ 2087 w 2342"/>
                  <a:gd name="T61" fmla="*/ 1316 h 2340"/>
                  <a:gd name="T62" fmla="*/ 2164 w 2342"/>
                  <a:gd name="T63" fmla="*/ 1137 h 2340"/>
                  <a:gd name="T64" fmla="*/ 2158 w 2342"/>
                  <a:gd name="T65" fmla="*/ 904 h 2340"/>
                  <a:gd name="T66" fmla="*/ 2342 w 2342"/>
                  <a:gd name="T67" fmla="*/ 799 h 2340"/>
                  <a:gd name="T68" fmla="*/ 2270 w 2342"/>
                  <a:gd name="T69" fmla="*/ 619 h 2340"/>
                  <a:gd name="T70" fmla="*/ 2100 w 2342"/>
                  <a:gd name="T71" fmla="*/ 459 h 2340"/>
                  <a:gd name="T72" fmla="*/ 2156 w 2342"/>
                  <a:gd name="T73" fmla="*/ 254 h 2340"/>
                  <a:gd name="T74" fmla="*/ 1977 w 2342"/>
                  <a:gd name="T75" fmla="*/ 176 h 2340"/>
                  <a:gd name="T76" fmla="*/ 1743 w 2342"/>
                  <a:gd name="T77" fmla="*/ 184 h 2340"/>
                  <a:gd name="T78" fmla="*/ 1637 w 2342"/>
                  <a:gd name="T79" fmla="*/ 0 h 2340"/>
                  <a:gd name="T80" fmla="*/ 1457 w 2342"/>
                  <a:gd name="T81" fmla="*/ 71 h 2340"/>
                  <a:gd name="T82" fmla="*/ 1297 w 2342"/>
                  <a:gd name="T83" fmla="*/ 242 h 2340"/>
                  <a:gd name="T84" fmla="*/ 1093 w 2342"/>
                  <a:gd name="T85" fmla="*/ 186 h 2340"/>
                  <a:gd name="T86" fmla="*/ 1015 w 2342"/>
                  <a:gd name="T87" fmla="*/ 365 h 2340"/>
                  <a:gd name="T88" fmla="*/ 1023 w 2342"/>
                  <a:gd name="T89" fmla="*/ 598 h 2340"/>
                  <a:gd name="T90" fmla="*/ 839 w 2342"/>
                  <a:gd name="T91" fmla="*/ 704 h 2340"/>
                  <a:gd name="T92" fmla="*/ 911 w 2342"/>
                  <a:gd name="T93" fmla="*/ 884 h 2340"/>
                  <a:gd name="T94" fmla="*/ 1745 w 2342"/>
                  <a:gd name="T95" fmla="*/ 552 h 2340"/>
                  <a:gd name="T96" fmla="*/ 1436 w 2342"/>
                  <a:gd name="T97" fmla="*/ 552 h 2340"/>
                  <a:gd name="T98" fmla="*/ 1315 w 2342"/>
                  <a:gd name="T99" fmla="*/ 963 h 2340"/>
                  <a:gd name="T100" fmla="*/ 1495 w 2342"/>
                  <a:gd name="T101" fmla="*/ 769 h 2340"/>
                  <a:gd name="T102" fmla="*/ 1607 w 2342"/>
                  <a:gd name="T103" fmla="*/ 868 h 2340"/>
                  <a:gd name="T104" fmla="*/ 1686 w 2342"/>
                  <a:gd name="T105" fmla="*/ 769 h 2340"/>
                  <a:gd name="T106" fmla="*/ 1866 w 2342"/>
                  <a:gd name="T107" fmla="*/ 963 h 2340"/>
                  <a:gd name="T108" fmla="*/ 1816 w 2342"/>
                  <a:gd name="T109" fmla="*/ 1061 h 2340"/>
                  <a:gd name="T110" fmla="*/ 1316 w 2342"/>
                  <a:gd name="T111" fmla="*/ 1012 h 2340"/>
                  <a:gd name="T112" fmla="*/ 1315 w 2342"/>
                  <a:gd name="T113" fmla="*/ 963 h 2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42" h="2340">
                    <a:moveTo>
                      <a:pt x="36" y="1921"/>
                    </a:moveTo>
                    <a:cubicBezTo>
                      <a:pt x="47" y="1962"/>
                      <a:pt x="85" y="1989"/>
                      <a:pt x="127" y="1985"/>
                    </a:cubicBezTo>
                    <a:cubicBezTo>
                      <a:pt x="230" y="1976"/>
                      <a:pt x="230" y="1976"/>
                      <a:pt x="230" y="1976"/>
                    </a:cubicBezTo>
                    <a:cubicBezTo>
                      <a:pt x="265" y="2030"/>
                      <a:pt x="312" y="2076"/>
                      <a:pt x="365" y="2112"/>
                    </a:cubicBezTo>
                    <a:cubicBezTo>
                      <a:pt x="356" y="2214"/>
                      <a:pt x="356" y="2214"/>
                      <a:pt x="356" y="2214"/>
                    </a:cubicBezTo>
                    <a:cubicBezTo>
                      <a:pt x="352" y="2256"/>
                      <a:pt x="379" y="2294"/>
                      <a:pt x="420" y="2305"/>
                    </a:cubicBezTo>
                    <a:cubicBezTo>
                      <a:pt x="512" y="2329"/>
                      <a:pt x="512" y="2329"/>
                      <a:pt x="512" y="2329"/>
                    </a:cubicBezTo>
                    <a:cubicBezTo>
                      <a:pt x="553" y="2340"/>
                      <a:pt x="595" y="2320"/>
                      <a:pt x="613" y="2281"/>
                    </a:cubicBezTo>
                    <a:cubicBezTo>
                      <a:pt x="657" y="2190"/>
                      <a:pt x="657" y="2190"/>
                      <a:pt x="657" y="2190"/>
                    </a:cubicBezTo>
                    <a:cubicBezTo>
                      <a:pt x="721" y="2186"/>
                      <a:pt x="784" y="2169"/>
                      <a:pt x="842" y="2140"/>
                    </a:cubicBezTo>
                    <a:cubicBezTo>
                      <a:pt x="926" y="2199"/>
                      <a:pt x="926" y="2199"/>
                      <a:pt x="926" y="2199"/>
                    </a:cubicBezTo>
                    <a:cubicBezTo>
                      <a:pt x="960" y="2224"/>
                      <a:pt x="1007" y="2220"/>
                      <a:pt x="1037" y="2190"/>
                    </a:cubicBezTo>
                    <a:cubicBezTo>
                      <a:pt x="1104" y="2122"/>
                      <a:pt x="1104" y="2122"/>
                      <a:pt x="1104" y="2122"/>
                    </a:cubicBezTo>
                    <a:cubicBezTo>
                      <a:pt x="1133" y="2092"/>
                      <a:pt x="1137" y="2046"/>
                      <a:pt x="1113" y="2011"/>
                    </a:cubicBezTo>
                    <a:cubicBezTo>
                      <a:pt x="1056" y="1927"/>
                      <a:pt x="1056" y="1927"/>
                      <a:pt x="1056" y="1927"/>
                    </a:cubicBezTo>
                    <a:cubicBezTo>
                      <a:pt x="1084" y="1869"/>
                      <a:pt x="1100" y="1806"/>
                      <a:pt x="1104" y="1742"/>
                    </a:cubicBezTo>
                    <a:cubicBezTo>
                      <a:pt x="1199" y="1698"/>
                      <a:pt x="1199" y="1698"/>
                      <a:pt x="1199" y="1698"/>
                    </a:cubicBezTo>
                    <a:cubicBezTo>
                      <a:pt x="1237" y="1681"/>
                      <a:pt x="1257" y="1638"/>
                      <a:pt x="1246" y="1597"/>
                    </a:cubicBezTo>
                    <a:cubicBezTo>
                      <a:pt x="1223" y="1505"/>
                      <a:pt x="1223" y="1505"/>
                      <a:pt x="1223" y="1505"/>
                    </a:cubicBezTo>
                    <a:cubicBezTo>
                      <a:pt x="1212" y="1465"/>
                      <a:pt x="1173" y="1438"/>
                      <a:pt x="1131" y="1441"/>
                    </a:cubicBezTo>
                    <a:cubicBezTo>
                      <a:pt x="1029" y="1450"/>
                      <a:pt x="1029" y="1450"/>
                      <a:pt x="1029" y="1450"/>
                    </a:cubicBezTo>
                    <a:cubicBezTo>
                      <a:pt x="993" y="1397"/>
                      <a:pt x="947" y="1350"/>
                      <a:pt x="893" y="1315"/>
                    </a:cubicBezTo>
                    <a:cubicBezTo>
                      <a:pt x="902" y="1212"/>
                      <a:pt x="902" y="1212"/>
                      <a:pt x="902" y="1212"/>
                    </a:cubicBezTo>
                    <a:cubicBezTo>
                      <a:pt x="906" y="1170"/>
                      <a:pt x="879" y="1132"/>
                      <a:pt x="839" y="1121"/>
                    </a:cubicBezTo>
                    <a:cubicBezTo>
                      <a:pt x="746" y="1097"/>
                      <a:pt x="746" y="1097"/>
                      <a:pt x="746" y="1097"/>
                    </a:cubicBezTo>
                    <a:cubicBezTo>
                      <a:pt x="706" y="1087"/>
                      <a:pt x="663" y="1107"/>
                      <a:pt x="645" y="1145"/>
                    </a:cubicBezTo>
                    <a:cubicBezTo>
                      <a:pt x="600" y="1238"/>
                      <a:pt x="600" y="1238"/>
                      <a:pt x="600" y="1238"/>
                    </a:cubicBezTo>
                    <a:cubicBezTo>
                      <a:pt x="535" y="1241"/>
                      <a:pt x="472" y="1257"/>
                      <a:pt x="414" y="1285"/>
                    </a:cubicBezTo>
                    <a:cubicBezTo>
                      <a:pt x="330" y="1226"/>
                      <a:pt x="330" y="1226"/>
                      <a:pt x="330" y="1226"/>
                    </a:cubicBezTo>
                    <a:cubicBezTo>
                      <a:pt x="295" y="1203"/>
                      <a:pt x="249" y="1208"/>
                      <a:pt x="219" y="1238"/>
                    </a:cubicBezTo>
                    <a:cubicBezTo>
                      <a:pt x="151" y="1304"/>
                      <a:pt x="151" y="1304"/>
                      <a:pt x="151" y="1304"/>
                    </a:cubicBezTo>
                    <a:cubicBezTo>
                      <a:pt x="121" y="1334"/>
                      <a:pt x="117" y="1381"/>
                      <a:pt x="141" y="1415"/>
                    </a:cubicBezTo>
                    <a:cubicBezTo>
                      <a:pt x="201" y="1500"/>
                      <a:pt x="201" y="1500"/>
                      <a:pt x="201" y="1500"/>
                    </a:cubicBezTo>
                    <a:cubicBezTo>
                      <a:pt x="172" y="1557"/>
                      <a:pt x="155" y="1620"/>
                      <a:pt x="151" y="1685"/>
                    </a:cubicBezTo>
                    <a:cubicBezTo>
                      <a:pt x="58" y="1728"/>
                      <a:pt x="58" y="1728"/>
                      <a:pt x="58" y="1728"/>
                    </a:cubicBezTo>
                    <a:cubicBezTo>
                      <a:pt x="20" y="1746"/>
                      <a:pt x="0" y="1789"/>
                      <a:pt x="11" y="1829"/>
                    </a:cubicBezTo>
                    <a:lnTo>
                      <a:pt x="36" y="1921"/>
                    </a:lnTo>
                    <a:close/>
                    <a:moveTo>
                      <a:pt x="500" y="1586"/>
                    </a:moveTo>
                    <a:cubicBezTo>
                      <a:pt x="571" y="1515"/>
                      <a:pt x="685" y="1515"/>
                      <a:pt x="756" y="1586"/>
                    </a:cubicBezTo>
                    <a:cubicBezTo>
                      <a:pt x="826" y="1656"/>
                      <a:pt x="826" y="1771"/>
                      <a:pt x="756" y="1841"/>
                    </a:cubicBezTo>
                    <a:cubicBezTo>
                      <a:pt x="685" y="1912"/>
                      <a:pt x="571" y="1912"/>
                      <a:pt x="500" y="1841"/>
                    </a:cubicBezTo>
                    <a:cubicBezTo>
                      <a:pt x="500" y="1841"/>
                      <a:pt x="500" y="1841"/>
                      <a:pt x="500" y="1841"/>
                    </a:cubicBezTo>
                    <a:cubicBezTo>
                      <a:pt x="430" y="1771"/>
                      <a:pt x="430" y="1656"/>
                      <a:pt x="500" y="1586"/>
                    </a:cubicBezTo>
                    <a:cubicBezTo>
                      <a:pt x="500" y="1586"/>
                      <a:pt x="500" y="1585"/>
                      <a:pt x="500" y="1585"/>
                    </a:cubicBezTo>
                    <a:lnTo>
                      <a:pt x="500" y="1586"/>
                    </a:lnTo>
                    <a:close/>
                    <a:moveTo>
                      <a:pt x="911" y="884"/>
                    </a:moveTo>
                    <a:cubicBezTo>
                      <a:pt x="1023" y="904"/>
                      <a:pt x="1023" y="904"/>
                      <a:pt x="1023" y="904"/>
                    </a:cubicBezTo>
                    <a:cubicBezTo>
                      <a:pt x="1037" y="953"/>
                      <a:pt x="1056" y="1000"/>
                      <a:pt x="1081" y="1044"/>
                    </a:cubicBezTo>
                    <a:cubicBezTo>
                      <a:pt x="1016" y="1138"/>
                      <a:pt x="1016" y="1138"/>
                      <a:pt x="1016" y="1138"/>
                    </a:cubicBezTo>
                    <a:cubicBezTo>
                      <a:pt x="992" y="1172"/>
                      <a:pt x="996" y="1219"/>
                      <a:pt x="1025" y="1249"/>
                    </a:cubicBezTo>
                    <a:cubicBezTo>
                      <a:pt x="1093" y="1316"/>
                      <a:pt x="1093" y="1316"/>
                      <a:pt x="1093" y="1316"/>
                    </a:cubicBezTo>
                    <a:cubicBezTo>
                      <a:pt x="1123" y="1346"/>
                      <a:pt x="1170" y="1350"/>
                      <a:pt x="1204" y="1326"/>
                    </a:cubicBezTo>
                    <a:cubicBezTo>
                      <a:pt x="1298" y="1260"/>
                      <a:pt x="1298" y="1260"/>
                      <a:pt x="1298" y="1260"/>
                    </a:cubicBezTo>
                    <a:cubicBezTo>
                      <a:pt x="1341" y="1285"/>
                      <a:pt x="1388" y="1305"/>
                      <a:pt x="1437" y="1318"/>
                    </a:cubicBezTo>
                    <a:cubicBezTo>
                      <a:pt x="1457" y="1431"/>
                      <a:pt x="1457" y="1431"/>
                      <a:pt x="1457" y="1431"/>
                    </a:cubicBezTo>
                    <a:cubicBezTo>
                      <a:pt x="1464" y="1472"/>
                      <a:pt x="1500" y="1502"/>
                      <a:pt x="1542" y="1502"/>
                    </a:cubicBezTo>
                    <a:cubicBezTo>
                      <a:pt x="1637" y="1502"/>
                      <a:pt x="1637" y="1502"/>
                      <a:pt x="1637" y="1502"/>
                    </a:cubicBezTo>
                    <a:cubicBezTo>
                      <a:pt x="1679" y="1502"/>
                      <a:pt x="1715" y="1472"/>
                      <a:pt x="1722" y="1431"/>
                    </a:cubicBezTo>
                    <a:cubicBezTo>
                      <a:pt x="1742" y="1318"/>
                      <a:pt x="1742" y="1318"/>
                      <a:pt x="1742" y="1318"/>
                    </a:cubicBezTo>
                    <a:cubicBezTo>
                      <a:pt x="1791" y="1305"/>
                      <a:pt x="1838" y="1285"/>
                      <a:pt x="1882" y="1260"/>
                    </a:cubicBezTo>
                    <a:cubicBezTo>
                      <a:pt x="1976" y="1326"/>
                      <a:pt x="1976" y="1326"/>
                      <a:pt x="1976" y="1326"/>
                    </a:cubicBezTo>
                    <a:cubicBezTo>
                      <a:pt x="2010" y="1350"/>
                      <a:pt x="2057" y="1346"/>
                      <a:pt x="2087" y="1316"/>
                    </a:cubicBezTo>
                    <a:cubicBezTo>
                      <a:pt x="2155" y="1248"/>
                      <a:pt x="2155" y="1248"/>
                      <a:pt x="2155" y="1248"/>
                    </a:cubicBezTo>
                    <a:cubicBezTo>
                      <a:pt x="2184" y="1219"/>
                      <a:pt x="2188" y="1172"/>
                      <a:pt x="2164" y="1137"/>
                    </a:cubicBezTo>
                    <a:cubicBezTo>
                      <a:pt x="2099" y="1044"/>
                      <a:pt x="2099" y="1044"/>
                      <a:pt x="2099" y="1044"/>
                    </a:cubicBezTo>
                    <a:cubicBezTo>
                      <a:pt x="2124" y="1000"/>
                      <a:pt x="2144" y="953"/>
                      <a:pt x="2158" y="904"/>
                    </a:cubicBezTo>
                    <a:cubicBezTo>
                      <a:pt x="2270" y="884"/>
                      <a:pt x="2270" y="884"/>
                      <a:pt x="2270" y="884"/>
                    </a:cubicBezTo>
                    <a:cubicBezTo>
                      <a:pt x="2312" y="877"/>
                      <a:pt x="2342" y="841"/>
                      <a:pt x="2342" y="799"/>
                    </a:cubicBezTo>
                    <a:cubicBezTo>
                      <a:pt x="2342" y="703"/>
                      <a:pt x="2342" y="703"/>
                      <a:pt x="2342" y="703"/>
                    </a:cubicBezTo>
                    <a:cubicBezTo>
                      <a:pt x="2341" y="662"/>
                      <a:pt x="2311" y="626"/>
                      <a:pt x="2270" y="619"/>
                    </a:cubicBezTo>
                    <a:cubicBezTo>
                      <a:pt x="2158" y="599"/>
                      <a:pt x="2158" y="599"/>
                      <a:pt x="2158" y="599"/>
                    </a:cubicBezTo>
                    <a:cubicBezTo>
                      <a:pt x="2145" y="550"/>
                      <a:pt x="2125" y="503"/>
                      <a:pt x="2100" y="459"/>
                    </a:cubicBezTo>
                    <a:cubicBezTo>
                      <a:pt x="2165" y="365"/>
                      <a:pt x="2165" y="365"/>
                      <a:pt x="2165" y="365"/>
                    </a:cubicBezTo>
                    <a:cubicBezTo>
                      <a:pt x="2189" y="331"/>
                      <a:pt x="2185" y="284"/>
                      <a:pt x="2156" y="254"/>
                    </a:cubicBezTo>
                    <a:cubicBezTo>
                      <a:pt x="2088" y="186"/>
                      <a:pt x="2088" y="186"/>
                      <a:pt x="2088" y="186"/>
                    </a:cubicBezTo>
                    <a:cubicBezTo>
                      <a:pt x="2058" y="156"/>
                      <a:pt x="2011" y="152"/>
                      <a:pt x="1977" y="176"/>
                    </a:cubicBezTo>
                    <a:cubicBezTo>
                      <a:pt x="1883" y="242"/>
                      <a:pt x="1883" y="242"/>
                      <a:pt x="1883" y="242"/>
                    </a:cubicBezTo>
                    <a:cubicBezTo>
                      <a:pt x="1839" y="216"/>
                      <a:pt x="1792" y="197"/>
                      <a:pt x="1743" y="184"/>
                    </a:cubicBezTo>
                    <a:cubicBezTo>
                      <a:pt x="1723" y="71"/>
                      <a:pt x="1723" y="71"/>
                      <a:pt x="1723" y="71"/>
                    </a:cubicBezTo>
                    <a:cubicBezTo>
                      <a:pt x="1715" y="30"/>
                      <a:pt x="1679" y="0"/>
                      <a:pt x="1637" y="0"/>
                    </a:cubicBezTo>
                    <a:cubicBezTo>
                      <a:pt x="1542" y="0"/>
                      <a:pt x="1542" y="0"/>
                      <a:pt x="1542" y="0"/>
                    </a:cubicBezTo>
                    <a:cubicBezTo>
                      <a:pt x="1500" y="0"/>
                      <a:pt x="1464" y="30"/>
                      <a:pt x="1457" y="71"/>
                    </a:cubicBezTo>
                    <a:cubicBezTo>
                      <a:pt x="1437" y="184"/>
                      <a:pt x="1437" y="184"/>
                      <a:pt x="1437" y="184"/>
                    </a:cubicBezTo>
                    <a:cubicBezTo>
                      <a:pt x="1388" y="197"/>
                      <a:pt x="1341" y="216"/>
                      <a:pt x="1297" y="242"/>
                    </a:cubicBezTo>
                    <a:cubicBezTo>
                      <a:pt x="1204" y="176"/>
                      <a:pt x="1204" y="176"/>
                      <a:pt x="1204" y="176"/>
                    </a:cubicBezTo>
                    <a:cubicBezTo>
                      <a:pt x="1169" y="152"/>
                      <a:pt x="1123" y="156"/>
                      <a:pt x="1093" y="186"/>
                    </a:cubicBezTo>
                    <a:cubicBezTo>
                      <a:pt x="1025" y="254"/>
                      <a:pt x="1025" y="254"/>
                      <a:pt x="1025" y="254"/>
                    </a:cubicBezTo>
                    <a:cubicBezTo>
                      <a:pt x="995" y="283"/>
                      <a:pt x="991" y="330"/>
                      <a:pt x="1015" y="365"/>
                    </a:cubicBezTo>
                    <a:cubicBezTo>
                      <a:pt x="1081" y="458"/>
                      <a:pt x="1081" y="458"/>
                      <a:pt x="1081" y="458"/>
                    </a:cubicBezTo>
                    <a:cubicBezTo>
                      <a:pt x="1056" y="502"/>
                      <a:pt x="1036" y="549"/>
                      <a:pt x="1023" y="598"/>
                    </a:cubicBezTo>
                    <a:cubicBezTo>
                      <a:pt x="911" y="619"/>
                      <a:pt x="911" y="619"/>
                      <a:pt x="911" y="619"/>
                    </a:cubicBezTo>
                    <a:cubicBezTo>
                      <a:pt x="869" y="626"/>
                      <a:pt x="839" y="662"/>
                      <a:pt x="839" y="704"/>
                    </a:cubicBezTo>
                    <a:cubicBezTo>
                      <a:pt x="839" y="799"/>
                      <a:pt x="839" y="799"/>
                      <a:pt x="839" y="799"/>
                    </a:cubicBezTo>
                    <a:cubicBezTo>
                      <a:pt x="840" y="841"/>
                      <a:pt x="870" y="877"/>
                      <a:pt x="911" y="884"/>
                    </a:cubicBezTo>
                    <a:close/>
                    <a:moveTo>
                      <a:pt x="1591" y="397"/>
                    </a:moveTo>
                    <a:cubicBezTo>
                      <a:pt x="1676" y="397"/>
                      <a:pt x="1745" y="467"/>
                      <a:pt x="1745" y="552"/>
                    </a:cubicBezTo>
                    <a:cubicBezTo>
                      <a:pt x="1745" y="638"/>
                      <a:pt x="1676" y="707"/>
                      <a:pt x="1591" y="707"/>
                    </a:cubicBezTo>
                    <a:cubicBezTo>
                      <a:pt x="1505" y="707"/>
                      <a:pt x="1436" y="638"/>
                      <a:pt x="1436" y="552"/>
                    </a:cubicBezTo>
                    <a:cubicBezTo>
                      <a:pt x="1436" y="467"/>
                      <a:pt x="1505" y="397"/>
                      <a:pt x="1591" y="397"/>
                    </a:cubicBezTo>
                    <a:close/>
                    <a:moveTo>
                      <a:pt x="1315" y="963"/>
                    </a:moveTo>
                    <a:cubicBezTo>
                      <a:pt x="1315" y="869"/>
                      <a:pt x="1376" y="787"/>
                      <a:pt x="1466" y="760"/>
                    </a:cubicBezTo>
                    <a:cubicBezTo>
                      <a:pt x="1476" y="757"/>
                      <a:pt x="1488" y="761"/>
                      <a:pt x="1495" y="769"/>
                    </a:cubicBezTo>
                    <a:cubicBezTo>
                      <a:pt x="1570" y="864"/>
                      <a:pt x="1570" y="864"/>
                      <a:pt x="1570" y="864"/>
                    </a:cubicBezTo>
                    <a:cubicBezTo>
                      <a:pt x="1579" y="876"/>
                      <a:pt x="1595" y="877"/>
                      <a:pt x="1607" y="868"/>
                    </a:cubicBezTo>
                    <a:cubicBezTo>
                      <a:pt x="1608" y="867"/>
                      <a:pt x="1609" y="866"/>
                      <a:pt x="1611" y="864"/>
                    </a:cubicBezTo>
                    <a:cubicBezTo>
                      <a:pt x="1686" y="769"/>
                      <a:pt x="1686" y="769"/>
                      <a:pt x="1686" y="769"/>
                    </a:cubicBezTo>
                    <a:cubicBezTo>
                      <a:pt x="1693" y="761"/>
                      <a:pt x="1704" y="757"/>
                      <a:pt x="1715" y="760"/>
                    </a:cubicBezTo>
                    <a:cubicBezTo>
                      <a:pt x="1804" y="787"/>
                      <a:pt x="1866" y="869"/>
                      <a:pt x="1866" y="963"/>
                    </a:cubicBezTo>
                    <a:cubicBezTo>
                      <a:pt x="1866" y="1012"/>
                      <a:pt x="1866" y="1012"/>
                      <a:pt x="1866" y="1012"/>
                    </a:cubicBezTo>
                    <a:cubicBezTo>
                      <a:pt x="1866" y="1039"/>
                      <a:pt x="1843" y="1061"/>
                      <a:pt x="1816" y="1061"/>
                    </a:cubicBezTo>
                    <a:cubicBezTo>
                      <a:pt x="1365" y="1061"/>
                      <a:pt x="1365" y="1061"/>
                      <a:pt x="1365" y="1061"/>
                    </a:cubicBezTo>
                    <a:cubicBezTo>
                      <a:pt x="1338" y="1061"/>
                      <a:pt x="1316" y="1039"/>
                      <a:pt x="1316" y="1012"/>
                    </a:cubicBezTo>
                    <a:cubicBezTo>
                      <a:pt x="1316" y="1012"/>
                      <a:pt x="1316" y="1012"/>
                      <a:pt x="1316" y="1011"/>
                    </a:cubicBezTo>
                    <a:lnTo>
                      <a:pt x="1315" y="963"/>
                    </a:ln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pPr defTabSz="914126"/>
                <a:endParaRPr lang="en-IN" sz="1799">
                  <a:solidFill>
                    <a:prstClr val="black"/>
                  </a:solidFill>
                  <a:latin typeface="Calibri" panose="020F0502020204030204"/>
                </a:endParaRPr>
              </a:p>
            </p:txBody>
          </p:sp>
        </p:grpSp>
        <p:sp>
          <p:nvSpPr>
            <p:cNvPr id="178" name="Freeform 45"/>
            <p:cNvSpPr>
              <a:spLocks/>
            </p:cNvSpPr>
            <p:nvPr/>
          </p:nvSpPr>
          <p:spPr bwMode="auto">
            <a:xfrm>
              <a:off x="6363543" y="5565609"/>
              <a:ext cx="69378" cy="69309"/>
            </a:xfrm>
            <a:custGeom>
              <a:avLst/>
              <a:gdLst>
                <a:gd name="T0" fmla="*/ 444 w 447"/>
                <a:gd name="T1" fmla="*/ 103 h 447"/>
                <a:gd name="T2" fmla="*/ 345 w 447"/>
                <a:gd name="T3" fmla="*/ 4 h 447"/>
                <a:gd name="T4" fmla="*/ 330 w 447"/>
                <a:gd name="T5" fmla="*/ 4 h 447"/>
                <a:gd name="T6" fmla="*/ 0 w 447"/>
                <a:gd name="T7" fmla="*/ 322 h 447"/>
                <a:gd name="T8" fmla="*/ 125 w 447"/>
                <a:gd name="T9" fmla="*/ 447 h 447"/>
                <a:gd name="T10" fmla="*/ 444 w 447"/>
                <a:gd name="T11" fmla="*/ 117 h 447"/>
                <a:gd name="T12" fmla="*/ 444 w 447"/>
                <a:gd name="T13" fmla="*/ 103 h 447"/>
              </a:gdLst>
              <a:ahLst/>
              <a:cxnLst>
                <a:cxn ang="0">
                  <a:pos x="T0" y="T1"/>
                </a:cxn>
                <a:cxn ang="0">
                  <a:pos x="T2" y="T3"/>
                </a:cxn>
                <a:cxn ang="0">
                  <a:pos x="T4" y="T5"/>
                </a:cxn>
                <a:cxn ang="0">
                  <a:pos x="T6" y="T7"/>
                </a:cxn>
                <a:cxn ang="0">
                  <a:pos x="T8" y="T9"/>
                </a:cxn>
                <a:cxn ang="0">
                  <a:pos x="T10" y="T11"/>
                </a:cxn>
                <a:cxn ang="0">
                  <a:pos x="T12" y="T13"/>
                </a:cxn>
              </a:cxnLst>
              <a:rect l="0" t="0" r="r" b="b"/>
              <a:pathLst>
                <a:path w="447" h="447">
                  <a:moveTo>
                    <a:pt x="444" y="103"/>
                  </a:moveTo>
                  <a:cubicBezTo>
                    <a:pt x="345" y="4"/>
                    <a:pt x="345" y="4"/>
                    <a:pt x="345" y="4"/>
                  </a:cubicBezTo>
                  <a:cubicBezTo>
                    <a:pt x="341" y="0"/>
                    <a:pt x="334" y="0"/>
                    <a:pt x="330" y="4"/>
                  </a:cubicBezTo>
                  <a:cubicBezTo>
                    <a:pt x="0" y="322"/>
                    <a:pt x="0" y="322"/>
                    <a:pt x="0" y="322"/>
                  </a:cubicBezTo>
                  <a:cubicBezTo>
                    <a:pt x="125" y="447"/>
                    <a:pt x="125" y="447"/>
                    <a:pt x="125" y="447"/>
                  </a:cubicBezTo>
                  <a:cubicBezTo>
                    <a:pt x="444" y="117"/>
                    <a:pt x="444" y="117"/>
                    <a:pt x="444" y="117"/>
                  </a:cubicBezTo>
                  <a:cubicBezTo>
                    <a:pt x="447" y="110"/>
                    <a:pt x="447" y="106"/>
                    <a:pt x="444" y="10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IN" sz="1799" dirty="0">
                <a:solidFill>
                  <a:prstClr val="black"/>
                </a:solidFill>
                <a:latin typeface="Calibri" panose="020F0502020204030204"/>
              </a:endParaRPr>
            </a:p>
          </p:txBody>
        </p:sp>
      </p:grpSp>
      <p:sp>
        <p:nvSpPr>
          <p:cNvPr id="13" name="Slide Number Placeholder 12"/>
          <p:cNvSpPr>
            <a:spLocks noGrp="1"/>
          </p:cNvSpPr>
          <p:nvPr>
            <p:ph type="sldNum" sz="quarter" idx="4"/>
          </p:nvPr>
        </p:nvSpPr>
        <p:spPr>
          <a:xfrm>
            <a:off x="11765608" y="6466341"/>
            <a:ext cx="418991" cy="274253"/>
          </a:xfrm>
        </p:spPr>
        <p:txBody>
          <a:bodyPr/>
          <a:lstStyle/>
          <a:p>
            <a:pPr defTabSz="914126"/>
            <a:fld id="{4E743779-FB01-4E1A-A01D-1D5F67ECDE20}" type="slidenum">
              <a:rPr lang="en-US"/>
              <a:pPr defTabSz="914126"/>
              <a:t>2</a:t>
            </a:fld>
            <a:endParaRPr lang="en-US" dirty="0"/>
          </a:p>
        </p:txBody>
      </p:sp>
    </p:spTree>
    <p:extLst>
      <p:ext uri="{BB962C8B-B14F-4D97-AF65-F5344CB8AC3E}">
        <p14:creationId xmlns:p14="http://schemas.microsoft.com/office/powerpoint/2010/main" val="93119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061B-8F5A-4076-DBE6-AD8E5C5064D9}"/>
              </a:ext>
            </a:extLst>
          </p:cNvPr>
          <p:cNvSpPr>
            <a:spLocks noGrp="1"/>
          </p:cNvSpPr>
          <p:nvPr>
            <p:ph type="title"/>
          </p:nvPr>
        </p:nvSpPr>
        <p:spPr/>
        <p:txBody>
          <a:bodyPr/>
          <a:lstStyle/>
          <a:p>
            <a:r>
              <a:rPr lang="en-US" dirty="0">
                <a:solidFill>
                  <a:schemeClr val="tx1">
                    <a:lumMod val="85000"/>
                    <a:lumOff val="15000"/>
                  </a:schemeClr>
                </a:solidFill>
              </a:rPr>
              <a:t>Seven Challenges to Validation</a:t>
            </a:r>
          </a:p>
        </p:txBody>
      </p:sp>
      <p:grpSp>
        <p:nvGrpSpPr>
          <p:cNvPr id="47" name="Group 46">
            <a:extLst>
              <a:ext uri="{FF2B5EF4-FFF2-40B4-BE49-F238E27FC236}">
                <a16:creationId xmlns:a16="http://schemas.microsoft.com/office/drawing/2014/main" id="{06A7404D-3332-BE4B-D60A-E60BF5389D50}"/>
              </a:ext>
            </a:extLst>
          </p:cNvPr>
          <p:cNvGrpSpPr/>
          <p:nvPr/>
        </p:nvGrpSpPr>
        <p:grpSpPr>
          <a:xfrm>
            <a:off x="3728904" y="1457640"/>
            <a:ext cx="4731016" cy="4648012"/>
            <a:chOff x="3728904" y="1457640"/>
            <a:chExt cx="4731016" cy="4648012"/>
          </a:xfrm>
          <a:effectLst>
            <a:outerShdw blurRad="254000" dist="12700" dir="5400000" algn="ctr" rotWithShape="0">
              <a:prstClr val="black">
                <a:alpha val="40000"/>
              </a:prstClr>
            </a:outerShdw>
          </a:effectLst>
        </p:grpSpPr>
        <p:sp>
          <p:nvSpPr>
            <p:cNvPr id="7" name="Freeform: Shape 6">
              <a:extLst>
                <a:ext uri="{FF2B5EF4-FFF2-40B4-BE49-F238E27FC236}">
                  <a16:creationId xmlns:a16="http://schemas.microsoft.com/office/drawing/2014/main" id="{F763414A-A1CD-65E3-2963-31F2EFA9DE21}"/>
                </a:ext>
              </a:extLst>
            </p:cNvPr>
            <p:cNvSpPr/>
            <p:nvPr/>
          </p:nvSpPr>
          <p:spPr>
            <a:xfrm>
              <a:off x="5372948" y="1457640"/>
              <a:ext cx="1442927" cy="2406591"/>
            </a:xfrm>
            <a:custGeom>
              <a:avLst/>
              <a:gdLst>
                <a:gd name="connsiteX0" fmla="*/ 1442928 w 1442927"/>
                <a:gd name="connsiteY0" fmla="*/ 721464 h 2406591"/>
                <a:gd name="connsiteX1" fmla="*/ 721464 w 1442927"/>
                <a:gd name="connsiteY1" fmla="*/ 0 h 2406591"/>
                <a:gd name="connsiteX2" fmla="*/ 0 w 1442927"/>
                <a:gd name="connsiteY2" fmla="*/ 721464 h 2406591"/>
                <a:gd name="connsiteX3" fmla="*/ 71029 w 1442927"/>
                <a:gd name="connsiteY3" fmla="*/ 1033991 h 2406591"/>
                <a:gd name="connsiteX4" fmla="*/ 71029 w 1442927"/>
                <a:gd name="connsiteY4" fmla="*/ 1033991 h 2406591"/>
                <a:gd name="connsiteX5" fmla="*/ 721464 w 1442927"/>
                <a:gd name="connsiteY5" fmla="*/ 2406592 h 2406591"/>
                <a:gd name="connsiteX6" fmla="*/ 1371899 w 1442927"/>
                <a:gd name="connsiteY6" fmla="*/ 1033991 h 2406591"/>
                <a:gd name="connsiteX7" fmla="*/ 1371899 w 1442927"/>
                <a:gd name="connsiteY7" fmla="*/ 1033991 h 2406591"/>
                <a:gd name="connsiteX8" fmla="*/ 1442928 w 1442927"/>
                <a:gd name="connsiteY8" fmla="*/ 721464 h 240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927" h="2406591">
                  <a:moveTo>
                    <a:pt x="1442928" y="721464"/>
                  </a:moveTo>
                  <a:cubicBezTo>
                    <a:pt x="1442928" y="322999"/>
                    <a:pt x="1119929" y="0"/>
                    <a:pt x="721464" y="0"/>
                  </a:cubicBezTo>
                  <a:cubicBezTo>
                    <a:pt x="322999" y="0"/>
                    <a:pt x="0" y="322999"/>
                    <a:pt x="0" y="721464"/>
                  </a:cubicBezTo>
                  <a:cubicBezTo>
                    <a:pt x="0" y="833418"/>
                    <a:pt x="25507" y="939435"/>
                    <a:pt x="71029" y="1033991"/>
                  </a:cubicBezTo>
                  <a:lnTo>
                    <a:pt x="71029" y="1033991"/>
                  </a:lnTo>
                  <a:lnTo>
                    <a:pt x="721464" y="2406592"/>
                  </a:lnTo>
                  <a:lnTo>
                    <a:pt x="1371899" y="1033991"/>
                  </a:lnTo>
                  <a:lnTo>
                    <a:pt x="1371899" y="1033991"/>
                  </a:lnTo>
                  <a:cubicBezTo>
                    <a:pt x="1417421" y="939435"/>
                    <a:pt x="1442928" y="833418"/>
                    <a:pt x="1442928" y="721464"/>
                  </a:cubicBezTo>
                  <a:close/>
                </a:path>
              </a:pathLst>
            </a:custGeom>
            <a:gradFill>
              <a:gsLst>
                <a:gs pos="7000">
                  <a:schemeClr val="accent1"/>
                </a:gs>
                <a:gs pos="100000">
                  <a:schemeClr val="accent1">
                    <a:lumMod val="50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8" name="Freeform: Shape 7">
              <a:extLst>
                <a:ext uri="{FF2B5EF4-FFF2-40B4-BE49-F238E27FC236}">
                  <a16:creationId xmlns:a16="http://schemas.microsoft.com/office/drawing/2014/main" id="{97FDE90B-8D5D-5DD9-0A31-BE58B7350393}"/>
                </a:ext>
              </a:extLst>
            </p:cNvPr>
            <p:cNvSpPr/>
            <p:nvPr/>
          </p:nvSpPr>
          <p:spPr>
            <a:xfrm>
              <a:off x="6094412" y="2092911"/>
              <a:ext cx="2039891" cy="1771320"/>
            </a:xfrm>
            <a:custGeom>
              <a:avLst/>
              <a:gdLst>
                <a:gd name="connsiteX0" fmla="*/ 2039892 w 2039891"/>
                <a:gd name="connsiteY0" fmla="*/ 721464 h 1771320"/>
                <a:gd name="connsiteX1" fmla="*/ 1318428 w 2039891"/>
                <a:gd name="connsiteY1" fmla="*/ 0 h 1771320"/>
                <a:gd name="connsiteX2" fmla="*/ 668695 w 2039891"/>
                <a:gd name="connsiteY2" fmla="*/ 407531 h 1771320"/>
                <a:gd name="connsiteX3" fmla="*/ 668695 w 2039891"/>
                <a:gd name="connsiteY3" fmla="*/ 407531 h 1771320"/>
                <a:gd name="connsiteX4" fmla="*/ 0 w 2039891"/>
                <a:gd name="connsiteY4" fmla="*/ 1771321 h 1771320"/>
                <a:gd name="connsiteX5" fmla="*/ 1479161 w 2039891"/>
                <a:gd name="connsiteY5" fmla="*/ 1424954 h 1771320"/>
                <a:gd name="connsiteX6" fmla="*/ 1479161 w 2039891"/>
                <a:gd name="connsiteY6" fmla="*/ 1424922 h 1771320"/>
                <a:gd name="connsiteX7" fmla="*/ 2039892 w 2039891"/>
                <a:gd name="connsiteY7" fmla="*/ 721464 h 177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9891" h="1771320">
                  <a:moveTo>
                    <a:pt x="2039892" y="721464"/>
                  </a:moveTo>
                  <a:cubicBezTo>
                    <a:pt x="2039892" y="322999"/>
                    <a:pt x="1716893" y="0"/>
                    <a:pt x="1318428" y="0"/>
                  </a:cubicBezTo>
                  <a:cubicBezTo>
                    <a:pt x="1032492" y="0"/>
                    <a:pt x="785438" y="166352"/>
                    <a:pt x="668695" y="407531"/>
                  </a:cubicBezTo>
                  <a:lnTo>
                    <a:pt x="668695" y="407531"/>
                  </a:lnTo>
                  <a:lnTo>
                    <a:pt x="0" y="1771321"/>
                  </a:lnTo>
                  <a:lnTo>
                    <a:pt x="1479161" y="1424954"/>
                  </a:lnTo>
                  <a:lnTo>
                    <a:pt x="1479161" y="1424922"/>
                  </a:lnTo>
                  <a:cubicBezTo>
                    <a:pt x="1800244" y="1351882"/>
                    <a:pt x="2039892" y="1064670"/>
                    <a:pt x="2039892" y="721464"/>
                  </a:cubicBezTo>
                  <a:close/>
                </a:path>
              </a:pathLst>
            </a:custGeom>
            <a:gradFill>
              <a:gsLst>
                <a:gs pos="7000">
                  <a:schemeClr val="accent2"/>
                </a:gs>
                <a:gs pos="100000">
                  <a:schemeClr val="accent2">
                    <a:lumMod val="50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9" name="Freeform: Shape 8">
              <a:extLst>
                <a:ext uri="{FF2B5EF4-FFF2-40B4-BE49-F238E27FC236}">
                  <a16:creationId xmlns:a16="http://schemas.microsoft.com/office/drawing/2014/main" id="{66A28CF2-EE79-B006-F37C-7C25A56DC8C9}"/>
                </a:ext>
              </a:extLst>
            </p:cNvPr>
            <p:cNvSpPr/>
            <p:nvPr/>
          </p:nvSpPr>
          <p:spPr>
            <a:xfrm>
              <a:off x="6094412" y="3516684"/>
              <a:ext cx="2365508" cy="1442927"/>
            </a:xfrm>
            <a:custGeom>
              <a:avLst/>
              <a:gdLst>
                <a:gd name="connsiteX0" fmla="*/ 1644044 w 2365508"/>
                <a:gd name="connsiteY0" fmla="*/ 0 h 1442927"/>
                <a:gd name="connsiteX1" fmla="*/ 1448195 w 2365508"/>
                <a:gd name="connsiteY1" fmla="*/ 26911 h 1442927"/>
                <a:gd name="connsiteX2" fmla="*/ 0 w 2365508"/>
                <a:gd name="connsiteY2" fmla="*/ 347548 h 1442927"/>
                <a:gd name="connsiteX3" fmla="*/ 1195012 w 2365508"/>
                <a:gd name="connsiteY3" fmla="*/ 1286185 h 1442927"/>
                <a:gd name="connsiteX4" fmla="*/ 1195012 w 2365508"/>
                <a:gd name="connsiteY4" fmla="*/ 1286153 h 1442927"/>
                <a:gd name="connsiteX5" fmla="*/ 1644044 w 2365508"/>
                <a:gd name="connsiteY5" fmla="*/ 1442927 h 1442927"/>
                <a:gd name="connsiteX6" fmla="*/ 2365508 w 2365508"/>
                <a:gd name="connsiteY6" fmla="*/ 721464 h 1442927"/>
                <a:gd name="connsiteX7" fmla="*/ 1644044 w 2365508"/>
                <a:gd name="connsiteY7" fmla="*/ 0 h 1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5508" h="1442927">
                  <a:moveTo>
                    <a:pt x="1644044" y="0"/>
                  </a:moveTo>
                  <a:cubicBezTo>
                    <a:pt x="1576175" y="0"/>
                    <a:pt x="1510478" y="9385"/>
                    <a:pt x="1448195" y="26911"/>
                  </a:cubicBezTo>
                  <a:lnTo>
                    <a:pt x="0" y="347548"/>
                  </a:lnTo>
                  <a:lnTo>
                    <a:pt x="1195012" y="1286185"/>
                  </a:lnTo>
                  <a:lnTo>
                    <a:pt x="1195012" y="1286153"/>
                  </a:lnTo>
                  <a:cubicBezTo>
                    <a:pt x="1318236" y="1384284"/>
                    <a:pt x="1474276" y="1442927"/>
                    <a:pt x="1644044" y="1442927"/>
                  </a:cubicBezTo>
                  <a:cubicBezTo>
                    <a:pt x="2042509" y="1442927"/>
                    <a:pt x="2365508" y="1119929"/>
                    <a:pt x="2365508" y="721464"/>
                  </a:cubicBezTo>
                  <a:cubicBezTo>
                    <a:pt x="2365508" y="322999"/>
                    <a:pt x="2042509" y="0"/>
                    <a:pt x="1644044" y="0"/>
                  </a:cubicBezTo>
                  <a:close/>
                </a:path>
              </a:pathLst>
            </a:custGeom>
            <a:gradFill>
              <a:gsLst>
                <a:gs pos="0">
                  <a:schemeClr val="accent3"/>
                </a:gs>
                <a:gs pos="100000">
                  <a:schemeClr val="accent3">
                    <a:lumMod val="50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1" name="Freeform: Shape 10">
              <a:extLst>
                <a:ext uri="{FF2B5EF4-FFF2-40B4-BE49-F238E27FC236}">
                  <a16:creationId xmlns:a16="http://schemas.microsoft.com/office/drawing/2014/main" id="{24A7DFE7-D5A9-4945-9BFD-9B2689435E04}"/>
                </a:ext>
              </a:extLst>
            </p:cNvPr>
            <p:cNvSpPr/>
            <p:nvPr/>
          </p:nvSpPr>
          <p:spPr>
            <a:xfrm>
              <a:off x="6094412" y="3864231"/>
              <a:ext cx="1452504" cy="2241421"/>
            </a:xfrm>
            <a:custGeom>
              <a:avLst/>
              <a:gdLst>
                <a:gd name="connsiteX0" fmla="*/ 1181062 w 1452504"/>
                <a:gd name="connsiteY0" fmla="*/ 956067 h 2241421"/>
                <a:gd name="connsiteX1" fmla="*/ 1181062 w 1452504"/>
                <a:gd name="connsiteY1" fmla="*/ 956067 h 2241421"/>
                <a:gd name="connsiteX2" fmla="*/ 0 w 1452504"/>
                <a:gd name="connsiteY2" fmla="*/ 0 h 2241421"/>
                <a:gd name="connsiteX3" fmla="*/ 9577 w 1452504"/>
                <a:gd name="connsiteY3" fmla="*/ 1519958 h 2241421"/>
                <a:gd name="connsiteX4" fmla="*/ 731041 w 1452504"/>
                <a:gd name="connsiteY4" fmla="*/ 2241421 h 2241421"/>
                <a:gd name="connsiteX5" fmla="*/ 1452505 w 1452504"/>
                <a:gd name="connsiteY5" fmla="*/ 1519958 h 2241421"/>
                <a:gd name="connsiteX6" fmla="*/ 1181062 w 1452504"/>
                <a:gd name="connsiteY6" fmla="*/ 956067 h 224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504" h="2241421">
                  <a:moveTo>
                    <a:pt x="1181062" y="956067"/>
                  </a:moveTo>
                  <a:lnTo>
                    <a:pt x="1181062" y="956067"/>
                  </a:lnTo>
                  <a:lnTo>
                    <a:pt x="0" y="0"/>
                  </a:lnTo>
                  <a:lnTo>
                    <a:pt x="9577" y="1519958"/>
                  </a:lnTo>
                  <a:cubicBezTo>
                    <a:pt x="9577" y="1918423"/>
                    <a:pt x="332576" y="2241421"/>
                    <a:pt x="731041" y="2241421"/>
                  </a:cubicBezTo>
                  <a:cubicBezTo>
                    <a:pt x="1129506" y="2241421"/>
                    <a:pt x="1452505" y="1918423"/>
                    <a:pt x="1452505" y="1519958"/>
                  </a:cubicBezTo>
                  <a:cubicBezTo>
                    <a:pt x="1452505" y="1291739"/>
                    <a:pt x="1346488" y="1088293"/>
                    <a:pt x="1181062" y="956067"/>
                  </a:cubicBezTo>
                  <a:close/>
                </a:path>
              </a:pathLst>
            </a:custGeom>
            <a:gradFill>
              <a:gsLst>
                <a:gs pos="6000">
                  <a:schemeClr val="accent4"/>
                </a:gs>
                <a:gs pos="100000">
                  <a:schemeClr val="accent4">
                    <a:lumMod val="50000"/>
                  </a:schemeClr>
                </a:gs>
              </a:gsLst>
              <a:lin ang="81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2" name="Freeform: Shape 11">
              <a:extLst>
                <a:ext uri="{FF2B5EF4-FFF2-40B4-BE49-F238E27FC236}">
                  <a16:creationId xmlns:a16="http://schemas.microsoft.com/office/drawing/2014/main" id="{98794F21-3961-DFAF-3827-03481114865C}"/>
                </a:ext>
              </a:extLst>
            </p:cNvPr>
            <p:cNvSpPr/>
            <p:nvPr/>
          </p:nvSpPr>
          <p:spPr>
            <a:xfrm>
              <a:off x="4641907" y="3864231"/>
              <a:ext cx="1452504" cy="2241421"/>
            </a:xfrm>
            <a:custGeom>
              <a:avLst/>
              <a:gdLst>
                <a:gd name="connsiteX0" fmla="*/ 271411 w 1452504"/>
                <a:gd name="connsiteY0" fmla="*/ 956067 h 2241421"/>
                <a:gd name="connsiteX1" fmla="*/ 271411 w 1452504"/>
                <a:gd name="connsiteY1" fmla="*/ 956067 h 2241421"/>
                <a:gd name="connsiteX2" fmla="*/ 0 w 1452504"/>
                <a:gd name="connsiteY2" fmla="*/ 1519958 h 2241421"/>
                <a:gd name="connsiteX3" fmla="*/ 721464 w 1452504"/>
                <a:gd name="connsiteY3" fmla="*/ 2241421 h 2241421"/>
                <a:gd name="connsiteX4" fmla="*/ 1442928 w 1452504"/>
                <a:gd name="connsiteY4" fmla="*/ 1519958 h 2241421"/>
                <a:gd name="connsiteX5" fmla="*/ 1452505 w 1452504"/>
                <a:gd name="connsiteY5" fmla="*/ 0 h 2241421"/>
                <a:gd name="connsiteX6" fmla="*/ 271411 w 1452504"/>
                <a:gd name="connsiteY6" fmla="*/ 956067 h 224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504" h="2241421">
                  <a:moveTo>
                    <a:pt x="271411" y="956067"/>
                  </a:moveTo>
                  <a:lnTo>
                    <a:pt x="271411" y="956067"/>
                  </a:lnTo>
                  <a:cubicBezTo>
                    <a:pt x="106017" y="1088293"/>
                    <a:pt x="0" y="1291739"/>
                    <a:pt x="0" y="1519958"/>
                  </a:cubicBezTo>
                  <a:cubicBezTo>
                    <a:pt x="0" y="1918423"/>
                    <a:pt x="322999" y="2241421"/>
                    <a:pt x="721464" y="2241421"/>
                  </a:cubicBezTo>
                  <a:cubicBezTo>
                    <a:pt x="1119929" y="2241421"/>
                    <a:pt x="1442928" y="1918423"/>
                    <a:pt x="1442928" y="1519958"/>
                  </a:cubicBezTo>
                  <a:lnTo>
                    <a:pt x="1452505" y="0"/>
                  </a:lnTo>
                  <a:lnTo>
                    <a:pt x="271411" y="956067"/>
                  </a:lnTo>
                  <a:close/>
                </a:path>
              </a:pathLst>
            </a:custGeom>
            <a:gradFill>
              <a:gsLst>
                <a:gs pos="6000">
                  <a:schemeClr val="accent5"/>
                </a:gs>
                <a:gs pos="100000">
                  <a:schemeClr val="accent5">
                    <a:lumMod val="50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 name="Freeform: Shape 12">
              <a:extLst>
                <a:ext uri="{FF2B5EF4-FFF2-40B4-BE49-F238E27FC236}">
                  <a16:creationId xmlns:a16="http://schemas.microsoft.com/office/drawing/2014/main" id="{0F35AB8A-95FA-EA33-CEA0-34FC3A795C96}"/>
                </a:ext>
              </a:extLst>
            </p:cNvPr>
            <p:cNvSpPr/>
            <p:nvPr/>
          </p:nvSpPr>
          <p:spPr>
            <a:xfrm>
              <a:off x="3728904" y="3516684"/>
              <a:ext cx="2365508" cy="1442927"/>
            </a:xfrm>
            <a:custGeom>
              <a:avLst/>
              <a:gdLst>
                <a:gd name="connsiteX0" fmla="*/ 2365508 w 2365508"/>
                <a:gd name="connsiteY0" fmla="*/ 347548 h 1442927"/>
                <a:gd name="connsiteX1" fmla="*/ 917313 w 2365508"/>
                <a:gd name="connsiteY1" fmla="*/ 26911 h 1442927"/>
                <a:gd name="connsiteX2" fmla="*/ 721464 w 2365508"/>
                <a:gd name="connsiteY2" fmla="*/ 0 h 1442927"/>
                <a:gd name="connsiteX3" fmla="*/ 0 w 2365508"/>
                <a:gd name="connsiteY3" fmla="*/ 721464 h 1442927"/>
                <a:gd name="connsiteX4" fmla="*/ 721464 w 2365508"/>
                <a:gd name="connsiteY4" fmla="*/ 1442927 h 1442927"/>
                <a:gd name="connsiteX5" fmla="*/ 1170496 w 2365508"/>
                <a:gd name="connsiteY5" fmla="*/ 1286153 h 1442927"/>
                <a:gd name="connsiteX6" fmla="*/ 1170496 w 2365508"/>
                <a:gd name="connsiteY6" fmla="*/ 1286185 h 1442927"/>
                <a:gd name="connsiteX7" fmla="*/ 2365508 w 2365508"/>
                <a:gd name="connsiteY7" fmla="*/ 347548 h 14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5508" h="1442927">
                  <a:moveTo>
                    <a:pt x="2365508" y="347548"/>
                  </a:moveTo>
                  <a:lnTo>
                    <a:pt x="917313" y="26911"/>
                  </a:lnTo>
                  <a:cubicBezTo>
                    <a:pt x="855031" y="9385"/>
                    <a:pt x="789333" y="0"/>
                    <a:pt x="721464" y="0"/>
                  </a:cubicBezTo>
                  <a:cubicBezTo>
                    <a:pt x="322999" y="0"/>
                    <a:pt x="0" y="322999"/>
                    <a:pt x="0" y="721464"/>
                  </a:cubicBezTo>
                  <a:cubicBezTo>
                    <a:pt x="0" y="1119929"/>
                    <a:pt x="322999" y="1442927"/>
                    <a:pt x="721464" y="1442927"/>
                  </a:cubicBezTo>
                  <a:cubicBezTo>
                    <a:pt x="891231" y="1442927"/>
                    <a:pt x="1047272" y="1384252"/>
                    <a:pt x="1170496" y="1286153"/>
                  </a:cubicBezTo>
                  <a:lnTo>
                    <a:pt x="1170496" y="1286185"/>
                  </a:lnTo>
                  <a:lnTo>
                    <a:pt x="2365508" y="347548"/>
                  </a:lnTo>
                  <a:close/>
                </a:path>
              </a:pathLst>
            </a:custGeom>
            <a:gradFill flip="none" rotWithShape="1">
              <a:gsLst>
                <a:gs pos="6000">
                  <a:schemeClr val="accent6">
                    <a:lumMod val="50000"/>
                  </a:schemeClr>
                </a:gs>
                <a:gs pos="100000">
                  <a:schemeClr val="accent6">
                    <a:lumMod val="75000"/>
                  </a:schemeClr>
                </a:gs>
              </a:gsLst>
              <a:lin ang="16200000" scaled="1"/>
              <a:tileRect/>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 name="Freeform: Shape 13">
              <a:extLst>
                <a:ext uri="{FF2B5EF4-FFF2-40B4-BE49-F238E27FC236}">
                  <a16:creationId xmlns:a16="http://schemas.microsoft.com/office/drawing/2014/main" id="{D891D83B-68E5-D796-4E52-E2FEAECFC088}"/>
                </a:ext>
              </a:extLst>
            </p:cNvPr>
            <p:cNvSpPr/>
            <p:nvPr/>
          </p:nvSpPr>
          <p:spPr>
            <a:xfrm>
              <a:off x="4054520" y="2092911"/>
              <a:ext cx="2039891" cy="1771320"/>
            </a:xfrm>
            <a:custGeom>
              <a:avLst/>
              <a:gdLst>
                <a:gd name="connsiteX0" fmla="*/ 2039892 w 2039891"/>
                <a:gd name="connsiteY0" fmla="*/ 1771321 h 1771320"/>
                <a:gd name="connsiteX1" fmla="*/ 1371228 w 2039891"/>
                <a:gd name="connsiteY1" fmla="*/ 407499 h 1771320"/>
                <a:gd name="connsiteX2" fmla="*/ 1371228 w 2039891"/>
                <a:gd name="connsiteY2" fmla="*/ 407499 h 1771320"/>
                <a:gd name="connsiteX3" fmla="*/ 721464 w 2039891"/>
                <a:gd name="connsiteY3" fmla="*/ 0 h 1771320"/>
                <a:gd name="connsiteX4" fmla="*/ 0 w 2039891"/>
                <a:gd name="connsiteY4" fmla="*/ 721464 h 1771320"/>
                <a:gd name="connsiteX5" fmla="*/ 585631 w 2039891"/>
                <a:gd name="connsiteY5" fmla="*/ 1430094 h 1771320"/>
                <a:gd name="connsiteX6" fmla="*/ 2039892 w 2039891"/>
                <a:gd name="connsiteY6" fmla="*/ 1771321 h 177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9891" h="1771320">
                  <a:moveTo>
                    <a:pt x="2039892" y="1771321"/>
                  </a:moveTo>
                  <a:lnTo>
                    <a:pt x="1371228" y="407499"/>
                  </a:lnTo>
                  <a:lnTo>
                    <a:pt x="1371228" y="407499"/>
                  </a:lnTo>
                  <a:cubicBezTo>
                    <a:pt x="1254454" y="166352"/>
                    <a:pt x="1007400" y="0"/>
                    <a:pt x="721464" y="0"/>
                  </a:cubicBezTo>
                  <a:cubicBezTo>
                    <a:pt x="322999" y="0"/>
                    <a:pt x="0" y="322999"/>
                    <a:pt x="0" y="721464"/>
                  </a:cubicBezTo>
                  <a:cubicBezTo>
                    <a:pt x="0" y="1073480"/>
                    <a:pt x="252129" y="1366567"/>
                    <a:pt x="585631" y="1430094"/>
                  </a:cubicBezTo>
                  <a:lnTo>
                    <a:pt x="2039892" y="1771321"/>
                  </a:lnTo>
                  <a:close/>
                </a:path>
              </a:pathLst>
            </a:custGeom>
            <a:gradFill>
              <a:gsLst>
                <a:gs pos="6000">
                  <a:schemeClr val="accent6"/>
                </a:gs>
                <a:gs pos="97000">
                  <a:schemeClr val="accent6">
                    <a:lumMod val="75000"/>
                  </a:schemeClr>
                </a:gs>
              </a:gsLst>
              <a:lin ang="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5" name="Group 24">
            <a:extLst>
              <a:ext uri="{FF2B5EF4-FFF2-40B4-BE49-F238E27FC236}">
                <a16:creationId xmlns:a16="http://schemas.microsoft.com/office/drawing/2014/main" id="{BE08C01B-55E4-6AA9-4A67-CC1184229493}"/>
              </a:ext>
            </a:extLst>
          </p:cNvPr>
          <p:cNvGrpSpPr/>
          <p:nvPr/>
        </p:nvGrpSpPr>
        <p:grpSpPr>
          <a:xfrm>
            <a:off x="657674" y="997315"/>
            <a:ext cx="3519630" cy="1194658"/>
            <a:chOff x="1326700" y="1724819"/>
            <a:chExt cx="2214207" cy="1034516"/>
          </a:xfrm>
        </p:grpSpPr>
        <p:sp>
          <p:nvSpPr>
            <p:cNvPr id="26" name="Rectangle 25">
              <a:extLst>
                <a:ext uri="{FF2B5EF4-FFF2-40B4-BE49-F238E27FC236}">
                  <a16:creationId xmlns:a16="http://schemas.microsoft.com/office/drawing/2014/main" id="{534F2400-0555-646F-24A5-A2653B80BEF6}"/>
                </a:ext>
              </a:extLst>
            </p:cNvPr>
            <p:cNvSpPr/>
            <p:nvPr/>
          </p:nvSpPr>
          <p:spPr>
            <a:xfrm flipH="1">
              <a:off x="1326700" y="2289825"/>
              <a:ext cx="2214207" cy="469510"/>
            </a:xfrm>
            <a:prstGeom prst="rect">
              <a:avLst/>
            </a:prstGeom>
          </p:spPr>
          <p:txBody>
            <a:bodyPr wrap="square" lIns="0" tIns="0" rIns="0" bIns="0">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The biotech industry is experiencing rapid advancements in technologies such as AI, machine learning, and automation. </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endParaRPr>
            </a:p>
          </p:txBody>
        </p:sp>
        <p:grpSp>
          <p:nvGrpSpPr>
            <p:cNvPr id="27" name="Group 26">
              <a:extLst>
                <a:ext uri="{FF2B5EF4-FFF2-40B4-BE49-F238E27FC236}">
                  <a16:creationId xmlns:a16="http://schemas.microsoft.com/office/drawing/2014/main" id="{28AB1630-D3C5-BEA7-BDAA-83700C13805C}"/>
                </a:ext>
              </a:extLst>
            </p:cNvPr>
            <p:cNvGrpSpPr/>
            <p:nvPr/>
          </p:nvGrpSpPr>
          <p:grpSpPr>
            <a:xfrm>
              <a:off x="1430463" y="1724819"/>
              <a:ext cx="2110444" cy="469511"/>
              <a:chOff x="1430463" y="1724819"/>
              <a:chExt cx="2110444" cy="469511"/>
            </a:xfrm>
          </p:grpSpPr>
          <p:sp>
            <p:nvSpPr>
              <p:cNvPr id="28" name="Rectangle: Rounded Corners 27">
                <a:extLst>
                  <a:ext uri="{FF2B5EF4-FFF2-40B4-BE49-F238E27FC236}">
                    <a16:creationId xmlns:a16="http://schemas.microsoft.com/office/drawing/2014/main" id="{85931785-2B90-F596-40A8-4DD17811D047}"/>
                  </a:ext>
                </a:extLst>
              </p:cNvPr>
              <p:cNvSpPr/>
              <p:nvPr/>
            </p:nvSpPr>
            <p:spPr>
              <a:xfrm>
                <a:off x="1430463" y="1724819"/>
                <a:ext cx="2110444" cy="469511"/>
              </a:xfrm>
              <a:prstGeom prst="roundRect">
                <a:avLst/>
              </a:prstGeom>
              <a:gradFill>
                <a:gsLst>
                  <a:gs pos="20000">
                    <a:schemeClr val="accent1"/>
                  </a:gs>
                  <a:gs pos="100000">
                    <a:schemeClr val="accent1">
                      <a:lumMod val="50000"/>
                    </a:schemeClr>
                  </a:gs>
                </a:gsLst>
                <a:lin ang="0" scaled="1"/>
              </a:gradFill>
              <a:ln>
                <a:noFill/>
              </a:ln>
              <a:effectLst>
                <a:glow rad="152400">
                  <a:schemeClr val="accent1">
                    <a:lumMod val="75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29" name="Rectangle 28">
                <a:extLst>
                  <a:ext uri="{FF2B5EF4-FFF2-40B4-BE49-F238E27FC236}">
                    <a16:creationId xmlns:a16="http://schemas.microsoft.com/office/drawing/2014/main" id="{7BDB3033-A4FA-A334-F3E6-2A57C182DC93}"/>
                  </a:ext>
                </a:extLst>
              </p:cNvPr>
              <p:cNvSpPr/>
              <p:nvPr/>
            </p:nvSpPr>
            <p:spPr>
              <a:xfrm flipH="1">
                <a:off x="1485335" y="1813273"/>
                <a:ext cx="1978328" cy="310165"/>
              </a:xfrm>
              <a:prstGeom prst="rect">
                <a:avLst/>
              </a:prstGeom>
            </p:spPr>
            <p:txBody>
              <a:bodyPr wrap="square" lIns="0" tIns="0" rIns="0" bIns="0" anchor="ctr">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Rapid Technological Advancements</a:t>
                </a:r>
              </a:p>
            </p:txBody>
          </p:sp>
        </p:grpSp>
      </p:grpSp>
      <p:grpSp>
        <p:nvGrpSpPr>
          <p:cNvPr id="30" name="Group 29">
            <a:extLst>
              <a:ext uri="{FF2B5EF4-FFF2-40B4-BE49-F238E27FC236}">
                <a16:creationId xmlns:a16="http://schemas.microsoft.com/office/drawing/2014/main" id="{896372F9-97CD-EFDF-4FD7-DF8AF870895E}"/>
              </a:ext>
            </a:extLst>
          </p:cNvPr>
          <p:cNvGrpSpPr/>
          <p:nvPr/>
        </p:nvGrpSpPr>
        <p:grpSpPr>
          <a:xfrm>
            <a:off x="657673" y="2362296"/>
            <a:ext cx="3012150" cy="1203843"/>
            <a:chOff x="1173133" y="1555492"/>
            <a:chExt cx="2367774" cy="1203843"/>
          </a:xfrm>
        </p:grpSpPr>
        <p:sp>
          <p:nvSpPr>
            <p:cNvPr id="31" name="Rectangle 30">
              <a:extLst>
                <a:ext uri="{FF2B5EF4-FFF2-40B4-BE49-F238E27FC236}">
                  <a16:creationId xmlns:a16="http://schemas.microsoft.com/office/drawing/2014/main" id="{243128D7-AD32-45C1-96E4-4A9E4B651CEA}"/>
                </a:ext>
              </a:extLst>
            </p:cNvPr>
            <p:cNvSpPr/>
            <p:nvPr/>
          </p:nvSpPr>
          <p:spPr>
            <a:xfrm flipH="1">
              <a:off x="1173133" y="2289825"/>
              <a:ext cx="2367773" cy="469510"/>
            </a:xfrm>
            <a:prstGeom prst="rect">
              <a:avLst/>
            </a:prstGeom>
          </p:spPr>
          <p:txBody>
            <a:bodyPr wrap="square" lIns="0" tIns="0" rIns="0" bIns="0">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The regulatory bodies are continuing to evolve.</a:t>
              </a:r>
            </a:p>
          </p:txBody>
        </p:sp>
        <p:grpSp>
          <p:nvGrpSpPr>
            <p:cNvPr id="32" name="Group 31">
              <a:extLst>
                <a:ext uri="{FF2B5EF4-FFF2-40B4-BE49-F238E27FC236}">
                  <a16:creationId xmlns:a16="http://schemas.microsoft.com/office/drawing/2014/main" id="{5E2AB5F7-85AE-4EE1-0F6E-D964E6540805}"/>
                </a:ext>
              </a:extLst>
            </p:cNvPr>
            <p:cNvGrpSpPr/>
            <p:nvPr/>
          </p:nvGrpSpPr>
          <p:grpSpPr>
            <a:xfrm>
              <a:off x="1326699" y="1555492"/>
              <a:ext cx="2214208" cy="571897"/>
              <a:chOff x="1326699" y="1555492"/>
              <a:chExt cx="2214208" cy="571897"/>
            </a:xfrm>
          </p:grpSpPr>
          <p:sp>
            <p:nvSpPr>
              <p:cNvPr id="33" name="Rectangle: Rounded Corners 32">
                <a:extLst>
                  <a:ext uri="{FF2B5EF4-FFF2-40B4-BE49-F238E27FC236}">
                    <a16:creationId xmlns:a16="http://schemas.microsoft.com/office/drawing/2014/main" id="{748094F1-E1FB-91D2-F433-618CDDA0BCC4}"/>
                  </a:ext>
                </a:extLst>
              </p:cNvPr>
              <p:cNvSpPr/>
              <p:nvPr/>
            </p:nvSpPr>
            <p:spPr>
              <a:xfrm>
                <a:off x="1326699" y="1555492"/>
                <a:ext cx="2214208" cy="571897"/>
              </a:xfrm>
              <a:prstGeom prst="roundRect">
                <a:avLst/>
              </a:prstGeom>
              <a:gradFill>
                <a:gsLst>
                  <a:gs pos="0">
                    <a:schemeClr val="accent6"/>
                  </a:gs>
                  <a:gs pos="100000">
                    <a:schemeClr val="accent6">
                      <a:lumMod val="75000"/>
                    </a:schemeClr>
                  </a:gs>
                </a:gsLst>
                <a:lin ang="0" scaled="1"/>
              </a:gradFill>
              <a:ln>
                <a:noFill/>
              </a:ln>
              <a:effectLst>
                <a:glow rad="152400">
                  <a:schemeClr val="accent6">
                    <a:lumMod val="50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429C606A-8336-57AE-5FB5-184ACC14C34D}"/>
                  </a:ext>
                </a:extLst>
              </p:cNvPr>
              <p:cNvSpPr/>
              <p:nvPr/>
            </p:nvSpPr>
            <p:spPr>
              <a:xfrm flipH="1">
                <a:off x="1429862" y="1649164"/>
                <a:ext cx="1971798" cy="372962"/>
              </a:xfrm>
              <a:prstGeom prst="rect">
                <a:avLst/>
              </a:prstGeom>
            </p:spPr>
            <p:txBody>
              <a:bodyPr wrap="square" lIns="0" tIns="0" rIns="0" bIns="0" anchor="ctr">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Regulatory Compliance</a:t>
                </a:r>
              </a:p>
            </p:txBody>
          </p:sp>
        </p:grpSp>
      </p:grpSp>
      <p:grpSp>
        <p:nvGrpSpPr>
          <p:cNvPr id="35" name="Group 34">
            <a:extLst>
              <a:ext uri="{FF2B5EF4-FFF2-40B4-BE49-F238E27FC236}">
                <a16:creationId xmlns:a16="http://schemas.microsoft.com/office/drawing/2014/main" id="{8274498B-3B4D-D108-09D3-3B277C1FBE00}"/>
              </a:ext>
            </a:extLst>
          </p:cNvPr>
          <p:cNvGrpSpPr/>
          <p:nvPr/>
        </p:nvGrpSpPr>
        <p:grpSpPr>
          <a:xfrm>
            <a:off x="769081" y="3630837"/>
            <a:ext cx="2777536" cy="1209043"/>
            <a:chOff x="890203" y="1550292"/>
            <a:chExt cx="2650704" cy="1209043"/>
          </a:xfrm>
        </p:grpSpPr>
        <p:sp>
          <p:nvSpPr>
            <p:cNvPr id="36" name="Rectangle 35">
              <a:extLst>
                <a:ext uri="{FF2B5EF4-FFF2-40B4-BE49-F238E27FC236}">
                  <a16:creationId xmlns:a16="http://schemas.microsoft.com/office/drawing/2014/main" id="{B5B7E31A-4EF3-BCB7-2FBF-FAF61AABA9A5}"/>
                </a:ext>
              </a:extLst>
            </p:cNvPr>
            <p:cNvSpPr/>
            <p:nvPr/>
          </p:nvSpPr>
          <p:spPr>
            <a:xfrm flipH="1">
              <a:off x="941289" y="2289825"/>
              <a:ext cx="2599617" cy="469510"/>
            </a:xfrm>
            <a:prstGeom prst="rect">
              <a:avLst/>
            </a:prstGeom>
          </p:spPr>
          <p:txBody>
            <a:bodyPr wrap="square" lIns="0" tIns="0" rIns="0" bIns="0">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 Ensuring sterility and product quality at each stage of the process is crucial but challenging</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endParaRPr>
            </a:p>
          </p:txBody>
        </p:sp>
        <p:grpSp>
          <p:nvGrpSpPr>
            <p:cNvPr id="37" name="Group 36">
              <a:extLst>
                <a:ext uri="{FF2B5EF4-FFF2-40B4-BE49-F238E27FC236}">
                  <a16:creationId xmlns:a16="http://schemas.microsoft.com/office/drawing/2014/main" id="{6B3B1EF4-BCC3-30A1-DF3B-97F19103B6D6}"/>
                </a:ext>
              </a:extLst>
            </p:cNvPr>
            <p:cNvGrpSpPr/>
            <p:nvPr/>
          </p:nvGrpSpPr>
          <p:grpSpPr>
            <a:xfrm>
              <a:off x="890203" y="1550292"/>
              <a:ext cx="2650704" cy="577097"/>
              <a:chOff x="890203" y="1550292"/>
              <a:chExt cx="2650704" cy="577097"/>
            </a:xfrm>
          </p:grpSpPr>
          <p:sp>
            <p:nvSpPr>
              <p:cNvPr id="38" name="Rectangle: Rounded Corners 37">
                <a:extLst>
                  <a:ext uri="{FF2B5EF4-FFF2-40B4-BE49-F238E27FC236}">
                    <a16:creationId xmlns:a16="http://schemas.microsoft.com/office/drawing/2014/main" id="{52AD8B1D-10E3-4727-FF41-F09C85824CF9}"/>
                  </a:ext>
                </a:extLst>
              </p:cNvPr>
              <p:cNvSpPr/>
              <p:nvPr/>
            </p:nvSpPr>
            <p:spPr>
              <a:xfrm>
                <a:off x="890203" y="1550292"/>
                <a:ext cx="2650704" cy="577097"/>
              </a:xfrm>
              <a:prstGeom prst="roundRect">
                <a:avLst/>
              </a:prstGeom>
              <a:gradFill>
                <a:gsLst>
                  <a:gs pos="0">
                    <a:schemeClr val="accent6">
                      <a:lumMod val="75000"/>
                    </a:schemeClr>
                  </a:gs>
                  <a:gs pos="100000">
                    <a:schemeClr val="accent6">
                      <a:lumMod val="50000"/>
                    </a:schemeClr>
                  </a:gs>
                </a:gsLst>
                <a:lin ang="0" scaled="1"/>
              </a:gradFill>
              <a:ln>
                <a:noFill/>
              </a:ln>
              <a:effectLst>
                <a:glow rad="152400">
                  <a:schemeClr val="accent6">
                    <a:lumMod val="50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39" name="Rectangle 38">
                <a:extLst>
                  <a:ext uri="{FF2B5EF4-FFF2-40B4-BE49-F238E27FC236}">
                    <a16:creationId xmlns:a16="http://schemas.microsoft.com/office/drawing/2014/main" id="{31C34F3B-A2AC-3CC0-9330-AE143B7776FF}"/>
                  </a:ext>
                </a:extLst>
              </p:cNvPr>
              <p:cNvSpPr/>
              <p:nvPr/>
            </p:nvSpPr>
            <p:spPr>
              <a:xfrm flipH="1">
                <a:off x="944192" y="1654357"/>
                <a:ext cx="2491324" cy="368965"/>
              </a:xfrm>
              <a:prstGeom prst="rect">
                <a:avLst/>
              </a:prstGeom>
            </p:spPr>
            <p:txBody>
              <a:bodyPr wrap="square" lIns="0" tIns="0" rIns="0" bIns="0" anchor="ctr">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Complexity of New Therapies</a:t>
                </a:r>
              </a:p>
            </p:txBody>
          </p:sp>
        </p:grpSp>
      </p:grpSp>
      <p:grpSp>
        <p:nvGrpSpPr>
          <p:cNvPr id="83" name="Group 82">
            <a:extLst>
              <a:ext uri="{FF2B5EF4-FFF2-40B4-BE49-F238E27FC236}">
                <a16:creationId xmlns:a16="http://schemas.microsoft.com/office/drawing/2014/main" id="{059F1BAD-EA13-1827-D037-A184F02F5BB3}"/>
              </a:ext>
            </a:extLst>
          </p:cNvPr>
          <p:cNvGrpSpPr/>
          <p:nvPr/>
        </p:nvGrpSpPr>
        <p:grpSpPr>
          <a:xfrm>
            <a:off x="3983342" y="1712079"/>
            <a:ext cx="4222140" cy="4139135"/>
            <a:chOff x="3983342" y="1712079"/>
            <a:chExt cx="4222140" cy="4139135"/>
          </a:xfrm>
          <a:effectLst>
            <a:outerShdw blurRad="177800" dist="12700" sx="102000" sy="102000" algn="ctr" rotWithShape="0">
              <a:prstClr val="black">
                <a:alpha val="21000"/>
              </a:prstClr>
            </a:outerShdw>
          </a:effectLst>
        </p:grpSpPr>
        <p:sp>
          <p:nvSpPr>
            <p:cNvPr id="19" name="Freeform: Shape 18">
              <a:extLst>
                <a:ext uri="{FF2B5EF4-FFF2-40B4-BE49-F238E27FC236}">
                  <a16:creationId xmlns:a16="http://schemas.microsoft.com/office/drawing/2014/main" id="{D564D6CC-37B7-7C26-98EF-4E7D9708F98F}"/>
                </a:ext>
              </a:extLst>
            </p:cNvPr>
            <p:cNvSpPr/>
            <p:nvPr/>
          </p:nvSpPr>
          <p:spPr>
            <a:xfrm>
              <a:off x="6358426" y="4917164"/>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sp>
          <p:nvSpPr>
            <p:cNvPr id="17" name="Freeform: Shape 16">
              <a:extLst>
                <a:ext uri="{FF2B5EF4-FFF2-40B4-BE49-F238E27FC236}">
                  <a16:creationId xmlns:a16="http://schemas.microsoft.com/office/drawing/2014/main" id="{994B42DF-FF71-D341-792F-D57BDDC2FEDE}"/>
                </a:ext>
              </a:extLst>
            </p:cNvPr>
            <p:cNvSpPr/>
            <p:nvPr/>
          </p:nvSpPr>
          <p:spPr>
            <a:xfrm>
              <a:off x="6945813" y="2347350"/>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5AB36C57-3966-3937-35E7-54CF87F7C623}"/>
                </a:ext>
              </a:extLst>
            </p:cNvPr>
            <p:cNvSpPr/>
            <p:nvPr/>
          </p:nvSpPr>
          <p:spPr>
            <a:xfrm>
              <a:off x="4308958" y="2347350"/>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49330582-5D39-BA65-57EC-4DA4FE79DB81}"/>
                </a:ext>
              </a:extLst>
            </p:cNvPr>
            <p:cNvSpPr/>
            <p:nvPr/>
          </p:nvSpPr>
          <p:spPr>
            <a:xfrm>
              <a:off x="3983342" y="3771123"/>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6" name="Freeform: Shape 15">
              <a:extLst>
                <a:ext uri="{FF2B5EF4-FFF2-40B4-BE49-F238E27FC236}">
                  <a16:creationId xmlns:a16="http://schemas.microsoft.com/office/drawing/2014/main" id="{AE1A9AEC-DF98-8309-CD80-CB5357B74B88}"/>
                </a:ext>
              </a:extLst>
            </p:cNvPr>
            <p:cNvSpPr/>
            <p:nvPr/>
          </p:nvSpPr>
          <p:spPr>
            <a:xfrm>
              <a:off x="5627386" y="1712079"/>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sp>
          <p:nvSpPr>
            <p:cNvPr id="20" name="Freeform: Shape 19">
              <a:extLst>
                <a:ext uri="{FF2B5EF4-FFF2-40B4-BE49-F238E27FC236}">
                  <a16:creationId xmlns:a16="http://schemas.microsoft.com/office/drawing/2014/main" id="{AF126EA5-0427-F166-2CED-1FC2F11B0A5A}"/>
                </a:ext>
              </a:extLst>
            </p:cNvPr>
            <p:cNvSpPr/>
            <p:nvPr/>
          </p:nvSpPr>
          <p:spPr>
            <a:xfrm>
              <a:off x="4905922" y="4896116"/>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2E3AF43A-E62E-5949-6DF2-1D1FC66C7490}"/>
                </a:ext>
              </a:extLst>
            </p:cNvPr>
            <p:cNvSpPr/>
            <p:nvPr/>
          </p:nvSpPr>
          <p:spPr>
            <a:xfrm>
              <a:off x="7271430" y="3771123"/>
              <a:ext cx="934052" cy="934050"/>
            </a:xfrm>
            <a:custGeom>
              <a:avLst/>
              <a:gdLst>
                <a:gd name="connsiteX0" fmla="*/ 1442928 w 1442927"/>
                <a:gd name="connsiteY0" fmla="*/ 721464 h 1442927"/>
                <a:gd name="connsiteX1" fmla="*/ 721464 w 1442927"/>
                <a:gd name="connsiteY1" fmla="*/ 1442927 h 1442927"/>
                <a:gd name="connsiteX2" fmla="*/ 0 w 1442927"/>
                <a:gd name="connsiteY2" fmla="*/ 721464 h 1442927"/>
                <a:gd name="connsiteX3" fmla="*/ 721464 w 1442927"/>
                <a:gd name="connsiteY3" fmla="*/ 0 h 1442927"/>
                <a:gd name="connsiteX4" fmla="*/ 1442928 w 1442927"/>
                <a:gd name="connsiteY4" fmla="*/ 721464 h 144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927" h="1442927">
                  <a:moveTo>
                    <a:pt x="1442928" y="721464"/>
                  </a:moveTo>
                  <a:cubicBezTo>
                    <a:pt x="1442928" y="1119917"/>
                    <a:pt x="1119918" y="1442927"/>
                    <a:pt x="721464" y="1442927"/>
                  </a:cubicBezTo>
                  <a:cubicBezTo>
                    <a:pt x="323010" y="1442927"/>
                    <a:pt x="0" y="1119917"/>
                    <a:pt x="0" y="721464"/>
                  </a:cubicBezTo>
                  <a:cubicBezTo>
                    <a:pt x="0" y="323010"/>
                    <a:pt x="323010" y="0"/>
                    <a:pt x="721464" y="0"/>
                  </a:cubicBezTo>
                  <a:cubicBezTo>
                    <a:pt x="1119918" y="0"/>
                    <a:pt x="1442928" y="323010"/>
                    <a:pt x="1442928" y="721464"/>
                  </a:cubicBezTo>
                  <a:close/>
                </a:path>
              </a:pathLst>
            </a:custGeom>
            <a:gradFill>
              <a:gsLst>
                <a:gs pos="0">
                  <a:schemeClr val="bg1"/>
                </a:gs>
                <a:gs pos="100000">
                  <a:schemeClr val="bg1">
                    <a:lumMod val="85000"/>
                  </a:schemeClr>
                </a:gs>
              </a:gsLst>
              <a:lin ang="5400000" scaled="1"/>
            </a:gradFill>
            <a:ln w="3188"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Segoe UI"/>
                <a:ea typeface="+mn-ea"/>
                <a:cs typeface="+mn-cs"/>
              </a:endParaRPr>
            </a:p>
          </p:txBody>
        </p:sp>
      </p:grpSp>
      <p:grpSp>
        <p:nvGrpSpPr>
          <p:cNvPr id="100" name="Group 99">
            <a:extLst>
              <a:ext uri="{FF2B5EF4-FFF2-40B4-BE49-F238E27FC236}">
                <a16:creationId xmlns:a16="http://schemas.microsoft.com/office/drawing/2014/main" id="{FD395D80-B8D4-262A-7925-8281BB9034E1}"/>
              </a:ext>
            </a:extLst>
          </p:cNvPr>
          <p:cNvGrpSpPr/>
          <p:nvPr/>
        </p:nvGrpSpPr>
        <p:grpSpPr>
          <a:xfrm>
            <a:off x="8383608" y="1663021"/>
            <a:ext cx="3936549" cy="1201301"/>
            <a:chOff x="8300432" y="1489179"/>
            <a:chExt cx="3642558" cy="1101536"/>
          </a:xfrm>
        </p:grpSpPr>
        <p:sp>
          <p:nvSpPr>
            <p:cNvPr id="101" name="Rectangle 100">
              <a:extLst>
                <a:ext uri="{FF2B5EF4-FFF2-40B4-BE49-F238E27FC236}">
                  <a16:creationId xmlns:a16="http://schemas.microsoft.com/office/drawing/2014/main" id="{C97CE9CF-0360-A393-80A4-29B6E7F97BA5}"/>
                </a:ext>
              </a:extLst>
            </p:cNvPr>
            <p:cNvSpPr/>
            <p:nvPr/>
          </p:nvSpPr>
          <p:spPr>
            <a:xfrm flipH="1">
              <a:off x="8329278" y="2121205"/>
              <a:ext cx="3613712" cy="469510"/>
            </a:xfrm>
            <a:prstGeom prst="rect">
              <a:avLst/>
            </a:prstGeom>
          </p:spPr>
          <p:txBody>
            <a:bodyPr wrap="square" lIns="0" tIns="0" rIns="0" bIns="0">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With the increasing use of digital tools and platforms, managing and integrating vast amounts of data has become a challenge.</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endParaRPr>
            </a:p>
          </p:txBody>
        </p:sp>
        <p:grpSp>
          <p:nvGrpSpPr>
            <p:cNvPr id="102" name="Group 101">
              <a:extLst>
                <a:ext uri="{FF2B5EF4-FFF2-40B4-BE49-F238E27FC236}">
                  <a16:creationId xmlns:a16="http://schemas.microsoft.com/office/drawing/2014/main" id="{C146F31C-E66E-3445-721F-B6D900EB8BC3}"/>
                </a:ext>
              </a:extLst>
            </p:cNvPr>
            <p:cNvGrpSpPr/>
            <p:nvPr/>
          </p:nvGrpSpPr>
          <p:grpSpPr>
            <a:xfrm>
              <a:off x="8300432" y="1489179"/>
              <a:ext cx="3104154" cy="542191"/>
              <a:chOff x="2271814" y="1585198"/>
              <a:chExt cx="3104154" cy="542191"/>
            </a:xfrm>
          </p:grpSpPr>
          <p:sp>
            <p:nvSpPr>
              <p:cNvPr id="103" name="Rectangle: Rounded Corners 102">
                <a:extLst>
                  <a:ext uri="{FF2B5EF4-FFF2-40B4-BE49-F238E27FC236}">
                    <a16:creationId xmlns:a16="http://schemas.microsoft.com/office/drawing/2014/main" id="{F97C84D0-0606-E1E4-FAD1-3132CAED3BAF}"/>
                  </a:ext>
                </a:extLst>
              </p:cNvPr>
              <p:cNvSpPr/>
              <p:nvPr/>
            </p:nvSpPr>
            <p:spPr>
              <a:xfrm>
                <a:off x="2271814" y="1585198"/>
                <a:ext cx="3104154" cy="542191"/>
              </a:xfrm>
              <a:prstGeom prst="roundRect">
                <a:avLst/>
              </a:prstGeom>
              <a:gradFill flip="none" rotWithShape="1">
                <a:gsLst>
                  <a:gs pos="7000">
                    <a:schemeClr val="accent2"/>
                  </a:gs>
                  <a:gs pos="100000">
                    <a:schemeClr val="accent2">
                      <a:lumMod val="50000"/>
                    </a:schemeClr>
                  </a:gs>
                </a:gsLst>
                <a:lin ang="0" scaled="1"/>
                <a:tileRect/>
              </a:gradFill>
              <a:ln>
                <a:noFill/>
              </a:ln>
              <a:effectLst>
                <a:glow rad="152400">
                  <a:schemeClr val="accent2">
                    <a:lumMod val="75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04" name="Rectangle 103">
                <a:extLst>
                  <a:ext uri="{FF2B5EF4-FFF2-40B4-BE49-F238E27FC236}">
                    <a16:creationId xmlns:a16="http://schemas.microsoft.com/office/drawing/2014/main" id="{FECDE45D-A38D-2F45-2C8A-F5F2734C627E}"/>
                  </a:ext>
                </a:extLst>
              </p:cNvPr>
              <p:cNvSpPr/>
              <p:nvPr/>
            </p:nvSpPr>
            <p:spPr>
              <a:xfrm flipH="1">
                <a:off x="2411062" y="1761741"/>
                <a:ext cx="2499324" cy="201166"/>
              </a:xfrm>
              <a:prstGeom prst="rect">
                <a:avLst/>
              </a:prstGeom>
            </p:spPr>
            <p:txBody>
              <a:bodyPr wrap="square" lIns="0" tIns="0" rIns="0" bIns="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Data Management and Integration</a:t>
                </a:r>
              </a:p>
            </p:txBody>
          </p:sp>
        </p:grpSp>
      </p:grpSp>
      <p:grpSp>
        <p:nvGrpSpPr>
          <p:cNvPr id="105" name="Group 104">
            <a:extLst>
              <a:ext uri="{FF2B5EF4-FFF2-40B4-BE49-F238E27FC236}">
                <a16:creationId xmlns:a16="http://schemas.microsoft.com/office/drawing/2014/main" id="{BB7FE16A-EAF5-8D07-6BA7-053FF91F5B96}"/>
              </a:ext>
            </a:extLst>
          </p:cNvPr>
          <p:cNvGrpSpPr/>
          <p:nvPr/>
        </p:nvGrpSpPr>
        <p:grpSpPr>
          <a:xfrm>
            <a:off x="8494441" y="5259778"/>
            <a:ext cx="3261035" cy="1182872"/>
            <a:chOff x="8983158" y="3159430"/>
            <a:chExt cx="3261035" cy="1182872"/>
          </a:xfrm>
        </p:grpSpPr>
        <p:sp>
          <p:nvSpPr>
            <p:cNvPr id="106" name="Rectangle 105">
              <a:extLst>
                <a:ext uri="{FF2B5EF4-FFF2-40B4-BE49-F238E27FC236}">
                  <a16:creationId xmlns:a16="http://schemas.microsoft.com/office/drawing/2014/main" id="{77D907B5-EC59-A70A-DD82-EEDBABF7A7E8}"/>
                </a:ext>
              </a:extLst>
            </p:cNvPr>
            <p:cNvSpPr/>
            <p:nvPr/>
          </p:nvSpPr>
          <p:spPr>
            <a:xfrm flipH="1">
              <a:off x="8983158" y="3872792"/>
              <a:ext cx="3261035" cy="469510"/>
            </a:xfrm>
            <a:prstGeom prst="rect">
              <a:avLst/>
            </a:prstGeom>
          </p:spPr>
          <p:txBody>
            <a:bodyPr wrap="square" lIns="0" tIns="0" rIns="0" bIns="0">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Companies continue to strive to do more with less</a:t>
              </a:r>
            </a:p>
          </p:txBody>
        </p:sp>
        <p:grpSp>
          <p:nvGrpSpPr>
            <p:cNvPr id="107" name="Group 106">
              <a:extLst>
                <a:ext uri="{FF2B5EF4-FFF2-40B4-BE49-F238E27FC236}">
                  <a16:creationId xmlns:a16="http://schemas.microsoft.com/office/drawing/2014/main" id="{3FCC368D-CC7C-EA2D-BD02-9AF28FB7AA5E}"/>
                </a:ext>
              </a:extLst>
            </p:cNvPr>
            <p:cNvGrpSpPr/>
            <p:nvPr/>
          </p:nvGrpSpPr>
          <p:grpSpPr>
            <a:xfrm>
              <a:off x="8983158" y="3159430"/>
              <a:ext cx="3243857" cy="550926"/>
              <a:chOff x="2271814" y="1576463"/>
              <a:chExt cx="3243857" cy="550926"/>
            </a:xfrm>
          </p:grpSpPr>
          <p:sp>
            <p:nvSpPr>
              <p:cNvPr id="108" name="Rectangle: Rounded Corners 107">
                <a:extLst>
                  <a:ext uri="{FF2B5EF4-FFF2-40B4-BE49-F238E27FC236}">
                    <a16:creationId xmlns:a16="http://schemas.microsoft.com/office/drawing/2014/main" id="{60890583-2254-F8E9-A0A7-578D882050A0}"/>
                  </a:ext>
                </a:extLst>
              </p:cNvPr>
              <p:cNvSpPr/>
              <p:nvPr/>
            </p:nvSpPr>
            <p:spPr>
              <a:xfrm>
                <a:off x="2271814" y="1576463"/>
                <a:ext cx="3243857" cy="550926"/>
              </a:xfrm>
              <a:prstGeom prst="roundRect">
                <a:avLst/>
              </a:prstGeom>
              <a:gradFill flip="none" rotWithShape="1">
                <a:gsLst>
                  <a:gs pos="6000">
                    <a:schemeClr val="accent4"/>
                  </a:gs>
                  <a:gs pos="100000">
                    <a:schemeClr val="accent4">
                      <a:lumMod val="50000"/>
                    </a:schemeClr>
                  </a:gs>
                </a:gsLst>
                <a:lin ang="0" scaled="1"/>
                <a:tileRect/>
              </a:gradFill>
              <a:ln>
                <a:noFill/>
              </a:ln>
              <a:effectLst>
                <a:glow rad="152400">
                  <a:schemeClr val="accent3">
                    <a:lumMod val="50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09" name="Rectangle 108">
                <a:extLst>
                  <a:ext uri="{FF2B5EF4-FFF2-40B4-BE49-F238E27FC236}">
                    <a16:creationId xmlns:a16="http://schemas.microsoft.com/office/drawing/2014/main" id="{9EECB788-4000-A013-D33B-1D171CA53A83}"/>
                  </a:ext>
                </a:extLst>
              </p:cNvPr>
              <p:cNvSpPr/>
              <p:nvPr/>
            </p:nvSpPr>
            <p:spPr>
              <a:xfrm flipH="1">
                <a:off x="2403209" y="1713962"/>
                <a:ext cx="2515655" cy="275928"/>
              </a:xfrm>
              <a:prstGeom prst="rect">
                <a:avLst/>
              </a:prstGeom>
            </p:spPr>
            <p:txBody>
              <a:bodyPr wrap="square" lIns="0" tIns="0" rIns="0" bIns="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Resource Constraints</a:t>
                </a:r>
              </a:p>
            </p:txBody>
          </p:sp>
        </p:grpSp>
      </p:grpSp>
      <p:grpSp>
        <p:nvGrpSpPr>
          <p:cNvPr id="110" name="Group 109">
            <a:extLst>
              <a:ext uri="{FF2B5EF4-FFF2-40B4-BE49-F238E27FC236}">
                <a16:creationId xmlns:a16="http://schemas.microsoft.com/office/drawing/2014/main" id="{A70630B2-4DDB-C9A9-4C8B-9ACF093CFCBF}"/>
              </a:ext>
            </a:extLst>
          </p:cNvPr>
          <p:cNvGrpSpPr/>
          <p:nvPr/>
        </p:nvGrpSpPr>
        <p:grpSpPr>
          <a:xfrm>
            <a:off x="769080" y="5363297"/>
            <a:ext cx="2970012" cy="1128534"/>
            <a:chOff x="8300432" y="4812245"/>
            <a:chExt cx="2970012" cy="1128534"/>
          </a:xfrm>
        </p:grpSpPr>
        <p:sp>
          <p:nvSpPr>
            <p:cNvPr id="111" name="Rectangle 110">
              <a:extLst>
                <a:ext uri="{FF2B5EF4-FFF2-40B4-BE49-F238E27FC236}">
                  <a16:creationId xmlns:a16="http://schemas.microsoft.com/office/drawing/2014/main" id="{3BAFF3BB-BCF3-36E4-4F9A-822A565ED889}"/>
                </a:ext>
              </a:extLst>
            </p:cNvPr>
            <p:cNvSpPr/>
            <p:nvPr/>
          </p:nvSpPr>
          <p:spPr>
            <a:xfrm flipH="1">
              <a:off x="8310622" y="5471269"/>
              <a:ext cx="2959822" cy="469510"/>
            </a:xfrm>
            <a:prstGeom prst="rect">
              <a:avLst/>
            </a:prstGeom>
          </p:spPr>
          <p:txBody>
            <a:bodyPr wrap="square" lIns="0" tIns="0" rIns="0" bIns="0">
              <a:no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Adopting a risk-based approach to validation is essential but challenging.</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endParaRPr>
            </a:p>
          </p:txBody>
        </p:sp>
        <p:grpSp>
          <p:nvGrpSpPr>
            <p:cNvPr id="112" name="Group 111">
              <a:extLst>
                <a:ext uri="{FF2B5EF4-FFF2-40B4-BE49-F238E27FC236}">
                  <a16:creationId xmlns:a16="http://schemas.microsoft.com/office/drawing/2014/main" id="{576D14A9-196F-E88D-AD18-FB598A4475DC}"/>
                </a:ext>
              </a:extLst>
            </p:cNvPr>
            <p:cNvGrpSpPr/>
            <p:nvPr/>
          </p:nvGrpSpPr>
          <p:grpSpPr>
            <a:xfrm>
              <a:off x="8300432" y="4812245"/>
              <a:ext cx="2900741" cy="577097"/>
              <a:chOff x="2271814" y="1550292"/>
              <a:chExt cx="2900741" cy="577097"/>
            </a:xfrm>
          </p:grpSpPr>
          <p:sp>
            <p:nvSpPr>
              <p:cNvPr id="113" name="Rectangle: Rounded Corners 112">
                <a:extLst>
                  <a:ext uri="{FF2B5EF4-FFF2-40B4-BE49-F238E27FC236}">
                    <a16:creationId xmlns:a16="http://schemas.microsoft.com/office/drawing/2014/main" id="{DF9EA5FC-3240-58A8-7D8F-3149B36A72B9}"/>
                  </a:ext>
                </a:extLst>
              </p:cNvPr>
              <p:cNvSpPr/>
              <p:nvPr/>
            </p:nvSpPr>
            <p:spPr>
              <a:xfrm>
                <a:off x="2271814" y="1550292"/>
                <a:ext cx="2900741" cy="577097"/>
              </a:xfrm>
              <a:prstGeom prst="roundRect">
                <a:avLst/>
              </a:prstGeom>
              <a:gradFill flip="none" rotWithShape="1">
                <a:gsLst>
                  <a:gs pos="6000">
                    <a:schemeClr val="accent5"/>
                  </a:gs>
                  <a:gs pos="100000">
                    <a:schemeClr val="accent5">
                      <a:lumMod val="50000"/>
                    </a:schemeClr>
                  </a:gs>
                </a:gsLst>
                <a:lin ang="0" scaled="1"/>
                <a:tileRect/>
              </a:gradFill>
              <a:ln>
                <a:noFill/>
              </a:ln>
              <a:effectLst>
                <a:glow rad="152400">
                  <a:schemeClr val="accent5">
                    <a:lumMod val="75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14" name="Rectangle 113">
                <a:extLst>
                  <a:ext uri="{FF2B5EF4-FFF2-40B4-BE49-F238E27FC236}">
                    <a16:creationId xmlns:a16="http://schemas.microsoft.com/office/drawing/2014/main" id="{D9EC2C27-0994-3E6C-3A52-F526D1CD4C45}"/>
                  </a:ext>
                </a:extLst>
              </p:cNvPr>
              <p:cNvSpPr/>
              <p:nvPr/>
            </p:nvSpPr>
            <p:spPr>
              <a:xfrm flipH="1">
                <a:off x="2411061" y="1632219"/>
                <a:ext cx="2527855" cy="406717"/>
              </a:xfrm>
              <a:prstGeom prst="rect">
                <a:avLst/>
              </a:prstGeom>
            </p:spPr>
            <p:txBody>
              <a:bodyPr wrap="square" lIns="0" tIns="0" rIns="0" bIns="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Risk Management</a:t>
                </a:r>
              </a:p>
            </p:txBody>
          </p:sp>
        </p:grpSp>
      </p:grpSp>
      <p:grpSp>
        <p:nvGrpSpPr>
          <p:cNvPr id="115" name="Group 114">
            <a:extLst>
              <a:ext uri="{FF2B5EF4-FFF2-40B4-BE49-F238E27FC236}">
                <a16:creationId xmlns:a16="http://schemas.microsoft.com/office/drawing/2014/main" id="{04B38FA7-75AA-7FD5-5760-802EF087E452}"/>
              </a:ext>
            </a:extLst>
          </p:cNvPr>
          <p:cNvGrpSpPr/>
          <p:nvPr/>
        </p:nvGrpSpPr>
        <p:grpSpPr>
          <a:xfrm>
            <a:off x="8644315" y="3304145"/>
            <a:ext cx="3243858" cy="1105317"/>
            <a:chOff x="8312489" y="3167558"/>
            <a:chExt cx="3243858" cy="1105317"/>
          </a:xfrm>
        </p:grpSpPr>
        <p:sp>
          <p:nvSpPr>
            <p:cNvPr id="116" name="Rectangle 115">
              <a:extLst>
                <a:ext uri="{FF2B5EF4-FFF2-40B4-BE49-F238E27FC236}">
                  <a16:creationId xmlns:a16="http://schemas.microsoft.com/office/drawing/2014/main" id="{2A0F9A9F-F2C1-5ADD-BEFF-7DC465CA23F0}"/>
                </a:ext>
              </a:extLst>
            </p:cNvPr>
            <p:cNvSpPr/>
            <p:nvPr/>
          </p:nvSpPr>
          <p:spPr>
            <a:xfrm flipH="1">
              <a:off x="8312489" y="3803365"/>
              <a:ext cx="3243858" cy="469510"/>
            </a:xfrm>
            <a:prstGeom prst="rect">
              <a:avLst/>
            </a:prstGeom>
          </p:spPr>
          <p:txBody>
            <a:bodyPr wrap="square" lIns="0" tIns="0" rIns="0" bIns="0">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rPr>
                <a:t>Validation processes often require collaboration among various stakeholders, including validation teams, developers, and regulatory bodies.</a:t>
              </a:r>
              <a:endParaRPr kumimoji="0" lang="en-IN" sz="1400" b="0" i="0" u="none" strike="noStrike" kern="1200" cap="none" spc="0" normalizeH="0" baseline="0" noProof="0" dirty="0">
                <a:ln>
                  <a:noFill/>
                </a:ln>
                <a:solidFill>
                  <a:prstClr val="black">
                    <a:lumMod val="65000"/>
                    <a:lumOff val="35000"/>
                  </a:prstClr>
                </a:solidFill>
                <a:effectLst/>
                <a:uLnTx/>
                <a:uFillTx/>
                <a:latin typeface="Segoe UI"/>
                <a:ea typeface="Open Sans" panose="020B0606030504020204" pitchFamily="34" charset="0"/>
                <a:cs typeface="Open Sans" panose="020B0606030504020204" pitchFamily="34" charset="0"/>
              </a:endParaRPr>
            </a:p>
          </p:txBody>
        </p:sp>
        <p:grpSp>
          <p:nvGrpSpPr>
            <p:cNvPr id="117" name="Group 116">
              <a:extLst>
                <a:ext uri="{FF2B5EF4-FFF2-40B4-BE49-F238E27FC236}">
                  <a16:creationId xmlns:a16="http://schemas.microsoft.com/office/drawing/2014/main" id="{0D0DFB39-D784-9F81-1DD4-114F72262D9A}"/>
                </a:ext>
              </a:extLst>
            </p:cNvPr>
            <p:cNvGrpSpPr/>
            <p:nvPr/>
          </p:nvGrpSpPr>
          <p:grpSpPr>
            <a:xfrm>
              <a:off x="8312489" y="3167558"/>
              <a:ext cx="3111162" cy="542798"/>
              <a:chOff x="1601145" y="1584591"/>
              <a:chExt cx="3111162" cy="542798"/>
            </a:xfrm>
          </p:grpSpPr>
          <p:sp>
            <p:nvSpPr>
              <p:cNvPr id="118" name="Rectangle: Rounded Corners 117">
                <a:extLst>
                  <a:ext uri="{FF2B5EF4-FFF2-40B4-BE49-F238E27FC236}">
                    <a16:creationId xmlns:a16="http://schemas.microsoft.com/office/drawing/2014/main" id="{37CC65AA-C440-25AE-EF1E-C0F5EED5B2F8}"/>
                  </a:ext>
                </a:extLst>
              </p:cNvPr>
              <p:cNvSpPr/>
              <p:nvPr/>
            </p:nvSpPr>
            <p:spPr>
              <a:xfrm>
                <a:off x="1601145" y="1584591"/>
                <a:ext cx="3111162" cy="542798"/>
              </a:xfrm>
              <a:prstGeom prst="roundRect">
                <a:avLst/>
              </a:prstGeom>
              <a:gradFill flip="none" rotWithShape="1">
                <a:gsLst>
                  <a:gs pos="0">
                    <a:schemeClr val="accent3"/>
                  </a:gs>
                  <a:gs pos="100000">
                    <a:schemeClr val="accent3">
                      <a:lumMod val="50000"/>
                    </a:schemeClr>
                  </a:gs>
                </a:gsLst>
                <a:lin ang="0" scaled="1"/>
                <a:tileRect/>
              </a:gradFill>
              <a:ln>
                <a:noFill/>
              </a:ln>
              <a:effectLst>
                <a:glow rad="152400">
                  <a:schemeClr val="accent3">
                    <a:lumMod val="50000"/>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19" name="Rectangle 118">
                <a:extLst>
                  <a:ext uri="{FF2B5EF4-FFF2-40B4-BE49-F238E27FC236}">
                    <a16:creationId xmlns:a16="http://schemas.microsoft.com/office/drawing/2014/main" id="{E3EEAC32-7063-8B69-2667-82384F7842C7}"/>
                  </a:ext>
                </a:extLst>
              </p:cNvPr>
              <p:cNvSpPr/>
              <p:nvPr/>
            </p:nvSpPr>
            <p:spPr>
              <a:xfrm flipH="1">
                <a:off x="1736512" y="1628875"/>
                <a:ext cx="2840427" cy="416829"/>
              </a:xfrm>
              <a:prstGeom prst="rect">
                <a:avLst/>
              </a:prstGeom>
            </p:spPr>
            <p:txBody>
              <a:bodyPr wrap="square" lIns="0" tIns="0" rIns="0" bIns="0" anchor="ctr">
                <a:no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Segoe UI"/>
                    <a:ea typeface="Open Sans" panose="020B0606030504020204" pitchFamily="34" charset="0"/>
                    <a:cs typeface="Open Sans" panose="020B0606030504020204" pitchFamily="34" charset="0"/>
                  </a:rPr>
                  <a:t>Collaboration and Knowledge Sharing</a:t>
                </a:r>
              </a:p>
            </p:txBody>
          </p:sp>
        </p:grpSp>
      </p:grpSp>
      <p:pic>
        <p:nvPicPr>
          <p:cNvPr id="4" name="Picture 3" descr="A black background with a black square&#10;&#10;Description automatically generated with medium confidence">
            <a:extLst>
              <a:ext uri="{FF2B5EF4-FFF2-40B4-BE49-F238E27FC236}">
                <a16:creationId xmlns:a16="http://schemas.microsoft.com/office/drawing/2014/main" id="{16BF9B7D-2D6B-C85E-171F-FE6207146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8599" y="1784395"/>
            <a:ext cx="780509" cy="780509"/>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7A2C645-D9D9-B97E-D74C-704E23BB0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0368" y="2506329"/>
            <a:ext cx="596937" cy="596937"/>
          </a:xfrm>
          <a:prstGeom prst="rect">
            <a:avLst/>
          </a:prstGeom>
        </p:spPr>
      </p:pic>
      <p:pic>
        <p:nvPicPr>
          <p:cNvPr id="15" name="Picture 14" descr="A black background with a black square&#10;&#10;Description automatically generated with medium confidence">
            <a:extLst>
              <a:ext uri="{FF2B5EF4-FFF2-40B4-BE49-F238E27FC236}">
                <a16:creationId xmlns:a16="http://schemas.microsoft.com/office/drawing/2014/main" id="{DBC65B08-94B5-E1F1-BFD0-75AE38399F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7307" y="3841600"/>
            <a:ext cx="763525" cy="763525"/>
          </a:xfrm>
          <a:prstGeom prst="rect">
            <a:avLst/>
          </a:prstGeom>
        </p:spPr>
      </p:pic>
      <p:pic>
        <p:nvPicPr>
          <p:cNvPr id="24" name="Picture 23" descr="A black background with a black square&#10;&#10;Description automatically generated with medium confidence">
            <a:extLst>
              <a:ext uri="{FF2B5EF4-FFF2-40B4-BE49-F238E27FC236}">
                <a16:creationId xmlns:a16="http://schemas.microsoft.com/office/drawing/2014/main" id="{2BD50F76-DBA0-F79F-C74A-1FA02487EE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5890" y="4957994"/>
            <a:ext cx="752348" cy="752348"/>
          </a:xfrm>
          <a:prstGeom prst="rect">
            <a:avLst/>
          </a:prstGeom>
        </p:spPr>
      </p:pic>
      <p:pic>
        <p:nvPicPr>
          <p:cNvPr id="41" name="Picture 40" descr="A black background with a black square&#10;&#10;Description automatically generated with medium confidence">
            <a:extLst>
              <a:ext uri="{FF2B5EF4-FFF2-40B4-BE49-F238E27FC236}">
                <a16:creationId xmlns:a16="http://schemas.microsoft.com/office/drawing/2014/main" id="{AE559FEC-1C67-FFCA-8FD7-034A9DBA1A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85560" y="2370643"/>
            <a:ext cx="789555" cy="789555"/>
          </a:xfrm>
          <a:prstGeom prst="rect">
            <a:avLst/>
          </a:prstGeom>
        </p:spPr>
      </p:pic>
      <p:pic>
        <p:nvPicPr>
          <p:cNvPr id="43" name="Picture 42" descr="A black background with a black square&#10;&#10;Description automatically generated with medium confidence">
            <a:extLst>
              <a:ext uri="{FF2B5EF4-FFF2-40B4-BE49-F238E27FC236}">
                <a16:creationId xmlns:a16="http://schemas.microsoft.com/office/drawing/2014/main" id="{19BD6B4F-DAED-492A-2ED6-97B49672F0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71143" y="3957962"/>
            <a:ext cx="574372" cy="574372"/>
          </a:xfrm>
          <a:prstGeom prst="rect">
            <a:avLst/>
          </a:prstGeom>
        </p:spPr>
      </p:pic>
      <p:pic>
        <p:nvPicPr>
          <p:cNvPr id="45" name="Picture 44" descr="A black background with a black square&#10;&#10;Description automatically generated with medium confidence">
            <a:extLst>
              <a:ext uri="{FF2B5EF4-FFF2-40B4-BE49-F238E27FC236}">
                <a16:creationId xmlns:a16="http://schemas.microsoft.com/office/drawing/2014/main" id="{97440278-476E-2F86-E837-8592F6430A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32164" y="4979430"/>
            <a:ext cx="767421" cy="767421"/>
          </a:xfrm>
          <a:prstGeom prst="rect">
            <a:avLst/>
          </a:prstGeom>
        </p:spPr>
      </p:pic>
    </p:spTree>
    <p:extLst>
      <p:ext uri="{BB962C8B-B14F-4D97-AF65-F5344CB8AC3E}">
        <p14:creationId xmlns:p14="http://schemas.microsoft.com/office/powerpoint/2010/main" val="4216086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F9835-F552-2416-7DD7-A2A8B45DE653}"/>
              </a:ext>
            </a:extLst>
          </p:cNvPr>
          <p:cNvSpPr>
            <a:spLocks noGrp="1"/>
          </p:cNvSpPr>
          <p:nvPr>
            <p:ph type="title"/>
          </p:nvPr>
        </p:nvSpPr>
        <p:spPr>
          <a:xfrm>
            <a:off x="5327070" y="159595"/>
            <a:ext cx="6708195" cy="439086"/>
          </a:xfrm>
        </p:spPr>
        <p:txBody>
          <a:bodyPr/>
          <a:lstStyle/>
          <a:p>
            <a:r>
              <a:rPr lang="en-US" dirty="0"/>
              <a:t>FDA Guidance</a:t>
            </a:r>
          </a:p>
        </p:txBody>
      </p:sp>
      <p:sp>
        <p:nvSpPr>
          <p:cNvPr id="3" name="Text Placeholder 2">
            <a:extLst>
              <a:ext uri="{FF2B5EF4-FFF2-40B4-BE49-F238E27FC236}">
                <a16:creationId xmlns:a16="http://schemas.microsoft.com/office/drawing/2014/main" id="{2AB6D4B0-0E0D-3797-1A36-D33157430CA2}"/>
              </a:ext>
            </a:extLst>
          </p:cNvPr>
          <p:cNvSpPr>
            <a:spLocks noGrp="1"/>
          </p:cNvSpPr>
          <p:nvPr>
            <p:ph type="body" sz="quarter" idx="13"/>
          </p:nvPr>
        </p:nvSpPr>
        <p:spPr>
          <a:xfrm>
            <a:off x="5185791" y="583869"/>
            <a:ext cx="6849474" cy="583048"/>
          </a:xfrm>
        </p:spPr>
        <p:txBody>
          <a:bodyPr/>
          <a:lstStyle/>
          <a:p>
            <a:r>
              <a:rPr lang="en-US" dirty="0">
                <a:hlinkClick r:id="rId2"/>
              </a:rPr>
              <a:t>Process Validation: General Principles and Practices (fda.gov)</a:t>
            </a:r>
            <a:endParaRPr lang="en-US" dirty="0"/>
          </a:p>
        </p:txBody>
      </p:sp>
      <p:pic>
        <p:nvPicPr>
          <p:cNvPr id="4" name="Picture 4">
            <a:extLst>
              <a:ext uri="{FF2B5EF4-FFF2-40B4-BE49-F238E27FC236}">
                <a16:creationId xmlns:a16="http://schemas.microsoft.com/office/drawing/2014/main" id="{F8BDC3E0-1B0E-199E-38BF-C1604C677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104" y="159596"/>
            <a:ext cx="2166139" cy="8912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9BC32EF-FD36-A0A0-98D2-2BD4740D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489" y="1018608"/>
            <a:ext cx="11037846" cy="238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Rounded Corners 4">
            <a:extLst>
              <a:ext uri="{FF2B5EF4-FFF2-40B4-BE49-F238E27FC236}">
                <a16:creationId xmlns:a16="http://schemas.microsoft.com/office/drawing/2014/main" id="{B0C3DCB7-1B93-47A9-3A7B-B2FCF18070A3}"/>
              </a:ext>
            </a:extLst>
          </p:cNvPr>
          <p:cNvSpPr/>
          <p:nvPr/>
        </p:nvSpPr>
        <p:spPr>
          <a:xfrm>
            <a:off x="391242" y="3140968"/>
            <a:ext cx="2664296" cy="34854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t>Establishing the Quality Target Product Profile (QTPP), Critical Quality Attributes (CQA), Critical Process Parameters (CPP), and Critical Material Attributes (CMA)</a:t>
            </a:r>
          </a:p>
          <a:p>
            <a:pPr marL="285750" indent="-285750">
              <a:buFont typeface="Arial" panose="020B0604020202020204" pitchFamily="34" charset="0"/>
              <a:buChar char="•"/>
            </a:pPr>
            <a:r>
              <a:rPr lang="en-US" sz="1400" dirty="0"/>
              <a:t>Performing quality risk management</a:t>
            </a:r>
          </a:p>
          <a:p>
            <a:pPr marL="285750" indent="-285750">
              <a:buFont typeface="Arial" panose="020B0604020202020204" pitchFamily="34" charset="0"/>
              <a:buChar char="•"/>
            </a:pPr>
            <a:r>
              <a:rPr lang="en-US" sz="1400" dirty="0"/>
              <a:t>Defining the manufacturing process</a:t>
            </a:r>
          </a:p>
          <a:p>
            <a:pPr marL="285750" indent="-285750">
              <a:buFont typeface="Arial" panose="020B0604020202020204" pitchFamily="34" charset="0"/>
              <a:buChar char="•"/>
            </a:pPr>
            <a:r>
              <a:rPr lang="en-US" sz="1400" dirty="0"/>
              <a:t>Conducting process characterization studies</a:t>
            </a:r>
          </a:p>
        </p:txBody>
      </p:sp>
      <p:sp>
        <p:nvSpPr>
          <p:cNvPr id="6" name="Rectangle: Rounded Corners 5">
            <a:extLst>
              <a:ext uri="{FF2B5EF4-FFF2-40B4-BE49-F238E27FC236}">
                <a16:creationId xmlns:a16="http://schemas.microsoft.com/office/drawing/2014/main" id="{0B4021CB-CFC4-2175-519A-F7DB25717A9F}"/>
              </a:ext>
            </a:extLst>
          </p:cNvPr>
          <p:cNvSpPr/>
          <p:nvPr/>
        </p:nvSpPr>
        <p:spPr>
          <a:xfrm>
            <a:off x="3430116" y="3175338"/>
            <a:ext cx="2664296" cy="34854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400" b="0" i="0" dirty="0">
                <a:effectLst/>
                <a:latin typeface="__fkGroteskNeue_598ab8"/>
              </a:rPr>
              <a:t>Appropriate design of the manufacturing facility</a:t>
            </a:r>
          </a:p>
          <a:p>
            <a:pPr marL="285750" indent="-285750" algn="l">
              <a:buFont typeface="Arial" panose="020B0604020202020204" pitchFamily="34" charset="0"/>
              <a:buChar char="•"/>
            </a:pPr>
            <a:r>
              <a:rPr lang="en-US" sz="1400" b="0" i="0" dirty="0">
                <a:effectLst/>
                <a:latin typeface="__fkGroteskNeue_598ab8"/>
              </a:rPr>
              <a:t>Proper selection and qualification of utility systems and equipment</a:t>
            </a:r>
          </a:p>
          <a:p>
            <a:pPr marL="285750" indent="-285750" algn="l">
              <a:buFont typeface="Arial" panose="020B0604020202020204" pitchFamily="34" charset="0"/>
              <a:buChar char="•"/>
            </a:pPr>
            <a:r>
              <a:rPr lang="en-US" sz="1400" b="0" i="0" dirty="0">
                <a:effectLst/>
                <a:latin typeface="__fkGroteskNeue_598ab8"/>
              </a:rPr>
              <a:t>Execution of PPQ protocols to demonstrate process robustness</a:t>
            </a:r>
          </a:p>
          <a:p>
            <a:pPr marL="285750" indent="-285750" algn="ctr">
              <a:buFont typeface="Arial" panose="020B0604020202020204" pitchFamily="34" charset="0"/>
              <a:buChar char="•"/>
            </a:pPr>
            <a:endParaRPr lang="en-US" sz="1400" dirty="0"/>
          </a:p>
        </p:txBody>
      </p:sp>
      <p:sp>
        <p:nvSpPr>
          <p:cNvPr id="7" name="Rectangle: Rounded Corners 6">
            <a:extLst>
              <a:ext uri="{FF2B5EF4-FFF2-40B4-BE49-F238E27FC236}">
                <a16:creationId xmlns:a16="http://schemas.microsoft.com/office/drawing/2014/main" id="{18A4CF15-FDDB-1EE5-1814-08AA4A7AB648}"/>
              </a:ext>
            </a:extLst>
          </p:cNvPr>
          <p:cNvSpPr/>
          <p:nvPr/>
        </p:nvSpPr>
        <p:spPr>
          <a:xfrm>
            <a:off x="6468990" y="3140968"/>
            <a:ext cx="2664296" cy="34854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t>Monitoring and collecting data on process performance</a:t>
            </a:r>
          </a:p>
          <a:p>
            <a:pPr marL="285750" indent="-285750">
              <a:buFont typeface="Arial" panose="020B0604020202020204" pitchFamily="34" charset="0"/>
              <a:buChar char="•"/>
            </a:pPr>
            <a:r>
              <a:rPr lang="en-US" sz="1400" dirty="0"/>
              <a:t>Statistical analysis of process data</a:t>
            </a:r>
          </a:p>
          <a:p>
            <a:pPr marL="285750" indent="-285750">
              <a:buFont typeface="Arial" panose="020B0604020202020204" pitchFamily="34" charset="0"/>
              <a:buChar char="•"/>
            </a:pPr>
            <a:r>
              <a:rPr lang="en-US" sz="1400" dirty="0"/>
              <a:t>Continuous improvement efforts to maintain or enhance process control and reduce variability</a:t>
            </a:r>
          </a:p>
        </p:txBody>
      </p:sp>
      <p:sp>
        <p:nvSpPr>
          <p:cNvPr id="8" name="Rectangle: Rounded Corners 7">
            <a:extLst>
              <a:ext uri="{FF2B5EF4-FFF2-40B4-BE49-F238E27FC236}">
                <a16:creationId xmlns:a16="http://schemas.microsoft.com/office/drawing/2014/main" id="{4E5C70A9-DB1E-7A6B-5554-9886CA5BCE2F}"/>
              </a:ext>
            </a:extLst>
          </p:cNvPr>
          <p:cNvSpPr/>
          <p:nvPr/>
        </p:nvSpPr>
        <p:spPr>
          <a:xfrm>
            <a:off x="9306594" y="3175338"/>
            <a:ext cx="2664296" cy="34854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t>Not actually in the guidance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This stage involves the systematic removal of equipment or facilities from active status, which may precede storage, repurposing, or demolition/disposal. The process should be managed to ensure business continuity and </a:t>
            </a:r>
            <a:r>
              <a:rPr lang="en-US" sz="1400" dirty="0" err="1"/>
              <a:t>GxP</a:t>
            </a:r>
            <a:r>
              <a:rPr lang="en-US" sz="1400" dirty="0"/>
              <a:t> compliance up to, during, and post-closure.</a:t>
            </a:r>
          </a:p>
        </p:txBody>
      </p:sp>
    </p:spTree>
    <p:extLst>
      <p:ext uri="{BB962C8B-B14F-4D97-AF65-F5344CB8AC3E}">
        <p14:creationId xmlns:p14="http://schemas.microsoft.com/office/powerpoint/2010/main" val="1428293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flipV="1">
            <a:off x="4479381" y="1029486"/>
            <a:ext cx="0" cy="5403498"/>
          </a:xfrm>
          <a:prstGeom prst="line">
            <a:avLst/>
          </a:prstGeom>
          <a:ln w="19050" cap="flat">
            <a:solidFill>
              <a:srgbClr val="000000">
                <a:alpha val="0"/>
              </a:srgbClr>
            </a:solidFill>
            <a:prstDash val="solid"/>
            <a:headEnd type="none" w="sm" len="sm"/>
            <a:tailEnd type="none" w="sm" len="sm"/>
          </a:ln>
        </p:spPr>
        <p:txBody>
          <a:bodyPr/>
          <a:lstStyle/>
          <a:p>
            <a:pPr defTabSz="414955"/>
            <a:endParaRPr lang="en-US" sz="817">
              <a:solidFill>
                <a:prstClr val="black"/>
              </a:solidFill>
              <a:latin typeface="Calibri"/>
            </a:endParaRPr>
          </a:p>
        </p:txBody>
      </p:sp>
      <p:sp>
        <p:nvSpPr>
          <p:cNvPr id="3" name="AutoShape 3"/>
          <p:cNvSpPr/>
          <p:nvPr/>
        </p:nvSpPr>
        <p:spPr>
          <a:xfrm flipV="1">
            <a:off x="7713936" y="1353477"/>
            <a:ext cx="0" cy="4451556"/>
          </a:xfrm>
          <a:prstGeom prst="line">
            <a:avLst/>
          </a:prstGeom>
          <a:ln w="19050" cap="flat">
            <a:solidFill>
              <a:srgbClr val="000000">
                <a:alpha val="0"/>
              </a:srgbClr>
            </a:solidFill>
            <a:prstDash val="solid"/>
            <a:headEnd type="none" w="sm" len="sm"/>
            <a:tailEnd type="none" w="sm" len="sm"/>
          </a:ln>
        </p:spPr>
        <p:txBody>
          <a:bodyPr/>
          <a:lstStyle/>
          <a:p>
            <a:pPr defTabSz="414955"/>
            <a:endParaRPr lang="en-US" sz="817">
              <a:solidFill>
                <a:prstClr val="black"/>
              </a:solidFill>
              <a:latin typeface="Calibri"/>
            </a:endParaRPr>
          </a:p>
        </p:txBody>
      </p:sp>
      <p:grpSp>
        <p:nvGrpSpPr>
          <p:cNvPr id="4" name="Group 4"/>
          <p:cNvGrpSpPr/>
          <p:nvPr/>
        </p:nvGrpSpPr>
        <p:grpSpPr>
          <a:xfrm>
            <a:off x="783208" y="575922"/>
            <a:ext cx="3579472" cy="380086"/>
            <a:chOff x="0" y="0"/>
            <a:chExt cx="1776737" cy="188663"/>
          </a:xfrm>
        </p:grpSpPr>
        <p:sp>
          <p:nvSpPr>
            <p:cNvPr id="5" name="Freeform 5"/>
            <p:cNvSpPr/>
            <p:nvPr/>
          </p:nvSpPr>
          <p:spPr>
            <a:xfrm>
              <a:off x="0" y="0"/>
              <a:ext cx="1776737" cy="188663"/>
            </a:xfrm>
            <a:custGeom>
              <a:avLst/>
              <a:gdLst/>
              <a:ahLst/>
              <a:cxnLst/>
              <a:rect l="l" t="t" r="r" b="b"/>
              <a:pathLst>
                <a:path w="1776737" h="188663">
                  <a:moveTo>
                    <a:pt x="23526" y="0"/>
                  </a:moveTo>
                  <a:lnTo>
                    <a:pt x="1753211" y="0"/>
                  </a:lnTo>
                  <a:cubicBezTo>
                    <a:pt x="1766204" y="0"/>
                    <a:pt x="1776737" y="10533"/>
                    <a:pt x="1776737" y="23526"/>
                  </a:cubicBezTo>
                  <a:lnTo>
                    <a:pt x="1776737" y="165136"/>
                  </a:lnTo>
                  <a:cubicBezTo>
                    <a:pt x="1776737" y="178130"/>
                    <a:pt x="1766204" y="188663"/>
                    <a:pt x="1753211" y="188663"/>
                  </a:cubicBezTo>
                  <a:lnTo>
                    <a:pt x="23526" y="188663"/>
                  </a:lnTo>
                  <a:cubicBezTo>
                    <a:pt x="17287" y="188663"/>
                    <a:pt x="11303" y="186184"/>
                    <a:pt x="6891" y="181772"/>
                  </a:cubicBezTo>
                  <a:cubicBezTo>
                    <a:pt x="2479" y="177360"/>
                    <a:pt x="0" y="171376"/>
                    <a:pt x="0" y="165136"/>
                  </a:cubicBezTo>
                  <a:lnTo>
                    <a:pt x="0" y="23526"/>
                  </a:lnTo>
                  <a:cubicBezTo>
                    <a:pt x="0" y="17287"/>
                    <a:pt x="2479" y="11303"/>
                    <a:pt x="6891" y="6891"/>
                  </a:cubicBezTo>
                  <a:cubicBezTo>
                    <a:pt x="11303" y="2479"/>
                    <a:pt x="17287" y="0"/>
                    <a:pt x="23526" y="0"/>
                  </a:cubicBezTo>
                  <a:close/>
                </a:path>
              </a:pathLst>
            </a:custGeom>
            <a:solidFill>
              <a:srgbClr val="CF192F"/>
            </a:solidFill>
          </p:spPr>
          <p:txBody>
            <a:bodyPr/>
            <a:lstStyle/>
            <a:p>
              <a:pPr defTabSz="414955"/>
              <a:endParaRPr lang="en-US" sz="817">
                <a:solidFill>
                  <a:prstClr val="black"/>
                </a:solidFill>
                <a:latin typeface="Calibri"/>
              </a:endParaRPr>
            </a:p>
          </p:txBody>
        </p:sp>
        <p:sp>
          <p:nvSpPr>
            <p:cNvPr id="6" name="TextBox 6"/>
            <p:cNvSpPr txBox="1"/>
            <p:nvPr/>
          </p:nvSpPr>
          <p:spPr>
            <a:xfrm>
              <a:off x="0" y="-38100"/>
              <a:ext cx="1776737" cy="226763"/>
            </a:xfrm>
            <a:prstGeom prst="rect">
              <a:avLst/>
            </a:prstGeom>
          </p:spPr>
          <p:txBody>
            <a:bodyPr lIns="13477" tIns="13477" rIns="13477" bIns="13477" rtlCol="0" anchor="ctr"/>
            <a:lstStyle/>
            <a:p>
              <a:pPr algn="ctr" defTabSz="414955">
                <a:lnSpc>
                  <a:spcPts val="1449"/>
                </a:lnSpc>
                <a:spcBef>
                  <a:spcPct val="0"/>
                </a:spcBef>
              </a:pPr>
              <a:endParaRPr sz="817">
                <a:solidFill>
                  <a:prstClr val="black"/>
                </a:solidFill>
                <a:latin typeface="Calibri"/>
              </a:endParaRPr>
            </a:p>
          </p:txBody>
        </p:sp>
      </p:grpSp>
      <p:grpSp>
        <p:nvGrpSpPr>
          <p:cNvPr id="7" name="Group 7"/>
          <p:cNvGrpSpPr/>
          <p:nvPr/>
        </p:nvGrpSpPr>
        <p:grpSpPr>
          <a:xfrm>
            <a:off x="903487" y="3760936"/>
            <a:ext cx="3535943" cy="3209449"/>
            <a:chOff x="0" y="0"/>
            <a:chExt cx="2017345" cy="1831072"/>
          </a:xfrm>
        </p:grpSpPr>
        <p:sp>
          <p:nvSpPr>
            <p:cNvPr id="8" name="Freeform 8"/>
            <p:cNvSpPr/>
            <p:nvPr/>
          </p:nvSpPr>
          <p:spPr>
            <a:xfrm>
              <a:off x="0" y="0"/>
              <a:ext cx="2017345" cy="1831072"/>
            </a:xfrm>
            <a:custGeom>
              <a:avLst/>
              <a:gdLst/>
              <a:ahLst/>
              <a:cxnLst/>
              <a:rect l="l" t="t" r="r" b="b"/>
              <a:pathLst>
                <a:path w="2017345" h="1831072">
                  <a:moveTo>
                    <a:pt x="8713" y="0"/>
                  </a:moveTo>
                  <a:lnTo>
                    <a:pt x="2008632" y="0"/>
                  </a:lnTo>
                  <a:cubicBezTo>
                    <a:pt x="2013445" y="0"/>
                    <a:pt x="2017345" y="3901"/>
                    <a:pt x="2017345" y="8713"/>
                  </a:cubicBezTo>
                  <a:lnTo>
                    <a:pt x="2017345" y="1822359"/>
                  </a:lnTo>
                  <a:cubicBezTo>
                    <a:pt x="2017345" y="1824670"/>
                    <a:pt x="2016428" y="1826886"/>
                    <a:pt x="2014793" y="1828520"/>
                  </a:cubicBezTo>
                  <a:cubicBezTo>
                    <a:pt x="2013159" y="1830154"/>
                    <a:pt x="2010943" y="1831072"/>
                    <a:pt x="2008632" y="1831072"/>
                  </a:cubicBezTo>
                  <a:lnTo>
                    <a:pt x="8713" y="1831072"/>
                  </a:lnTo>
                  <a:cubicBezTo>
                    <a:pt x="6402" y="1831072"/>
                    <a:pt x="4186" y="1830154"/>
                    <a:pt x="2552" y="1828520"/>
                  </a:cubicBezTo>
                  <a:cubicBezTo>
                    <a:pt x="918" y="1826886"/>
                    <a:pt x="0" y="1824670"/>
                    <a:pt x="0" y="1822359"/>
                  </a:cubicBezTo>
                  <a:lnTo>
                    <a:pt x="0" y="8713"/>
                  </a:lnTo>
                  <a:cubicBezTo>
                    <a:pt x="0" y="6402"/>
                    <a:pt x="918" y="4186"/>
                    <a:pt x="2552" y="2552"/>
                  </a:cubicBezTo>
                  <a:cubicBezTo>
                    <a:pt x="4186" y="918"/>
                    <a:pt x="6402" y="0"/>
                    <a:pt x="8713" y="0"/>
                  </a:cubicBezTo>
                  <a:close/>
                </a:path>
              </a:pathLst>
            </a:custGeom>
            <a:solidFill>
              <a:srgbClr val="CF192F"/>
            </a:solidFill>
          </p:spPr>
          <p:txBody>
            <a:bodyPr/>
            <a:lstStyle/>
            <a:p>
              <a:pPr defTabSz="414955"/>
              <a:endParaRPr lang="en-US" sz="817">
                <a:solidFill>
                  <a:prstClr val="black"/>
                </a:solidFill>
                <a:latin typeface="Calibri"/>
              </a:endParaRPr>
            </a:p>
          </p:txBody>
        </p:sp>
        <p:sp>
          <p:nvSpPr>
            <p:cNvPr id="9" name="TextBox 9"/>
            <p:cNvSpPr txBox="1"/>
            <p:nvPr/>
          </p:nvSpPr>
          <p:spPr>
            <a:xfrm>
              <a:off x="0" y="-28575"/>
              <a:ext cx="2017345" cy="1859647"/>
            </a:xfrm>
            <a:prstGeom prst="rect">
              <a:avLst/>
            </a:prstGeom>
          </p:spPr>
          <p:txBody>
            <a:bodyPr lIns="13477" tIns="13477" rIns="13477" bIns="13477" rtlCol="0" anchor="ctr"/>
            <a:lstStyle/>
            <a:p>
              <a:pPr algn="ctr" defTabSz="414955">
                <a:lnSpc>
                  <a:spcPts val="736"/>
                </a:lnSpc>
              </a:pPr>
              <a:endParaRPr sz="817">
                <a:solidFill>
                  <a:prstClr val="black"/>
                </a:solidFill>
                <a:latin typeface="Calibri"/>
              </a:endParaRPr>
            </a:p>
          </p:txBody>
        </p:sp>
      </p:grpSp>
      <p:grpSp>
        <p:nvGrpSpPr>
          <p:cNvPr id="10" name="Group 10"/>
          <p:cNvGrpSpPr/>
          <p:nvPr/>
        </p:nvGrpSpPr>
        <p:grpSpPr>
          <a:xfrm>
            <a:off x="7856570" y="5379702"/>
            <a:ext cx="3655466" cy="2187635"/>
            <a:chOff x="0" y="0"/>
            <a:chExt cx="2085536" cy="1248101"/>
          </a:xfrm>
        </p:grpSpPr>
        <p:sp>
          <p:nvSpPr>
            <p:cNvPr id="11" name="Freeform 11"/>
            <p:cNvSpPr/>
            <p:nvPr/>
          </p:nvSpPr>
          <p:spPr>
            <a:xfrm>
              <a:off x="0" y="0"/>
              <a:ext cx="2085536" cy="1248101"/>
            </a:xfrm>
            <a:custGeom>
              <a:avLst/>
              <a:gdLst/>
              <a:ahLst/>
              <a:cxnLst/>
              <a:rect l="l" t="t" r="r" b="b"/>
              <a:pathLst>
                <a:path w="2085536" h="1248101">
                  <a:moveTo>
                    <a:pt x="8428" y="0"/>
                  </a:moveTo>
                  <a:lnTo>
                    <a:pt x="2077108" y="0"/>
                  </a:lnTo>
                  <a:cubicBezTo>
                    <a:pt x="2081763" y="0"/>
                    <a:pt x="2085536" y="3773"/>
                    <a:pt x="2085536" y="8428"/>
                  </a:cubicBezTo>
                  <a:lnTo>
                    <a:pt x="2085536" y="1239673"/>
                  </a:lnTo>
                  <a:cubicBezTo>
                    <a:pt x="2085536" y="1244328"/>
                    <a:pt x="2081763" y="1248101"/>
                    <a:pt x="2077108" y="1248101"/>
                  </a:cubicBezTo>
                  <a:lnTo>
                    <a:pt x="8428" y="1248101"/>
                  </a:lnTo>
                  <a:cubicBezTo>
                    <a:pt x="6193" y="1248101"/>
                    <a:pt x="4049" y="1247213"/>
                    <a:pt x="2469" y="1245633"/>
                  </a:cubicBezTo>
                  <a:cubicBezTo>
                    <a:pt x="888" y="1244052"/>
                    <a:pt x="0" y="1241908"/>
                    <a:pt x="0" y="1239673"/>
                  </a:cubicBezTo>
                  <a:lnTo>
                    <a:pt x="0" y="8428"/>
                  </a:lnTo>
                  <a:cubicBezTo>
                    <a:pt x="0" y="3773"/>
                    <a:pt x="3773" y="0"/>
                    <a:pt x="8428" y="0"/>
                  </a:cubicBezTo>
                  <a:close/>
                </a:path>
              </a:pathLst>
            </a:custGeom>
            <a:solidFill>
              <a:srgbClr val="CF192F"/>
            </a:solidFill>
          </p:spPr>
          <p:txBody>
            <a:bodyPr/>
            <a:lstStyle/>
            <a:p>
              <a:pPr defTabSz="414955"/>
              <a:endParaRPr lang="en-US" sz="817">
                <a:solidFill>
                  <a:prstClr val="black"/>
                </a:solidFill>
                <a:latin typeface="Calibri"/>
              </a:endParaRPr>
            </a:p>
          </p:txBody>
        </p:sp>
        <p:sp>
          <p:nvSpPr>
            <p:cNvPr id="12" name="TextBox 12"/>
            <p:cNvSpPr txBox="1"/>
            <p:nvPr/>
          </p:nvSpPr>
          <p:spPr>
            <a:xfrm>
              <a:off x="0" y="-28575"/>
              <a:ext cx="2085536" cy="1276676"/>
            </a:xfrm>
            <a:prstGeom prst="rect">
              <a:avLst/>
            </a:prstGeom>
          </p:spPr>
          <p:txBody>
            <a:bodyPr lIns="13477" tIns="13477" rIns="13477" bIns="13477" rtlCol="0" anchor="ctr"/>
            <a:lstStyle/>
            <a:p>
              <a:pPr algn="ctr" defTabSz="414955">
                <a:lnSpc>
                  <a:spcPts val="736"/>
                </a:lnSpc>
              </a:pPr>
              <a:endParaRPr sz="817">
                <a:solidFill>
                  <a:prstClr val="black"/>
                </a:solidFill>
                <a:latin typeface="Calibri"/>
              </a:endParaRPr>
            </a:p>
          </p:txBody>
        </p:sp>
      </p:grpSp>
      <p:sp>
        <p:nvSpPr>
          <p:cNvPr id="13" name="Freeform 13"/>
          <p:cNvSpPr/>
          <p:nvPr/>
        </p:nvSpPr>
        <p:spPr>
          <a:xfrm>
            <a:off x="7792746" y="1058728"/>
            <a:ext cx="2912696" cy="1585638"/>
          </a:xfrm>
          <a:custGeom>
            <a:avLst/>
            <a:gdLst/>
            <a:ahLst/>
            <a:cxnLst/>
            <a:rect l="l" t="t" r="r" b="b"/>
            <a:pathLst>
              <a:path w="6418720" h="3494276">
                <a:moveTo>
                  <a:pt x="0" y="0"/>
                </a:moveTo>
                <a:lnTo>
                  <a:pt x="6418720" y="0"/>
                </a:lnTo>
                <a:lnTo>
                  <a:pt x="6418720" y="3494276"/>
                </a:lnTo>
                <a:lnTo>
                  <a:pt x="0" y="3494276"/>
                </a:lnTo>
                <a:lnTo>
                  <a:pt x="0" y="0"/>
                </a:lnTo>
                <a:close/>
              </a:path>
            </a:pathLst>
          </a:custGeom>
          <a:blipFill>
            <a:blip r:embed="rId3"/>
            <a:stretch>
              <a:fillRect t="-2522" b="-804"/>
            </a:stretch>
          </a:blipFill>
        </p:spPr>
        <p:txBody>
          <a:bodyPr/>
          <a:lstStyle/>
          <a:p>
            <a:pPr defTabSz="414955"/>
            <a:endParaRPr lang="en-US" sz="817">
              <a:solidFill>
                <a:prstClr val="black"/>
              </a:solidFill>
              <a:latin typeface="Calibri"/>
            </a:endParaRPr>
          </a:p>
        </p:txBody>
      </p:sp>
      <p:sp>
        <p:nvSpPr>
          <p:cNvPr id="14" name="Freeform 14"/>
          <p:cNvSpPr/>
          <p:nvPr/>
        </p:nvSpPr>
        <p:spPr>
          <a:xfrm>
            <a:off x="9700640" y="81419"/>
            <a:ext cx="1183867" cy="867113"/>
          </a:xfrm>
          <a:custGeom>
            <a:avLst/>
            <a:gdLst/>
            <a:ahLst/>
            <a:cxnLst/>
            <a:rect l="l" t="t" r="r" b="b"/>
            <a:pathLst>
              <a:path w="2608892" h="1910860">
                <a:moveTo>
                  <a:pt x="0" y="0"/>
                </a:moveTo>
                <a:lnTo>
                  <a:pt x="2608891" y="0"/>
                </a:lnTo>
                <a:lnTo>
                  <a:pt x="2608891" y="1910860"/>
                </a:lnTo>
                <a:lnTo>
                  <a:pt x="0" y="1910860"/>
                </a:lnTo>
                <a:lnTo>
                  <a:pt x="0" y="0"/>
                </a:lnTo>
                <a:close/>
              </a:path>
            </a:pathLst>
          </a:custGeom>
          <a:blipFill>
            <a:blip r:embed="rId4"/>
            <a:stretch>
              <a:fillRect/>
            </a:stretch>
          </a:blipFill>
        </p:spPr>
        <p:txBody>
          <a:bodyPr/>
          <a:lstStyle/>
          <a:p>
            <a:pPr defTabSz="414955"/>
            <a:endParaRPr lang="en-US" sz="817">
              <a:solidFill>
                <a:prstClr val="black"/>
              </a:solidFill>
              <a:latin typeface="Calibri"/>
            </a:endParaRPr>
          </a:p>
        </p:txBody>
      </p:sp>
      <p:sp>
        <p:nvSpPr>
          <p:cNvPr id="15" name="TextBox 15"/>
          <p:cNvSpPr txBox="1"/>
          <p:nvPr/>
        </p:nvSpPr>
        <p:spPr>
          <a:xfrm>
            <a:off x="1411816" y="181847"/>
            <a:ext cx="7595974" cy="320601"/>
          </a:xfrm>
          <a:prstGeom prst="rect">
            <a:avLst/>
          </a:prstGeom>
        </p:spPr>
        <p:txBody>
          <a:bodyPr lIns="0" tIns="0" rIns="0" bIns="0" rtlCol="0" anchor="t">
            <a:spAutoFit/>
          </a:bodyPr>
          <a:lstStyle/>
          <a:p>
            <a:pPr defTabSz="414955">
              <a:lnSpc>
                <a:spcPts val="2523"/>
              </a:lnSpc>
            </a:pPr>
            <a:r>
              <a:rPr lang="en-US" sz="2684" spc="5">
                <a:solidFill>
                  <a:srgbClr val="000000"/>
                </a:solidFill>
                <a:latin typeface="Scansky Heavy"/>
                <a:ea typeface="Scansky Heavy"/>
                <a:cs typeface="Scansky Heavy"/>
                <a:sym typeface="Scansky Heavy"/>
              </a:rPr>
              <a:t>ASTM E2500 : APPROACH TO VALIDATION</a:t>
            </a:r>
          </a:p>
        </p:txBody>
      </p:sp>
      <p:sp>
        <p:nvSpPr>
          <p:cNvPr id="16" name="TextBox 16"/>
          <p:cNvSpPr txBox="1"/>
          <p:nvPr/>
        </p:nvSpPr>
        <p:spPr>
          <a:xfrm>
            <a:off x="1432907" y="630942"/>
            <a:ext cx="2776727" cy="244619"/>
          </a:xfrm>
          <a:prstGeom prst="rect">
            <a:avLst/>
          </a:prstGeom>
        </p:spPr>
        <p:txBody>
          <a:bodyPr lIns="0" tIns="0" rIns="0" bIns="0" rtlCol="0" anchor="t">
            <a:spAutoFit/>
          </a:bodyPr>
          <a:lstStyle/>
          <a:p>
            <a:pPr defTabSz="414955">
              <a:lnSpc>
                <a:spcPts val="2076"/>
              </a:lnSpc>
              <a:spcBef>
                <a:spcPct val="0"/>
              </a:spcBef>
            </a:pPr>
            <a:r>
              <a:rPr lang="en-US" sz="1460" spc="3">
                <a:solidFill>
                  <a:srgbClr val="FFFFFF"/>
                </a:solidFill>
                <a:latin typeface="Montserrat Bold"/>
                <a:ea typeface="Montserrat Bold"/>
                <a:cs typeface="Montserrat Bold"/>
                <a:sym typeface="Montserrat Bold"/>
              </a:rPr>
              <a:t>By  </a:t>
            </a:r>
            <a:r>
              <a:rPr lang="en-US" sz="1460" spc="3">
                <a:solidFill>
                  <a:srgbClr val="FFFFFF"/>
                </a:solidFill>
                <a:latin typeface="Montserrat Bold"/>
                <a:ea typeface="Montserrat Bold"/>
                <a:cs typeface="Montserrat Bold"/>
                <a:sym typeface="Montserrat Bold"/>
                <a:hlinkClick r:id="rId5" tooltip="https://investigationsquality.com/author/jeregenest/"/>
              </a:rPr>
              <a:t>Jeremiah Genest</a:t>
            </a:r>
          </a:p>
        </p:txBody>
      </p:sp>
      <p:sp>
        <p:nvSpPr>
          <p:cNvPr id="17" name="TextBox 17"/>
          <p:cNvSpPr txBox="1"/>
          <p:nvPr/>
        </p:nvSpPr>
        <p:spPr>
          <a:xfrm>
            <a:off x="1411816" y="1046775"/>
            <a:ext cx="2929772" cy="232884"/>
          </a:xfrm>
          <a:prstGeom prst="rect">
            <a:avLst/>
          </a:prstGeom>
        </p:spPr>
        <p:txBody>
          <a:bodyPr lIns="0" tIns="0" rIns="0" bIns="0" rtlCol="0" anchor="t">
            <a:spAutoFit/>
          </a:bodyPr>
          <a:lstStyle/>
          <a:p>
            <a:pPr defTabSz="414955">
              <a:lnSpc>
                <a:spcPts val="1972"/>
              </a:lnSpc>
            </a:pPr>
            <a:r>
              <a:rPr lang="en-US" sz="1387" spc="3">
                <a:solidFill>
                  <a:srgbClr val="000000">
                    <a:alpha val="91765"/>
                  </a:srgbClr>
                </a:solidFill>
                <a:latin typeface="Scansky Heavy"/>
                <a:ea typeface="Scansky Heavy"/>
                <a:cs typeface="Scansky Heavy"/>
                <a:sym typeface="Scansky Heavy"/>
              </a:rPr>
              <a:t>INTRODUCTION</a:t>
            </a:r>
          </a:p>
        </p:txBody>
      </p:sp>
      <p:sp>
        <p:nvSpPr>
          <p:cNvPr id="18" name="TextBox 18"/>
          <p:cNvSpPr txBox="1"/>
          <p:nvPr/>
        </p:nvSpPr>
        <p:spPr>
          <a:xfrm>
            <a:off x="1411816" y="1286005"/>
            <a:ext cx="2950864" cy="891654"/>
          </a:xfrm>
          <a:prstGeom prst="rect">
            <a:avLst/>
          </a:prstGeom>
        </p:spPr>
        <p:txBody>
          <a:bodyPr lIns="0" tIns="0" rIns="0" bIns="0" rtlCol="0" anchor="t">
            <a:spAutoFit/>
          </a:bodyPr>
          <a:lstStyle/>
          <a:p>
            <a:pPr algn="just" defTabSz="414955">
              <a:lnSpc>
                <a:spcPts val="980"/>
              </a:lnSpc>
            </a:pPr>
            <a:r>
              <a:rPr lang="en-US" sz="726" spc="1">
                <a:solidFill>
                  <a:srgbClr val="000000"/>
                </a:solidFill>
                <a:latin typeface="Poppins"/>
                <a:ea typeface="Poppins"/>
                <a:cs typeface="Poppins"/>
                <a:sym typeface="Poppins"/>
              </a:rPr>
              <a:t>ASTM E2500 is a standard guide designed for the specification, design, and verification of pharmaceutical and biopharmaceutical manufacturing systems and equipment. Its primary goal is to ensure that these systems meet international regulatory expectations and are fit for their intended use. By focusing on a risk- and science-based methodology, ASTM E2500 aims to enhance product quality and patient safety.</a:t>
            </a:r>
          </a:p>
        </p:txBody>
      </p:sp>
      <p:sp>
        <p:nvSpPr>
          <p:cNvPr id="19" name="TextBox 19"/>
          <p:cNvSpPr txBox="1"/>
          <p:nvPr/>
        </p:nvSpPr>
        <p:spPr>
          <a:xfrm>
            <a:off x="1411817" y="4090131"/>
            <a:ext cx="2870817" cy="187615"/>
          </a:xfrm>
          <a:prstGeom prst="rect">
            <a:avLst/>
          </a:prstGeom>
        </p:spPr>
        <p:txBody>
          <a:bodyPr lIns="0" tIns="0" rIns="0" bIns="0" rtlCol="0" anchor="t">
            <a:spAutoFit/>
          </a:bodyPr>
          <a:lstStyle/>
          <a:p>
            <a:pPr defTabSz="414955">
              <a:lnSpc>
                <a:spcPts val="1645"/>
              </a:lnSpc>
            </a:pPr>
            <a:r>
              <a:rPr lang="en-US" sz="1156" spc="2">
                <a:solidFill>
                  <a:srgbClr val="FFFFFF"/>
                </a:solidFill>
                <a:latin typeface="Scansky Heavy"/>
                <a:ea typeface="Scansky Heavy"/>
                <a:cs typeface="Scansky Heavy"/>
                <a:sym typeface="Scansky Heavy"/>
              </a:rPr>
              <a:t>STEP #1</a:t>
            </a:r>
          </a:p>
        </p:txBody>
      </p:sp>
      <p:sp>
        <p:nvSpPr>
          <p:cNvPr id="20" name="TextBox 20"/>
          <p:cNvSpPr txBox="1"/>
          <p:nvPr/>
        </p:nvSpPr>
        <p:spPr>
          <a:xfrm>
            <a:off x="1411816" y="4295245"/>
            <a:ext cx="2929772" cy="378693"/>
          </a:xfrm>
          <a:prstGeom prst="rect">
            <a:avLst/>
          </a:prstGeom>
        </p:spPr>
        <p:txBody>
          <a:bodyPr lIns="0" tIns="0" rIns="0" bIns="0" rtlCol="0" anchor="t">
            <a:spAutoFit/>
          </a:bodyPr>
          <a:lstStyle/>
          <a:p>
            <a:pPr algn="just" defTabSz="414955">
              <a:lnSpc>
                <a:spcPts val="980"/>
              </a:lnSpc>
            </a:pPr>
            <a:r>
              <a:rPr lang="en-US" sz="726" spc="1">
                <a:solidFill>
                  <a:srgbClr val="FFFFFF"/>
                </a:solidFill>
                <a:latin typeface="Poppins Bold"/>
                <a:ea typeface="Poppins Bold"/>
                <a:cs typeface="Poppins Bold"/>
                <a:sym typeface="Poppins Bold"/>
              </a:rPr>
              <a:t>Requirements: </a:t>
            </a:r>
            <a:r>
              <a:rPr lang="en-US" sz="726" spc="1">
                <a:solidFill>
                  <a:srgbClr val="FFFFFF"/>
                </a:solidFill>
                <a:latin typeface="Poppins"/>
                <a:ea typeface="Poppins"/>
                <a:cs typeface="Poppins"/>
                <a:sym typeface="Poppins"/>
              </a:rPr>
              <a:t>where Subject Matter Experts (SMEs) define system needs and critical aspects and develop a verification strategy.</a:t>
            </a:r>
          </a:p>
        </p:txBody>
      </p:sp>
      <p:sp>
        <p:nvSpPr>
          <p:cNvPr id="21" name="TextBox 21"/>
          <p:cNvSpPr txBox="1"/>
          <p:nvPr/>
        </p:nvSpPr>
        <p:spPr>
          <a:xfrm>
            <a:off x="7955982" y="5393448"/>
            <a:ext cx="2992508" cy="232821"/>
          </a:xfrm>
          <a:prstGeom prst="rect">
            <a:avLst/>
          </a:prstGeom>
        </p:spPr>
        <p:txBody>
          <a:bodyPr lIns="0" tIns="0" rIns="0" bIns="0" rtlCol="0" anchor="t">
            <a:spAutoFit/>
          </a:bodyPr>
          <a:lstStyle/>
          <a:p>
            <a:pPr defTabSz="414955">
              <a:lnSpc>
                <a:spcPts val="1968"/>
              </a:lnSpc>
            </a:pPr>
            <a:r>
              <a:rPr lang="en-US" sz="1384" spc="3">
                <a:solidFill>
                  <a:srgbClr val="FFFFFF">
                    <a:alpha val="91765"/>
                  </a:srgbClr>
                </a:solidFill>
                <a:latin typeface="Scansky Heavy"/>
                <a:ea typeface="Scansky Heavy"/>
                <a:cs typeface="Scansky Heavy"/>
                <a:sym typeface="Scansky Heavy"/>
              </a:rPr>
              <a:t>CONCLUSION</a:t>
            </a:r>
          </a:p>
        </p:txBody>
      </p:sp>
      <p:sp>
        <p:nvSpPr>
          <p:cNvPr id="22" name="TextBox 22"/>
          <p:cNvSpPr txBox="1"/>
          <p:nvPr/>
        </p:nvSpPr>
        <p:spPr>
          <a:xfrm>
            <a:off x="7955983" y="5647007"/>
            <a:ext cx="2876329" cy="1146532"/>
          </a:xfrm>
          <a:prstGeom prst="rect">
            <a:avLst/>
          </a:prstGeom>
        </p:spPr>
        <p:txBody>
          <a:bodyPr lIns="0" tIns="0" rIns="0" bIns="0" rtlCol="0" anchor="t">
            <a:spAutoFit/>
          </a:bodyPr>
          <a:lstStyle/>
          <a:p>
            <a:pPr algn="just" defTabSz="414955">
              <a:lnSpc>
                <a:spcPts val="968"/>
              </a:lnSpc>
            </a:pPr>
            <a:r>
              <a:rPr lang="en-US" sz="680" spc="1">
                <a:solidFill>
                  <a:srgbClr val="FFFFFF"/>
                </a:solidFill>
                <a:latin typeface="Poppins"/>
                <a:ea typeface="Poppins"/>
                <a:cs typeface="Poppins"/>
                <a:sym typeface="Poppins"/>
              </a:rPr>
              <a:t>The ASTM E2500 approach offers a structured, risk-based framework for the specification, design, and verification of pharmaceutical and biopharmaceutical manufacturing systems. While it provides flexibility and efficiency, achieving the right balance among various standards and regulations remains a challenge. Continuous improvement in validation practices increased SME involvement, and effective change management will be crucial for advancing the approach and meeting future regulatory and industry demands.</a:t>
            </a:r>
          </a:p>
        </p:txBody>
      </p:sp>
      <p:sp>
        <p:nvSpPr>
          <p:cNvPr id="23" name="TextBox 23"/>
          <p:cNvSpPr txBox="1"/>
          <p:nvPr/>
        </p:nvSpPr>
        <p:spPr>
          <a:xfrm>
            <a:off x="1411816" y="2194978"/>
            <a:ext cx="2929772" cy="745845"/>
          </a:xfrm>
          <a:prstGeom prst="rect">
            <a:avLst/>
          </a:prstGeom>
        </p:spPr>
        <p:txBody>
          <a:bodyPr lIns="0" tIns="0" rIns="0" bIns="0" rtlCol="0" anchor="t">
            <a:spAutoFit/>
          </a:bodyPr>
          <a:lstStyle/>
          <a:p>
            <a:pPr defTabSz="414955">
              <a:lnSpc>
                <a:spcPts val="1972"/>
              </a:lnSpc>
            </a:pPr>
            <a:r>
              <a:rPr lang="en-US" sz="1387" spc="3">
                <a:solidFill>
                  <a:srgbClr val="000000">
                    <a:alpha val="91765"/>
                  </a:srgbClr>
                </a:solidFill>
                <a:latin typeface="Scansky Heavy"/>
                <a:ea typeface="Scansky Heavy"/>
                <a:cs typeface="Scansky Heavy"/>
                <a:sym typeface="Scansky Heavy"/>
              </a:rPr>
              <a:t>KEY PRINCIPLES</a:t>
            </a:r>
          </a:p>
          <a:p>
            <a:pPr defTabSz="414955">
              <a:lnSpc>
                <a:spcPts val="1972"/>
              </a:lnSpc>
            </a:pPr>
            <a:endParaRPr lang="en-US" sz="1387" spc="3">
              <a:solidFill>
                <a:srgbClr val="000000">
                  <a:alpha val="91765"/>
                </a:srgbClr>
              </a:solidFill>
              <a:latin typeface="Scansky Heavy"/>
              <a:ea typeface="Scansky Heavy"/>
              <a:cs typeface="Scansky Heavy"/>
              <a:sym typeface="Scansky Heavy"/>
            </a:endParaRPr>
          </a:p>
          <a:p>
            <a:pPr defTabSz="414955">
              <a:lnSpc>
                <a:spcPts val="1972"/>
              </a:lnSpc>
            </a:pPr>
            <a:endParaRPr lang="en-US" sz="1387" spc="3">
              <a:solidFill>
                <a:srgbClr val="000000">
                  <a:alpha val="91765"/>
                </a:srgbClr>
              </a:solidFill>
              <a:latin typeface="Scansky Heavy"/>
              <a:ea typeface="Scansky Heavy"/>
              <a:cs typeface="Scansky Heavy"/>
              <a:sym typeface="Scansky Heavy"/>
            </a:endParaRPr>
          </a:p>
        </p:txBody>
      </p:sp>
      <p:sp>
        <p:nvSpPr>
          <p:cNvPr id="24" name="TextBox 24"/>
          <p:cNvSpPr txBox="1"/>
          <p:nvPr/>
        </p:nvSpPr>
        <p:spPr>
          <a:xfrm>
            <a:off x="1422362" y="2441347"/>
            <a:ext cx="2929772" cy="1273297"/>
          </a:xfrm>
          <a:prstGeom prst="rect">
            <a:avLst/>
          </a:prstGeom>
        </p:spPr>
        <p:txBody>
          <a:bodyPr lIns="0" tIns="0" rIns="0" bIns="0" rtlCol="0" anchor="t">
            <a:spAutoFit/>
          </a:bodyPr>
          <a:lstStyle/>
          <a:p>
            <a:pPr algn="just" defTabSz="414955">
              <a:lnSpc>
                <a:spcPts val="980"/>
              </a:lnSpc>
            </a:pPr>
            <a:r>
              <a:rPr lang="en-US" sz="726" spc="1">
                <a:solidFill>
                  <a:srgbClr val="000000"/>
                </a:solidFill>
                <a:latin typeface="Montserrat"/>
                <a:ea typeface="Montserrat"/>
                <a:cs typeface="Montserrat"/>
                <a:sym typeface="Montserrat"/>
              </a:rPr>
              <a:t>The ASTM E2500 approach integrates several critical principles. </a:t>
            </a:r>
          </a:p>
          <a:p>
            <a:pPr marL="156760" lvl="1" indent="-78380" algn="just" defTabSz="414955">
              <a:lnSpc>
                <a:spcPts val="980"/>
              </a:lnSpc>
              <a:buFont typeface="Arial"/>
              <a:buChar char="•"/>
            </a:pPr>
            <a:r>
              <a:rPr lang="en-US" sz="726" spc="1">
                <a:solidFill>
                  <a:srgbClr val="000000"/>
                </a:solidFill>
                <a:latin typeface="Montserrat Bold"/>
                <a:ea typeface="Montserrat Bold"/>
                <a:cs typeface="Montserrat Bold"/>
                <a:sym typeface="Montserrat Bold"/>
              </a:rPr>
              <a:t>Risk Management</a:t>
            </a:r>
            <a:r>
              <a:rPr lang="en-US" sz="726" spc="1">
                <a:solidFill>
                  <a:srgbClr val="000000"/>
                </a:solidFill>
                <a:latin typeface="Montserrat"/>
                <a:ea typeface="Montserrat"/>
                <a:cs typeface="Montserrat"/>
                <a:sym typeface="Montserrat"/>
              </a:rPr>
              <a:t> by incorporating guidelines from ICH Q8, Q9, and Q10 to identify and mitigate risks to product quality and patient safety throughout the lifecycle of the manufacturing system.</a:t>
            </a:r>
          </a:p>
          <a:p>
            <a:pPr marL="156760" lvl="1" indent="-78380" algn="just" defTabSz="414955">
              <a:lnSpc>
                <a:spcPts val="980"/>
              </a:lnSpc>
              <a:buFont typeface="Arial"/>
              <a:buChar char="•"/>
            </a:pPr>
            <a:r>
              <a:rPr lang="en-US" sz="726" spc="1">
                <a:solidFill>
                  <a:srgbClr val="000000"/>
                </a:solidFill>
                <a:latin typeface="Montserrat Bold"/>
                <a:ea typeface="Montserrat Bold"/>
                <a:cs typeface="Montserrat Bold"/>
                <a:sym typeface="Montserrat Bold"/>
              </a:rPr>
              <a:t>Good Engineering Practices (GEP)</a:t>
            </a:r>
            <a:r>
              <a:rPr lang="en-US" sz="726" spc="1">
                <a:solidFill>
                  <a:srgbClr val="000000"/>
                </a:solidFill>
                <a:latin typeface="Montserrat"/>
                <a:ea typeface="Montserrat"/>
                <a:cs typeface="Montserrat"/>
                <a:sym typeface="Montserrat"/>
              </a:rPr>
              <a:t>, ensuring that systems are correctly designed, installed, and operated.</a:t>
            </a:r>
          </a:p>
          <a:p>
            <a:pPr marL="156760" lvl="1" indent="-78380" algn="just" defTabSz="414955">
              <a:lnSpc>
                <a:spcPts val="980"/>
              </a:lnSpc>
              <a:buFont typeface="Arial"/>
              <a:buChar char="•"/>
            </a:pPr>
            <a:r>
              <a:rPr lang="en-US" sz="726" spc="1">
                <a:solidFill>
                  <a:srgbClr val="000000"/>
                </a:solidFill>
                <a:latin typeface="Montserrat Bold"/>
                <a:ea typeface="Montserrat Bold"/>
                <a:cs typeface="Montserrat Bold"/>
                <a:sym typeface="Montserrat Bold"/>
              </a:rPr>
              <a:t>Flexibility and Efficiency</a:t>
            </a:r>
            <a:r>
              <a:rPr lang="en-US" sz="726" spc="1">
                <a:solidFill>
                  <a:srgbClr val="000000"/>
                </a:solidFill>
                <a:latin typeface="Montserrat"/>
                <a:ea typeface="Montserrat"/>
                <a:cs typeface="Montserrat"/>
                <a:sym typeface="Montserrat"/>
              </a:rPr>
              <a:t> by tailoring verification activities to each project's specific context, allowing for a more adaptable and efficient process.</a:t>
            </a:r>
          </a:p>
        </p:txBody>
      </p:sp>
      <p:sp>
        <p:nvSpPr>
          <p:cNvPr id="25" name="TextBox 25"/>
          <p:cNvSpPr txBox="1"/>
          <p:nvPr/>
        </p:nvSpPr>
        <p:spPr>
          <a:xfrm>
            <a:off x="1411817" y="4746568"/>
            <a:ext cx="2870817" cy="187615"/>
          </a:xfrm>
          <a:prstGeom prst="rect">
            <a:avLst/>
          </a:prstGeom>
        </p:spPr>
        <p:txBody>
          <a:bodyPr lIns="0" tIns="0" rIns="0" bIns="0" rtlCol="0" anchor="t">
            <a:spAutoFit/>
          </a:bodyPr>
          <a:lstStyle/>
          <a:p>
            <a:pPr defTabSz="414955">
              <a:lnSpc>
                <a:spcPts val="1645"/>
              </a:lnSpc>
            </a:pPr>
            <a:r>
              <a:rPr lang="en-US" sz="1156" spc="2">
                <a:solidFill>
                  <a:srgbClr val="FFFFFF"/>
                </a:solidFill>
                <a:latin typeface="Scansky Heavy"/>
                <a:ea typeface="Scansky Heavy"/>
                <a:cs typeface="Scansky Heavy"/>
                <a:sym typeface="Scansky Heavy"/>
              </a:rPr>
              <a:t>STEP #2</a:t>
            </a:r>
          </a:p>
        </p:txBody>
      </p:sp>
      <p:sp>
        <p:nvSpPr>
          <p:cNvPr id="26" name="TextBox 26"/>
          <p:cNvSpPr txBox="1"/>
          <p:nvPr/>
        </p:nvSpPr>
        <p:spPr>
          <a:xfrm>
            <a:off x="1411816" y="4929479"/>
            <a:ext cx="2929772" cy="506934"/>
          </a:xfrm>
          <a:prstGeom prst="rect">
            <a:avLst/>
          </a:prstGeom>
        </p:spPr>
        <p:txBody>
          <a:bodyPr lIns="0" tIns="0" rIns="0" bIns="0" rtlCol="0" anchor="t">
            <a:spAutoFit/>
          </a:bodyPr>
          <a:lstStyle/>
          <a:p>
            <a:pPr algn="just" defTabSz="414955">
              <a:lnSpc>
                <a:spcPts val="980"/>
              </a:lnSpc>
            </a:pPr>
            <a:r>
              <a:rPr lang="en-US" sz="726" spc="1">
                <a:solidFill>
                  <a:srgbClr val="FFFFFF"/>
                </a:solidFill>
                <a:latin typeface="Poppins Bold"/>
                <a:ea typeface="Poppins Bold"/>
                <a:cs typeface="Poppins Bold"/>
                <a:sym typeface="Poppins Bold"/>
              </a:rPr>
              <a:t>Specification &amp; Design: </a:t>
            </a:r>
            <a:r>
              <a:rPr lang="en-US" sz="726" spc="1">
                <a:solidFill>
                  <a:srgbClr val="FFFFFF"/>
                </a:solidFill>
                <a:latin typeface="Poppins"/>
                <a:ea typeface="Poppins"/>
                <a:cs typeface="Poppins"/>
                <a:sym typeface="Poppins"/>
              </a:rPr>
              <a:t>which involves creating detailed specifications and designing the system to meet the established requirements, complemented by rigorous design reviews and risk assessments.</a:t>
            </a:r>
          </a:p>
        </p:txBody>
      </p:sp>
      <p:sp>
        <p:nvSpPr>
          <p:cNvPr id="27" name="TextBox 27"/>
          <p:cNvSpPr txBox="1"/>
          <p:nvPr/>
        </p:nvSpPr>
        <p:spPr>
          <a:xfrm>
            <a:off x="1411817" y="5490785"/>
            <a:ext cx="2870817" cy="187615"/>
          </a:xfrm>
          <a:prstGeom prst="rect">
            <a:avLst/>
          </a:prstGeom>
        </p:spPr>
        <p:txBody>
          <a:bodyPr lIns="0" tIns="0" rIns="0" bIns="0" rtlCol="0" anchor="t">
            <a:spAutoFit/>
          </a:bodyPr>
          <a:lstStyle/>
          <a:p>
            <a:pPr defTabSz="414955">
              <a:lnSpc>
                <a:spcPts val="1645"/>
              </a:lnSpc>
            </a:pPr>
            <a:r>
              <a:rPr lang="en-US" sz="1156" spc="2">
                <a:solidFill>
                  <a:srgbClr val="FFFFFF"/>
                </a:solidFill>
                <a:latin typeface="Scansky Heavy"/>
                <a:ea typeface="Scansky Heavy"/>
                <a:cs typeface="Scansky Heavy"/>
                <a:sym typeface="Scansky Heavy"/>
              </a:rPr>
              <a:t>STEP #3</a:t>
            </a:r>
          </a:p>
        </p:txBody>
      </p:sp>
      <p:sp>
        <p:nvSpPr>
          <p:cNvPr id="28" name="TextBox 28"/>
          <p:cNvSpPr txBox="1"/>
          <p:nvPr/>
        </p:nvSpPr>
        <p:spPr>
          <a:xfrm>
            <a:off x="1411816" y="5693381"/>
            <a:ext cx="2929772" cy="375616"/>
          </a:xfrm>
          <a:prstGeom prst="rect">
            <a:avLst/>
          </a:prstGeom>
        </p:spPr>
        <p:txBody>
          <a:bodyPr lIns="0" tIns="0" rIns="0" bIns="0" rtlCol="0" anchor="t">
            <a:spAutoFit/>
          </a:bodyPr>
          <a:lstStyle/>
          <a:p>
            <a:pPr algn="just" defTabSz="414955">
              <a:lnSpc>
                <a:spcPts val="980"/>
              </a:lnSpc>
            </a:pPr>
            <a:r>
              <a:rPr lang="en-US" sz="726" spc="1">
                <a:solidFill>
                  <a:srgbClr val="FFFFFF"/>
                </a:solidFill>
                <a:latin typeface="Montserrat Bold"/>
                <a:ea typeface="Montserrat Bold"/>
                <a:cs typeface="Montserrat Bold"/>
                <a:sym typeface="Montserrat Bold"/>
              </a:rPr>
              <a:t>Verification: </a:t>
            </a:r>
            <a:r>
              <a:rPr lang="en-US" sz="726" spc="1">
                <a:solidFill>
                  <a:srgbClr val="FFFFFF"/>
                </a:solidFill>
                <a:latin typeface="Montserrat"/>
                <a:ea typeface="Montserrat"/>
                <a:cs typeface="Montserrat"/>
                <a:sym typeface="Montserrat"/>
              </a:rPr>
              <a:t>involves confirming that the system meets all specified requirements through a streamlined process that replaces traditional FAT/SAT/IQ/OQ/PQ sequences.</a:t>
            </a:r>
          </a:p>
        </p:txBody>
      </p:sp>
      <p:sp>
        <p:nvSpPr>
          <p:cNvPr id="29" name="TextBox 29"/>
          <p:cNvSpPr txBox="1"/>
          <p:nvPr/>
        </p:nvSpPr>
        <p:spPr>
          <a:xfrm>
            <a:off x="4552663" y="694587"/>
            <a:ext cx="2929772" cy="489365"/>
          </a:xfrm>
          <a:prstGeom prst="rect">
            <a:avLst/>
          </a:prstGeom>
        </p:spPr>
        <p:txBody>
          <a:bodyPr lIns="0" tIns="0" rIns="0" bIns="0" rtlCol="0" anchor="t">
            <a:spAutoFit/>
          </a:bodyPr>
          <a:lstStyle/>
          <a:p>
            <a:pPr defTabSz="414955">
              <a:lnSpc>
                <a:spcPts val="1972"/>
              </a:lnSpc>
            </a:pPr>
            <a:r>
              <a:rPr lang="en-US" sz="1387" spc="3" dirty="0">
                <a:solidFill>
                  <a:srgbClr val="000000">
                    <a:alpha val="91765"/>
                  </a:srgbClr>
                </a:solidFill>
                <a:latin typeface="Scansky Heavy"/>
                <a:ea typeface="Scansky Heavy"/>
                <a:cs typeface="Scansky Heavy"/>
                <a:sym typeface="Scansky Heavy"/>
              </a:rPr>
              <a:t>CROSS-FUNCTIONAL PROCESSES</a:t>
            </a:r>
          </a:p>
        </p:txBody>
      </p:sp>
      <p:sp>
        <p:nvSpPr>
          <p:cNvPr id="30" name="TextBox 30"/>
          <p:cNvSpPr txBox="1"/>
          <p:nvPr/>
        </p:nvSpPr>
        <p:spPr>
          <a:xfrm>
            <a:off x="4560715" y="1239629"/>
            <a:ext cx="2929772" cy="1380634"/>
          </a:xfrm>
          <a:prstGeom prst="rect">
            <a:avLst/>
          </a:prstGeom>
        </p:spPr>
        <p:txBody>
          <a:bodyPr lIns="0" tIns="0" rIns="0" bIns="0" rtlCol="0" anchor="t">
            <a:spAutoFit/>
          </a:bodyPr>
          <a:lstStyle/>
          <a:p>
            <a:pPr algn="just" defTabSz="414955">
              <a:lnSpc>
                <a:spcPts val="919"/>
              </a:lnSpc>
            </a:pPr>
            <a:r>
              <a:rPr lang="en-US" sz="681" spc="1">
                <a:solidFill>
                  <a:srgbClr val="000000"/>
                </a:solidFill>
                <a:latin typeface="Poppins"/>
                <a:ea typeface="Poppins"/>
                <a:cs typeface="Poppins"/>
                <a:sym typeface="Poppins"/>
              </a:rPr>
              <a:t>ASTM E2500 emphasizes several cross-functional processes to ensure comprehensive validation. </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Good Engineering Practices (GEP)</a:t>
            </a:r>
            <a:r>
              <a:rPr lang="en-US" sz="681" spc="1">
                <a:solidFill>
                  <a:srgbClr val="000000"/>
                </a:solidFill>
                <a:latin typeface="Poppins"/>
                <a:ea typeface="Poppins"/>
                <a:cs typeface="Poppins"/>
                <a:sym typeface="Poppins"/>
              </a:rPr>
              <a:t> are integrated throughout the entire project to adhere to industry standards. </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Quality Risk Management</a:t>
            </a:r>
            <a:r>
              <a:rPr lang="en-US" sz="681" spc="1">
                <a:solidFill>
                  <a:srgbClr val="000000"/>
                </a:solidFill>
                <a:latin typeface="Poppins"/>
                <a:ea typeface="Poppins"/>
                <a:cs typeface="Poppins"/>
                <a:sym typeface="Poppins"/>
              </a:rPr>
              <a:t> involves ongoing assessment and management of risks to product quality and patient safety. </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Design Review</a:t>
            </a:r>
            <a:r>
              <a:rPr lang="en-US" sz="681" spc="1">
                <a:solidFill>
                  <a:srgbClr val="000000"/>
                </a:solidFill>
                <a:latin typeface="Poppins"/>
                <a:ea typeface="Poppins"/>
                <a:cs typeface="Poppins"/>
                <a:sym typeface="Poppins"/>
              </a:rPr>
              <a:t> is a continuous process ensuring that the system design meets requirements and addresses identified risks. Lastly, </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Change Management</a:t>
            </a:r>
            <a:r>
              <a:rPr lang="en-US" sz="681" spc="1">
                <a:solidFill>
                  <a:srgbClr val="000000"/>
                </a:solidFill>
                <a:latin typeface="Poppins"/>
                <a:ea typeface="Poppins"/>
                <a:cs typeface="Poppins"/>
                <a:sym typeface="Poppins"/>
              </a:rPr>
              <a:t> is implemented as a structured process for evaluating and documenting system changes to avoid test duplication and ensure proper documentation.</a:t>
            </a:r>
          </a:p>
        </p:txBody>
      </p:sp>
      <p:sp>
        <p:nvSpPr>
          <p:cNvPr id="31" name="TextBox 31"/>
          <p:cNvSpPr txBox="1"/>
          <p:nvPr/>
        </p:nvSpPr>
        <p:spPr>
          <a:xfrm>
            <a:off x="4560715" y="2791800"/>
            <a:ext cx="5248564" cy="192360"/>
          </a:xfrm>
          <a:prstGeom prst="rect">
            <a:avLst/>
          </a:prstGeom>
        </p:spPr>
        <p:txBody>
          <a:bodyPr lIns="0" tIns="0" rIns="0" bIns="0" rtlCol="0" anchor="t">
            <a:spAutoFit/>
          </a:bodyPr>
          <a:lstStyle/>
          <a:p>
            <a:pPr defTabSz="414955">
              <a:lnSpc>
                <a:spcPts val="1484"/>
              </a:lnSpc>
            </a:pPr>
            <a:r>
              <a:rPr lang="en-US" sz="1387" spc="3">
                <a:solidFill>
                  <a:srgbClr val="000000">
                    <a:alpha val="91765"/>
                  </a:srgbClr>
                </a:solidFill>
                <a:latin typeface="Scansky Heavy"/>
                <a:ea typeface="Scansky Heavy"/>
                <a:cs typeface="Scansky Heavy"/>
                <a:sym typeface="Scansky Heavy"/>
              </a:rPr>
              <a:t>COMPARISON: ASTM E2500 VS. TRADITIONAL APPROACHES</a:t>
            </a:r>
          </a:p>
        </p:txBody>
      </p:sp>
      <p:sp>
        <p:nvSpPr>
          <p:cNvPr id="32" name="TextBox 32"/>
          <p:cNvSpPr txBox="1"/>
          <p:nvPr/>
        </p:nvSpPr>
        <p:spPr>
          <a:xfrm>
            <a:off x="4560715" y="2991913"/>
            <a:ext cx="6144728" cy="688137"/>
          </a:xfrm>
          <a:prstGeom prst="rect">
            <a:avLst/>
          </a:prstGeom>
        </p:spPr>
        <p:txBody>
          <a:bodyPr lIns="0" tIns="0" rIns="0" bIns="0" rtlCol="0" anchor="t">
            <a:spAutoFit/>
          </a:bodyPr>
          <a:lstStyle/>
          <a:p>
            <a:pPr algn="just" defTabSz="414955">
              <a:lnSpc>
                <a:spcPts val="919"/>
              </a:lnSpc>
            </a:pPr>
            <a:r>
              <a:rPr lang="en-US" sz="681" spc="1">
                <a:solidFill>
                  <a:srgbClr val="000000"/>
                </a:solidFill>
                <a:latin typeface="Poppins"/>
                <a:ea typeface="Poppins"/>
                <a:cs typeface="Poppins"/>
                <a:sym typeface="Poppins"/>
              </a:rPr>
              <a:t>Compared to traditional validation methods, ASTM E2500 offers a more flexible and risk-based approach. Traditional methods follow a prescriptive sequence of tests, such as FAT, SAT, IQ, OQ, and PQ, which can be rigid and less adaptable to specific project needs. In contrast, ASTM E2500 encompasses a broader definition of </a:t>
            </a:r>
            <a:r>
              <a:rPr lang="en-US" sz="681" spc="1">
                <a:solidFill>
                  <a:srgbClr val="000000"/>
                </a:solidFill>
                <a:latin typeface="Poppins Bold"/>
                <a:ea typeface="Poppins Bold"/>
                <a:cs typeface="Poppins Bold"/>
                <a:sym typeface="Poppins Bold"/>
              </a:rPr>
              <a:t>Verification</a:t>
            </a:r>
            <a:r>
              <a:rPr lang="en-US" sz="681" spc="1">
                <a:solidFill>
                  <a:srgbClr val="000000"/>
                </a:solidFill>
                <a:latin typeface="Poppins"/>
                <a:ea typeface="Poppins"/>
                <a:cs typeface="Poppins"/>
                <a:sym typeface="Poppins"/>
              </a:rPr>
              <a:t> that integrates all testing activities, allowing for a more rational and tailored approach. The role of </a:t>
            </a:r>
            <a:r>
              <a:rPr lang="en-US" sz="681" spc="1">
                <a:solidFill>
                  <a:srgbClr val="000000"/>
                </a:solidFill>
                <a:latin typeface="Poppins Bold"/>
                <a:ea typeface="Poppins Bold"/>
                <a:cs typeface="Poppins Bold"/>
                <a:sym typeface="Poppins Bold"/>
              </a:rPr>
              <a:t>Subject Matter Experts (SMEs)</a:t>
            </a:r>
            <a:r>
              <a:rPr lang="en-US" sz="681" spc="1">
                <a:solidFill>
                  <a:srgbClr val="000000"/>
                </a:solidFill>
                <a:latin typeface="Poppins"/>
                <a:ea typeface="Poppins"/>
                <a:cs typeface="Poppins"/>
                <a:sym typeface="Poppins"/>
              </a:rPr>
              <a:t> is also more continuous and integral in ASTM E2500, compared to traditional approaches where SMEs are involved primarily during specific phases. Additionally, ASTM E2500's focus on </a:t>
            </a:r>
            <a:r>
              <a:rPr lang="en-US" sz="681" spc="1">
                <a:solidFill>
                  <a:srgbClr val="000000"/>
                </a:solidFill>
                <a:latin typeface="Poppins Bold"/>
                <a:ea typeface="Poppins Bold"/>
                <a:cs typeface="Poppins Bold"/>
                <a:sym typeface="Poppins Bold"/>
              </a:rPr>
              <a:t>Documentation</a:t>
            </a:r>
            <a:r>
              <a:rPr lang="en-US" sz="681" spc="1">
                <a:solidFill>
                  <a:srgbClr val="000000"/>
                </a:solidFill>
                <a:latin typeface="Poppins"/>
                <a:ea typeface="Poppins"/>
                <a:cs typeface="Poppins"/>
                <a:sym typeface="Poppins"/>
              </a:rPr>
              <a:t> is centered on risk management and flexibility, contrasting with the more extensive and prescriptive documentation required in traditional methods.</a:t>
            </a:r>
          </a:p>
        </p:txBody>
      </p:sp>
      <p:sp>
        <p:nvSpPr>
          <p:cNvPr id="33" name="TextBox 33"/>
          <p:cNvSpPr txBox="1"/>
          <p:nvPr/>
        </p:nvSpPr>
        <p:spPr>
          <a:xfrm>
            <a:off x="4560715" y="3753689"/>
            <a:ext cx="4475266" cy="232884"/>
          </a:xfrm>
          <a:prstGeom prst="rect">
            <a:avLst/>
          </a:prstGeom>
        </p:spPr>
        <p:txBody>
          <a:bodyPr lIns="0" tIns="0" rIns="0" bIns="0" rtlCol="0" anchor="t">
            <a:spAutoFit/>
          </a:bodyPr>
          <a:lstStyle/>
          <a:p>
            <a:pPr defTabSz="414955">
              <a:lnSpc>
                <a:spcPts val="1972"/>
              </a:lnSpc>
            </a:pPr>
            <a:r>
              <a:rPr lang="en-US" sz="1387" spc="3">
                <a:solidFill>
                  <a:srgbClr val="000000">
                    <a:alpha val="91765"/>
                  </a:srgbClr>
                </a:solidFill>
                <a:latin typeface="Scansky Heavy"/>
                <a:ea typeface="Scansky Heavy"/>
                <a:cs typeface="Scansky Heavy"/>
                <a:sym typeface="Scansky Heavy"/>
              </a:rPr>
              <a:t>APPLICATIONS &amp; BENEFITS</a:t>
            </a:r>
          </a:p>
        </p:txBody>
      </p:sp>
      <p:sp>
        <p:nvSpPr>
          <p:cNvPr id="34" name="TextBox 34"/>
          <p:cNvSpPr txBox="1"/>
          <p:nvPr/>
        </p:nvSpPr>
        <p:spPr>
          <a:xfrm>
            <a:off x="4560715" y="3978231"/>
            <a:ext cx="6228704" cy="1265218"/>
          </a:xfrm>
          <a:prstGeom prst="rect">
            <a:avLst/>
          </a:prstGeom>
        </p:spPr>
        <p:txBody>
          <a:bodyPr lIns="0" tIns="0" rIns="0" bIns="0" rtlCol="0" anchor="t">
            <a:spAutoFit/>
          </a:bodyPr>
          <a:lstStyle/>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Applicability</a:t>
            </a:r>
            <a:r>
              <a:rPr lang="en-US" sz="681" spc="1">
                <a:solidFill>
                  <a:srgbClr val="000000"/>
                </a:solidFill>
                <a:latin typeface="Poppins"/>
                <a:ea typeface="Poppins"/>
                <a:cs typeface="Poppins"/>
                <a:sym typeface="Poppins"/>
              </a:rPr>
              <a:t>: The ASTM E2500 approach can be applied to new and existing manufacturing systems, including laboratory, information, and medical device manufacturing systems.</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Lifecycle Coverage</a:t>
            </a:r>
            <a:r>
              <a:rPr lang="en-US" sz="681" spc="1">
                <a:solidFill>
                  <a:srgbClr val="000000"/>
                </a:solidFill>
                <a:latin typeface="Poppins"/>
                <a:ea typeface="Poppins"/>
                <a:cs typeface="Poppins"/>
                <a:sym typeface="Poppins"/>
              </a:rPr>
              <a:t>: It applies throughout the manufacturing system’s lifecycle, from concept to retirement.</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Regulatory Compliance</a:t>
            </a:r>
            <a:r>
              <a:rPr lang="en-US" sz="681" spc="1">
                <a:solidFill>
                  <a:srgbClr val="000000"/>
                </a:solidFill>
                <a:latin typeface="Poppins"/>
                <a:ea typeface="Poppins"/>
                <a:cs typeface="Poppins"/>
                <a:sym typeface="Poppins"/>
              </a:rPr>
              <a:t>: The approach is designed to conform with FDA, EU, and other international regulations, ensuring that systems are qualified and meet all regulatory expectations.</a:t>
            </a:r>
          </a:p>
          <a:p>
            <a:pPr marL="146963" lvl="1" indent="-73482" algn="just" defTabSz="414955">
              <a:lnSpc>
                <a:spcPts val="919"/>
              </a:lnSpc>
              <a:buFont typeface="Arial"/>
              <a:buChar char="•"/>
            </a:pPr>
            <a:r>
              <a:rPr lang="en-US" sz="681" spc="1">
                <a:solidFill>
                  <a:srgbClr val="000000"/>
                </a:solidFill>
                <a:latin typeface="Poppins Bold"/>
                <a:ea typeface="Poppins Bold"/>
                <a:cs typeface="Poppins Bold"/>
                <a:sym typeface="Poppins Bold"/>
              </a:rPr>
              <a:t>Efficiency and Cost Management</a:t>
            </a:r>
            <a:r>
              <a:rPr lang="en-US" sz="681" spc="1">
                <a:solidFill>
                  <a:srgbClr val="000000"/>
                </a:solidFill>
                <a:latin typeface="Poppins"/>
                <a:ea typeface="Poppins"/>
                <a:cs typeface="Poppins"/>
                <a:sym typeface="Poppins"/>
              </a:rPr>
              <a:t>: By focusing on critical aspects and leveraging risk management tools, the ASTM E2500 approach can streamline project execution, reduce time to market, and optimize resource utilization.</a:t>
            </a:r>
          </a:p>
          <a:p>
            <a:pPr algn="just" defTabSz="414955">
              <a:lnSpc>
                <a:spcPts val="919"/>
              </a:lnSpc>
            </a:pPr>
            <a:r>
              <a:rPr lang="en-US" sz="681" spc="1">
                <a:solidFill>
                  <a:srgbClr val="000000"/>
                </a:solidFill>
                <a:latin typeface="Poppins"/>
                <a:ea typeface="Poppins"/>
                <a:cs typeface="Poppins"/>
                <a:sym typeface="Poppins"/>
              </a:rPr>
              <a:t> </a:t>
            </a:r>
          </a:p>
          <a:p>
            <a:pPr algn="just" defTabSz="414955">
              <a:lnSpc>
                <a:spcPts val="919"/>
              </a:lnSpc>
            </a:pPr>
            <a:r>
              <a:rPr lang="en-US" sz="681" spc="1">
                <a:solidFill>
                  <a:srgbClr val="000000"/>
                </a:solidFill>
                <a:latin typeface="Poppins"/>
                <a:ea typeface="Poppins"/>
                <a:cs typeface="Poppins"/>
                <a:sym typeface="Poppins"/>
              </a:rPr>
              <a:t>The ASTM E2500 approach provides a structured, risk-based framework for specifying, designing, and verifying pharmaceutical and biopharmaceutical manufacturing systems. It emphasizes flexibility, efficiency, and regulatory compliance, making it a valuable tool for ensuring product quality and patient safety.</a:t>
            </a:r>
          </a:p>
        </p:txBody>
      </p:sp>
      <p:sp>
        <p:nvSpPr>
          <p:cNvPr id="35" name="TextBox 35"/>
          <p:cNvSpPr txBox="1"/>
          <p:nvPr/>
        </p:nvSpPr>
        <p:spPr>
          <a:xfrm>
            <a:off x="4560715" y="5435588"/>
            <a:ext cx="3153221" cy="666849"/>
          </a:xfrm>
          <a:prstGeom prst="rect">
            <a:avLst/>
          </a:prstGeom>
        </p:spPr>
        <p:txBody>
          <a:bodyPr lIns="0" tIns="0" rIns="0" bIns="0" rtlCol="0" anchor="t">
            <a:spAutoFit/>
          </a:bodyPr>
          <a:lstStyle/>
          <a:p>
            <a:pPr defTabSz="414955">
              <a:lnSpc>
                <a:spcPts val="1329"/>
              </a:lnSpc>
            </a:pPr>
            <a:r>
              <a:rPr lang="en-US" sz="1384" spc="3">
                <a:solidFill>
                  <a:srgbClr val="000000">
                    <a:alpha val="91765"/>
                  </a:srgbClr>
                </a:solidFill>
                <a:latin typeface="Scansky Heavy"/>
                <a:ea typeface="Scansky Heavy"/>
                <a:cs typeface="Scansky Heavy"/>
                <a:sym typeface="Scansky Heavy"/>
              </a:rPr>
              <a:t>CHALLENGES &amp; FUTURE CONSIDERATIONS</a:t>
            </a:r>
          </a:p>
          <a:p>
            <a:pPr defTabSz="414955">
              <a:lnSpc>
                <a:spcPts val="1329"/>
              </a:lnSpc>
            </a:pPr>
            <a:endParaRPr lang="en-US" sz="1384" spc="3">
              <a:solidFill>
                <a:srgbClr val="000000">
                  <a:alpha val="91765"/>
                </a:srgbClr>
              </a:solidFill>
              <a:latin typeface="Scansky Heavy"/>
              <a:ea typeface="Scansky Heavy"/>
              <a:cs typeface="Scansky Heavy"/>
              <a:sym typeface="Scansky Heavy"/>
            </a:endParaRPr>
          </a:p>
          <a:p>
            <a:pPr defTabSz="414955">
              <a:lnSpc>
                <a:spcPts val="1329"/>
              </a:lnSpc>
            </a:pPr>
            <a:endParaRPr lang="en-US" sz="1384" spc="3">
              <a:solidFill>
                <a:srgbClr val="000000">
                  <a:alpha val="91765"/>
                </a:srgbClr>
              </a:solidFill>
              <a:latin typeface="Scansky Heavy"/>
              <a:ea typeface="Scansky Heavy"/>
              <a:cs typeface="Scansky Heavy"/>
              <a:sym typeface="Scansky Heavy"/>
            </a:endParaRPr>
          </a:p>
        </p:txBody>
      </p:sp>
      <p:sp>
        <p:nvSpPr>
          <p:cNvPr id="36" name="TextBox 36"/>
          <p:cNvSpPr txBox="1"/>
          <p:nvPr/>
        </p:nvSpPr>
        <p:spPr>
          <a:xfrm>
            <a:off x="4578367" y="5783421"/>
            <a:ext cx="3135569" cy="1018292"/>
          </a:xfrm>
          <a:prstGeom prst="rect">
            <a:avLst/>
          </a:prstGeom>
        </p:spPr>
        <p:txBody>
          <a:bodyPr lIns="0" tIns="0" rIns="0" bIns="0" rtlCol="0" anchor="t">
            <a:spAutoFit/>
          </a:bodyPr>
          <a:lstStyle/>
          <a:p>
            <a:pPr algn="just" defTabSz="414955">
              <a:lnSpc>
                <a:spcPts val="968"/>
              </a:lnSpc>
            </a:pPr>
            <a:r>
              <a:rPr lang="en-US" sz="680" spc="1">
                <a:solidFill>
                  <a:srgbClr val="000000"/>
                </a:solidFill>
                <a:latin typeface="Poppins"/>
                <a:ea typeface="Poppins"/>
                <a:cs typeface="Poppins"/>
                <a:sym typeface="Poppins"/>
              </a:rPr>
              <a:t>Despite its advantages, the ASTM E2500 approach faces challenges in implementation, often feeling aspirational due to varying levels of alignment across organizations. Future updates, such as those anticipated for Annex 15 and the ISPE Baseline® Guide Volume 5, are expected to address some of these difficulties and improve alignment with European regulations. The ongoing evolution of related guidelines and standards, including GAMP5 and USP &lt;1058&gt;, will continue to shape the validation landscape.</a:t>
            </a:r>
          </a:p>
        </p:txBody>
      </p:sp>
      <p:sp>
        <p:nvSpPr>
          <p:cNvPr id="37" name="TextBox 37"/>
          <p:cNvSpPr txBox="1"/>
          <p:nvPr/>
        </p:nvSpPr>
        <p:spPr>
          <a:xfrm>
            <a:off x="1411817" y="6124744"/>
            <a:ext cx="2870817" cy="187615"/>
          </a:xfrm>
          <a:prstGeom prst="rect">
            <a:avLst/>
          </a:prstGeom>
        </p:spPr>
        <p:txBody>
          <a:bodyPr lIns="0" tIns="0" rIns="0" bIns="0" rtlCol="0" anchor="t">
            <a:spAutoFit/>
          </a:bodyPr>
          <a:lstStyle/>
          <a:p>
            <a:pPr defTabSz="414955">
              <a:lnSpc>
                <a:spcPts val="1645"/>
              </a:lnSpc>
            </a:pPr>
            <a:r>
              <a:rPr lang="en-US" sz="1156" spc="2">
                <a:solidFill>
                  <a:srgbClr val="FFFFFF"/>
                </a:solidFill>
                <a:latin typeface="Scansky Heavy"/>
                <a:ea typeface="Scansky Heavy"/>
                <a:cs typeface="Scansky Heavy"/>
                <a:sym typeface="Scansky Heavy"/>
              </a:rPr>
              <a:t>STEP #4</a:t>
            </a:r>
          </a:p>
        </p:txBody>
      </p:sp>
      <p:sp>
        <p:nvSpPr>
          <p:cNvPr id="38" name="TextBox 38"/>
          <p:cNvSpPr txBox="1"/>
          <p:nvPr/>
        </p:nvSpPr>
        <p:spPr>
          <a:xfrm>
            <a:off x="1411816" y="6342500"/>
            <a:ext cx="2929772" cy="375616"/>
          </a:xfrm>
          <a:prstGeom prst="rect">
            <a:avLst/>
          </a:prstGeom>
        </p:spPr>
        <p:txBody>
          <a:bodyPr lIns="0" tIns="0" rIns="0" bIns="0" rtlCol="0" anchor="t">
            <a:spAutoFit/>
          </a:bodyPr>
          <a:lstStyle/>
          <a:p>
            <a:pPr algn="just" defTabSz="414955">
              <a:lnSpc>
                <a:spcPts val="980"/>
              </a:lnSpc>
            </a:pPr>
            <a:r>
              <a:rPr lang="en-US" sz="726" spc="1">
                <a:solidFill>
                  <a:srgbClr val="FFFFFF"/>
                </a:solidFill>
                <a:latin typeface="Montserrat Bold"/>
                <a:ea typeface="Montserrat Bold"/>
                <a:cs typeface="Montserrat Bold"/>
                <a:sym typeface="Montserrat Bold"/>
              </a:rPr>
              <a:t>Acceptance &amp; Release: </a:t>
            </a:r>
            <a:r>
              <a:rPr lang="en-US" sz="726" spc="1">
                <a:solidFill>
                  <a:srgbClr val="FFFFFF"/>
                </a:solidFill>
                <a:latin typeface="Montserrat"/>
                <a:ea typeface="Montserrat"/>
                <a:cs typeface="Montserrat"/>
                <a:sym typeface="Montserrat"/>
              </a:rPr>
              <a:t>involves finalizing verification, reviewing all activities and documentation, and releasing the system for operational use.</a:t>
            </a:r>
          </a:p>
        </p:txBody>
      </p:sp>
      <p:sp>
        <p:nvSpPr>
          <p:cNvPr id="39" name="TextBox 39"/>
          <p:cNvSpPr txBox="1"/>
          <p:nvPr/>
        </p:nvSpPr>
        <p:spPr>
          <a:xfrm>
            <a:off x="1422362" y="3817126"/>
            <a:ext cx="1759744" cy="233397"/>
          </a:xfrm>
          <a:prstGeom prst="rect">
            <a:avLst/>
          </a:prstGeom>
        </p:spPr>
        <p:txBody>
          <a:bodyPr lIns="0" tIns="0" rIns="0" bIns="0" rtlCol="0" anchor="t">
            <a:spAutoFit/>
          </a:bodyPr>
          <a:lstStyle/>
          <a:p>
            <a:pPr defTabSz="414955">
              <a:lnSpc>
                <a:spcPts val="2000"/>
              </a:lnSpc>
            </a:pPr>
            <a:r>
              <a:rPr lang="en-US" sz="1406" spc="3">
                <a:solidFill>
                  <a:srgbClr val="FFFFFF"/>
                </a:solidFill>
                <a:latin typeface="Scansky Heavy"/>
                <a:ea typeface="Scansky Heavy"/>
                <a:cs typeface="Scansky Heavy"/>
                <a:sym typeface="Scansky Heavy"/>
              </a:rPr>
              <a:t>FOUR MAIN STEPS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756" y="90003"/>
            <a:ext cx="10445945" cy="649034"/>
          </a:xfrm>
        </p:spPr>
        <p:txBody>
          <a:bodyPr/>
          <a:lstStyle/>
          <a:p>
            <a:r>
              <a:rPr lang="en-US" dirty="0">
                <a:solidFill>
                  <a:schemeClr val="tx1">
                    <a:lumMod val="75000"/>
                    <a:lumOff val="25000"/>
                  </a:schemeClr>
                </a:solidFill>
              </a:rPr>
              <a:t>ATSM E2500 Process</a:t>
            </a:r>
            <a:endParaRPr lang="en-IN" dirty="0">
              <a:solidFill>
                <a:schemeClr val="tx1">
                  <a:lumMod val="75000"/>
                  <a:lumOff val="25000"/>
                </a:schemeClr>
              </a:solidFill>
            </a:endParaRPr>
          </a:p>
        </p:txBody>
      </p:sp>
      <p:sp>
        <p:nvSpPr>
          <p:cNvPr id="6" name="Oval 5">
            <a:extLst>
              <a:ext uri="{FF2B5EF4-FFF2-40B4-BE49-F238E27FC236}">
                <a16:creationId xmlns:a16="http://schemas.microsoft.com/office/drawing/2014/main" id="{2CCDCE70-F8EB-40A1-BB7A-38D8AF17B202}"/>
              </a:ext>
            </a:extLst>
          </p:cNvPr>
          <p:cNvSpPr/>
          <p:nvPr/>
        </p:nvSpPr>
        <p:spPr>
          <a:xfrm>
            <a:off x="8439969" y="2279825"/>
            <a:ext cx="1437381" cy="1377771"/>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Oval 3">
            <a:extLst>
              <a:ext uri="{FF2B5EF4-FFF2-40B4-BE49-F238E27FC236}">
                <a16:creationId xmlns:a16="http://schemas.microsoft.com/office/drawing/2014/main" id="{B9B2E154-521F-4129-A687-7D919F082A31}"/>
              </a:ext>
            </a:extLst>
          </p:cNvPr>
          <p:cNvSpPr/>
          <p:nvPr/>
        </p:nvSpPr>
        <p:spPr>
          <a:xfrm>
            <a:off x="477328" y="1584140"/>
            <a:ext cx="2896347" cy="267417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solidFill>
                  <a:schemeClr val="tx1">
                    <a:lumMod val="65000"/>
                    <a:lumOff val="35000"/>
                  </a:schemeClr>
                </a:solidFill>
                <a:ea typeface="Open Sans" panose="020B0606030504020204" pitchFamily="34" charset="0"/>
                <a:cs typeface="Open Sans" panose="020B0606030504020204" pitchFamily="34" charset="0"/>
              </a:rPr>
              <a:t>Quality Systems per ICH Q10</a:t>
            </a:r>
          </a:p>
        </p:txBody>
      </p:sp>
      <p:sp>
        <p:nvSpPr>
          <p:cNvPr id="7" name="Block Arc 6">
            <a:extLst>
              <a:ext uri="{FF2B5EF4-FFF2-40B4-BE49-F238E27FC236}">
                <a16:creationId xmlns:a16="http://schemas.microsoft.com/office/drawing/2014/main" id="{61CE9FB8-E673-41C9-8C86-DC200CFC7B70}"/>
              </a:ext>
            </a:extLst>
          </p:cNvPr>
          <p:cNvSpPr/>
          <p:nvPr/>
        </p:nvSpPr>
        <p:spPr>
          <a:xfrm>
            <a:off x="23744" y="1443805"/>
            <a:ext cx="3534736" cy="2996619"/>
          </a:xfrm>
          <a:prstGeom prst="blockArc">
            <a:avLst>
              <a:gd name="adj1" fmla="val 13108199"/>
              <a:gd name="adj2" fmla="val 5237833"/>
              <a:gd name="adj3" fmla="val 581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Isosceles Triangle 8">
            <a:extLst>
              <a:ext uri="{FF2B5EF4-FFF2-40B4-BE49-F238E27FC236}">
                <a16:creationId xmlns:a16="http://schemas.microsoft.com/office/drawing/2014/main" id="{C1FD2261-9DEF-4529-92CE-07D9E4563313}"/>
              </a:ext>
            </a:extLst>
          </p:cNvPr>
          <p:cNvSpPr/>
          <p:nvPr/>
        </p:nvSpPr>
        <p:spPr>
          <a:xfrm rot="15884292">
            <a:off x="1500030" y="4172459"/>
            <a:ext cx="507116" cy="40395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a:extLst>
              <a:ext uri="{FF2B5EF4-FFF2-40B4-BE49-F238E27FC236}">
                <a16:creationId xmlns:a16="http://schemas.microsoft.com/office/drawing/2014/main" id="{F73B8D31-6EDF-4CEA-B1B2-25AF9F98E26A}"/>
              </a:ext>
            </a:extLst>
          </p:cNvPr>
          <p:cNvSpPr/>
          <p:nvPr/>
        </p:nvSpPr>
        <p:spPr>
          <a:xfrm>
            <a:off x="2585166" y="3125532"/>
            <a:ext cx="1311614" cy="12845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dirty="0">
                <a:solidFill>
                  <a:schemeClr val="bg1"/>
                </a:solidFill>
              </a:rPr>
              <a:t>Regulatory Intelligence</a:t>
            </a:r>
          </a:p>
        </p:txBody>
      </p:sp>
      <p:sp>
        <p:nvSpPr>
          <p:cNvPr id="17" name="Oval 16">
            <a:extLst>
              <a:ext uri="{FF2B5EF4-FFF2-40B4-BE49-F238E27FC236}">
                <a16:creationId xmlns:a16="http://schemas.microsoft.com/office/drawing/2014/main" id="{7A0E61B7-9C5F-4183-A2DA-22578B863FA2}"/>
              </a:ext>
            </a:extLst>
          </p:cNvPr>
          <p:cNvSpPr/>
          <p:nvPr/>
        </p:nvSpPr>
        <p:spPr>
          <a:xfrm>
            <a:off x="1950358" y="940376"/>
            <a:ext cx="1311614" cy="12845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dirty="0">
                <a:solidFill>
                  <a:schemeClr val="bg1"/>
                </a:solidFill>
              </a:rPr>
              <a:t>Process Knowledge</a:t>
            </a:r>
          </a:p>
        </p:txBody>
      </p:sp>
      <p:sp>
        <p:nvSpPr>
          <p:cNvPr id="19" name="Oval 18">
            <a:extLst>
              <a:ext uri="{FF2B5EF4-FFF2-40B4-BE49-F238E27FC236}">
                <a16:creationId xmlns:a16="http://schemas.microsoft.com/office/drawing/2014/main" id="{37D797AE-E2D8-4F12-9CBE-67D43827636B}"/>
              </a:ext>
            </a:extLst>
          </p:cNvPr>
          <p:cNvSpPr/>
          <p:nvPr/>
        </p:nvSpPr>
        <p:spPr>
          <a:xfrm>
            <a:off x="9987" y="1185216"/>
            <a:ext cx="1311614" cy="1284507"/>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400" dirty="0">
                <a:solidFill>
                  <a:schemeClr val="bg1"/>
                </a:solidFill>
              </a:rPr>
              <a:t>Product Knowledge</a:t>
            </a:r>
          </a:p>
        </p:txBody>
      </p:sp>
      <p:sp>
        <p:nvSpPr>
          <p:cNvPr id="11" name="Arrow: Left-Right 10">
            <a:extLst>
              <a:ext uri="{FF2B5EF4-FFF2-40B4-BE49-F238E27FC236}">
                <a16:creationId xmlns:a16="http://schemas.microsoft.com/office/drawing/2014/main" id="{A5374A8B-F62F-1BCC-183F-DFC55AA7055A}"/>
              </a:ext>
            </a:extLst>
          </p:cNvPr>
          <p:cNvSpPr/>
          <p:nvPr/>
        </p:nvSpPr>
        <p:spPr>
          <a:xfrm>
            <a:off x="3499505" y="2111644"/>
            <a:ext cx="8103264" cy="137777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6C3A98CC-8BED-45F1-9B6C-F2235F387780}"/>
              </a:ext>
            </a:extLst>
          </p:cNvPr>
          <p:cNvSpPr/>
          <p:nvPr/>
        </p:nvSpPr>
        <p:spPr>
          <a:xfrm>
            <a:off x="4075419" y="2006001"/>
            <a:ext cx="1628825" cy="14144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i="0" dirty="0">
                <a:solidFill>
                  <a:schemeClr val="bg1"/>
                </a:solidFill>
                <a:effectLst/>
              </a:rPr>
              <a:t>Requirements</a:t>
            </a:r>
            <a:endParaRPr lang="en-IN" sz="1200" dirty="0">
              <a:solidFill>
                <a:schemeClr val="bg1"/>
              </a:solidFill>
            </a:endParaRPr>
          </a:p>
        </p:txBody>
      </p:sp>
      <p:sp>
        <p:nvSpPr>
          <p:cNvPr id="5" name="Oval 4">
            <a:extLst>
              <a:ext uri="{FF2B5EF4-FFF2-40B4-BE49-F238E27FC236}">
                <a16:creationId xmlns:a16="http://schemas.microsoft.com/office/drawing/2014/main" id="{E23F83DE-1DCA-D08C-B05B-1A5F51C5E68C}"/>
              </a:ext>
            </a:extLst>
          </p:cNvPr>
          <p:cNvSpPr/>
          <p:nvPr/>
        </p:nvSpPr>
        <p:spPr>
          <a:xfrm>
            <a:off x="5850419" y="2006001"/>
            <a:ext cx="1628825" cy="14144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i="0" dirty="0">
                <a:solidFill>
                  <a:schemeClr val="bg1"/>
                </a:solidFill>
                <a:effectLst/>
              </a:rPr>
              <a:t>Specification and Design</a:t>
            </a:r>
            <a:endParaRPr lang="en-IN" sz="1200" dirty="0">
              <a:solidFill>
                <a:schemeClr val="bg1"/>
              </a:solidFill>
            </a:endParaRPr>
          </a:p>
        </p:txBody>
      </p:sp>
      <p:sp>
        <p:nvSpPr>
          <p:cNvPr id="8" name="Oval 7">
            <a:extLst>
              <a:ext uri="{FF2B5EF4-FFF2-40B4-BE49-F238E27FC236}">
                <a16:creationId xmlns:a16="http://schemas.microsoft.com/office/drawing/2014/main" id="{D9A1E948-F492-D513-6C7D-D6672CD92CE4}"/>
              </a:ext>
            </a:extLst>
          </p:cNvPr>
          <p:cNvSpPr/>
          <p:nvPr/>
        </p:nvSpPr>
        <p:spPr>
          <a:xfrm>
            <a:off x="7603229" y="2006001"/>
            <a:ext cx="1628825" cy="14144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i="0" dirty="0">
                <a:solidFill>
                  <a:schemeClr val="bg1"/>
                </a:solidFill>
                <a:effectLst/>
              </a:rPr>
              <a:t>Verification</a:t>
            </a:r>
            <a:endParaRPr lang="en-IN" sz="1200" dirty="0">
              <a:solidFill>
                <a:schemeClr val="bg1"/>
              </a:solidFill>
            </a:endParaRPr>
          </a:p>
        </p:txBody>
      </p:sp>
      <p:sp>
        <p:nvSpPr>
          <p:cNvPr id="10" name="Oval 9">
            <a:extLst>
              <a:ext uri="{FF2B5EF4-FFF2-40B4-BE49-F238E27FC236}">
                <a16:creationId xmlns:a16="http://schemas.microsoft.com/office/drawing/2014/main" id="{5C8BE003-5CFC-23F1-08A9-95236D894074}"/>
              </a:ext>
            </a:extLst>
          </p:cNvPr>
          <p:cNvSpPr/>
          <p:nvPr/>
        </p:nvSpPr>
        <p:spPr>
          <a:xfrm>
            <a:off x="9243359" y="2040503"/>
            <a:ext cx="1628825" cy="14144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0" i="0" dirty="0">
                <a:solidFill>
                  <a:schemeClr val="bg1"/>
                </a:solidFill>
                <a:effectLst/>
              </a:rPr>
              <a:t>Acceptance and Release</a:t>
            </a:r>
            <a:endParaRPr lang="en-IN" sz="1200" dirty="0">
              <a:solidFill>
                <a:schemeClr val="bg1"/>
              </a:solidFill>
            </a:endParaRPr>
          </a:p>
        </p:txBody>
      </p:sp>
      <p:sp>
        <p:nvSpPr>
          <p:cNvPr id="12" name="Rectangle 11">
            <a:extLst>
              <a:ext uri="{FF2B5EF4-FFF2-40B4-BE49-F238E27FC236}">
                <a16:creationId xmlns:a16="http://schemas.microsoft.com/office/drawing/2014/main" id="{CAA9D201-EEE9-20A7-EB14-4D55DACD7F28}"/>
              </a:ext>
            </a:extLst>
          </p:cNvPr>
          <p:cNvSpPr/>
          <p:nvPr/>
        </p:nvSpPr>
        <p:spPr>
          <a:xfrm>
            <a:off x="11623255" y="260649"/>
            <a:ext cx="344524" cy="41797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OPERATIONS</a:t>
            </a:r>
          </a:p>
        </p:txBody>
      </p:sp>
      <p:sp>
        <p:nvSpPr>
          <p:cNvPr id="22" name="Rectangle 21">
            <a:extLst>
              <a:ext uri="{FF2B5EF4-FFF2-40B4-BE49-F238E27FC236}">
                <a16:creationId xmlns:a16="http://schemas.microsoft.com/office/drawing/2014/main" id="{5534D8C4-91F0-6887-772D-EC1390321973}"/>
              </a:ext>
            </a:extLst>
          </p:cNvPr>
          <p:cNvSpPr/>
          <p:nvPr/>
        </p:nvSpPr>
        <p:spPr>
          <a:xfrm>
            <a:off x="4167840" y="441891"/>
            <a:ext cx="6552728" cy="74332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Good Engineering Practices</a:t>
            </a:r>
          </a:p>
        </p:txBody>
      </p:sp>
      <p:sp>
        <p:nvSpPr>
          <p:cNvPr id="29" name="Arrow: Left-Right 28">
            <a:extLst>
              <a:ext uri="{FF2B5EF4-FFF2-40B4-BE49-F238E27FC236}">
                <a16:creationId xmlns:a16="http://schemas.microsoft.com/office/drawing/2014/main" id="{BA2B66C2-4F69-253C-D67A-BEA4C2960A3B}"/>
              </a:ext>
            </a:extLst>
          </p:cNvPr>
          <p:cNvSpPr/>
          <p:nvPr/>
        </p:nvSpPr>
        <p:spPr>
          <a:xfrm>
            <a:off x="1925501" y="4493140"/>
            <a:ext cx="10261557" cy="7349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Risk Management</a:t>
            </a:r>
          </a:p>
        </p:txBody>
      </p:sp>
      <p:sp>
        <p:nvSpPr>
          <p:cNvPr id="30" name="Arrow: Left-Right 29">
            <a:extLst>
              <a:ext uri="{FF2B5EF4-FFF2-40B4-BE49-F238E27FC236}">
                <a16:creationId xmlns:a16="http://schemas.microsoft.com/office/drawing/2014/main" id="{50EF28C8-BA15-492D-30BB-320B2ECB62D0}"/>
              </a:ext>
            </a:extLst>
          </p:cNvPr>
          <p:cNvSpPr/>
          <p:nvPr/>
        </p:nvSpPr>
        <p:spPr>
          <a:xfrm>
            <a:off x="1923778" y="5310688"/>
            <a:ext cx="10261557" cy="7349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Design Review</a:t>
            </a:r>
          </a:p>
        </p:txBody>
      </p:sp>
      <p:sp>
        <p:nvSpPr>
          <p:cNvPr id="31" name="Arrow: Left-Right 30">
            <a:extLst>
              <a:ext uri="{FF2B5EF4-FFF2-40B4-BE49-F238E27FC236}">
                <a16:creationId xmlns:a16="http://schemas.microsoft.com/office/drawing/2014/main" id="{CF43B94D-DC0F-0A38-38CE-281F2682F030}"/>
              </a:ext>
            </a:extLst>
          </p:cNvPr>
          <p:cNvSpPr/>
          <p:nvPr/>
        </p:nvSpPr>
        <p:spPr>
          <a:xfrm>
            <a:off x="1923777" y="6091766"/>
            <a:ext cx="10261557" cy="7349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Change Management</a:t>
            </a:r>
            <a:endParaRPr lang="en-US" dirty="0"/>
          </a:p>
        </p:txBody>
      </p:sp>
    </p:spTree>
    <p:extLst>
      <p:ext uri="{BB962C8B-B14F-4D97-AF65-F5344CB8AC3E}">
        <p14:creationId xmlns:p14="http://schemas.microsoft.com/office/powerpoint/2010/main" val="686416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577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09BC6A-087A-BE19-0FE0-21B286A2DBA4}"/>
              </a:ext>
            </a:extLst>
          </p:cNvPr>
          <p:cNvSpPr>
            <a:spLocks noGrp="1"/>
          </p:cNvSpPr>
          <p:nvPr>
            <p:ph type="title"/>
          </p:nvPr>
        </p:nvSpPr>
        <p:spPr>
          <a:xfrm>
            <a:off x="837981" y="365125"/>
            <a:ext cx="10512862" cy="1325563"/>
          </a:xfrm>
        </p:spPr>
        <p:txBody>
          <a:bodyPr vert="horz" lIns="91440" tIns="45720" rIns="91440" bIns="45720" rtlCol="0" anchor="ctr">
            <a:normAutofit/>
          </a:bodyPr>
          <a:lstStyle/>
          <a:p>
            <a:pPr defTabSz="914400">
              <a:lnSpc>
                <a:spcPct val="90000"/>
              </a:lnSpc>
              <a:spcAft>
                <a:spcPts val="800"/>
              </a:spcAft>
            </a:pPr>
            <a:r>
              <a:rPr lang="en-US" sz="4100" kern="1200" dirty="0">
                <a:solidFill>
                  <a:schemeClr val="tx1"/>
                </a:solidFill>
                <a:latin typeface="+mj-lt"/>
                <a:ea typeface="+mj-ea"/>
                <a:cs typeface="+mj-cs"/>
              </a:rPr>
              <a:t>What does ASTM E2500 mean by Critical Aspects</a:t>
            </a:r>
          </a:p>
        </p:txBody>
      </p:sp>
      <p:sp>
        <p:nvSpPr>
          <p:cNvPr id="1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981" y="1865313"/>
            <a:ext cx="10421446" cy="18288"/>
          </a:xfrm>
          <a:custGeom>
            <a:avLst/>
            <a:gdLst>
              <a:gd name="connsiteX0" fmla="*/ 0 w 10421446"/>
              <a:gd name="connsiteY0" fmla="*/ 0 h 18288"/>
              <a:gd name="connsiteX1" fmla="*/ 903192 w 10421446"/>
              <a:gd name="connsiteY1" fmla="*/ 0 h 18288"/>
              <a:gd name="connsiteX2" fmla="*/ 1389526 w 10421446"/>
              <a:gd name="connsiteY2" fmla="*/ 0 h 18288"/>
              <a:gd name="connsiteX3" fmla="*/ 2188504 w 10421446"/>
              <a:gd name="connsiteY3" fmla="*/ 0 h 18288"/>
              <a:gd name="connsiteX4" fmla="*/ 2674838 w 10421446"/>
              <a:gd name="connsiteY4" fmla="*/ 0 h 18288"/>
              <a:gd name="connsiteX5" fmla="*/ 3369601 w 10421446"/>
              <a:gd name="connsiteY5" fmla="*/ 0 h 18288"/>
              <a:gd name="connsiteX6" fmla="*/ 4168578 w 10421446"/>
              <a:gd name="connsiteY6" fmla="*/ 0 h 18288"/>
              <a:gd name="connsiteX7" fmla="*/ 4550698 w 10421446"/>
              <a:gd name="connsiteY7" fmla="*/ 0 h 18288"/>
              <a:gd name="connsiteX8" fmla="*/ 4932818 w 10421446"/>
              <a:gd name="connsiteY8" fmla="*/ 0 h 18288"/>
              <a:gd name="connsiteX9" fmla="*/ 5836010 w 10421446"/>
              <a:gd name="connsiteY9" fmla="*/ 0 h 18288"/>
              <a:gd name="connsiteX10" fmla="*/ 6530773 w 10421446"/>
              <a:gd name="connsiteY10" fmla="*/ 0 h 18288"/>
              <a:gd name="connsiteX11" fmla="*/ 6912893 w 10421446"/>
              <a:gd name="connsiteY11" fmla="*/ 0 h 18288"/>
              <a:gd name="connsiteX12" fmla="*/ 7607656 w 10421446"/>
              <a:gd name="connsiteY12" fmla="*/ 0 h 18288"/>
              <a:gd name="connsiteX13" fmla="*/ 8510848 w 10421446"/>
              <a:gd name="connsiteY13" fmla="*/ 0 h 18288"/>
              <a:gd name="connsiteX14" fmla="*/ 9101396 w 10421446"/>
              <a:gd name="connsiteY14" fmla="*/ 0 h 18288"/>
              <a:gd name="connsiteX15" fmla="*/ 9691945 w 10421446"/>
              <a:gd name="connsiteY15" fmla="*/ 0 h 18288"/>
              <a:gd name="connsiteX16" fmla="*/ 10421446 w 10421446"/>
              <a:gd name="connsiteY16" fmla="*/ 0 h 18288"/>
              <a:gd name="connsiteX17" fmla="*/ 10421446 w 10421446"/>
              <a:gd name="connsiteY17" fmla="*/ 18288 h 18288"/>
              <a:gd name="connsiteX18" fmla="*/ 9726683 w 10421446"/>
              <a:gd name="connsiteY18" fmla="*/ 18288 h 18288"/>
              <a:gd name="connsiteX19" fmla="*/ 8927705 w 10421446"/>
              <a:gd name="connsiteY19" fmla="*/ 18288 h 18288"/>
              <a:gd name="connsiteX20" fmla="*/ 8128728 w 10421446"/>
              <a:gd name="connsiteY20" fmla="*/ 18288 h 18288"/>
              <a:gd name="connsiteX21" fmla="*/ 7642394 w 10421446"/>
              <a:gd name="connsiteY21" fmla="*/ 18288 h 18288"/>
              <a:gd name="connsiteX22" fmla="*/ 6739202 w 10421446"/>
              <a:gd name="connsiteY22" fmla="*/ 18288 h 18288"/>
              <a:gd name="connsiteX23" fmla="*/ 6044439 w 10421446"/>
              <a:gd name="connsiteY23" fmla="*/ 18288 h 18288"/>
              <a:gd name="connsiteX24" fmla="*/ 5662319 w 10421446"/>
              <a:gd name="connsiteY24" fmla="*/ 18288 h 18288"/>
              <a:gd name="connsiteX25" fmla="*/ 4967556 w 10421446"/>
              <a:gd name="connsiteY25" fmla="*/ 18288 h 18288"/>
              <a:gd name="connsiteX26" fmla="*/ 4377007 w 10421446"/>
              <a:gd name="connsiteY26" fmla="*/ 18288 h 18288"/>
              <a:gd name="connsiteX27" fmla="*/ 3786459 w 10421446"/>
              <a:gd name="connsiteY27" fmla="*/ 18288 h 18288"/>
              <a:gd name="connsiteX28" fmla="*/ 3195910 w 10421446"/>
              <a:gd name="connsiteY28" fmla="*/ 18288 h 18288"/>
              <a:gd name="connsiteX29" fmla="*/ 2605362 w 10421446"/>
              <a:gd name="connsiteY29" fmla="*/ 18288 h 18288"/>
              <a:gd name="connsiteX30" fmla="*/ 1806384 w 10421446"/>
              <a:gd name="connsiteY30" fmla="*/ 18288 h 18288"/>
              <a:gd name="connsiteX31" fmla="*/ 1111621 w 10421446"/>
              <a:gd name="connsiteY31" fmla="*/ 18288 h 18288"/>
              <a:gd name="connsiteX32" fmla="*/ 729501 w 10421446"/>
              <a:gd name="connsiteY32" fmla="*/ 18288 h 18288"/>
              <a:gd name="connsiteX33" fmla="*/ 0 w 10421446"/>
              <a:gd name="connsiteY33" fmla="*/ 18288 h 18288"/>
              <a:gd name="connsiteX34" fmla="*/ 0 w 10421446"/>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1446" h="18288" fill="none" extrusionOk="0">
                <a:moveTo>
                  <a:pt x="0" y="0"/>
                </a:moveTo>
                <a:cubicBezTo>
                  <a:pt x="266543" y="40386"/>
                  <a:pt x="629193" y="-8096"/>
                  <a:pt x="903192" y="0"/>
                </a:cubicBezTo>
                <a:cubicBezTo>
                  <a:pt x="1177191" y="8096"/>
                  <a:pt x="1155338" y="16929"/>
                  <a:pt x="1389526" y="0"/>
                </a:cubicBezTo>
                <a:cubicBezTo>
                  <a:pt x="1623714" y="-16929"/>
                  <a:pt x="1918199" y="14006"/>
                  <a:pt x="2188504" y="0"/>
                </a:cubicBezTo>
                <a:cubicBezTo>
                  <a:pt x="2458809" y="-14006"/>
                  <a:pt x="2562505" y="-21891"/>
                  <a:pt x="2674838" y="0"/>
                </a:cubicBezTo>
                <a:cubicBezTo>
                  <a:pt x="2787171" y="21891"/>
                  <a:pt x="3174047" y="9189"/>
                  <a:pt x="3369601" y="0"/>
                </a:cubicBezTo>
                <a:cubicBezTo>
                  <a:pt x="3565155" y="-9189"/>
                  <a:pt x="3936250" y="-11118"/>
                  <a:pt x="4168578" y="0"/>
                </a:cubicBezTo>
                <a:cubicBezTo>
                  <a:pt x="4400906" y="11118"/>
                  <a:pt x="4453802" y="-5805"/>
                  <a:pt x="4550698" y="0"/>
                </a:cubicBezTo>
                <a:cubicBezTo>
                  <a:pt x="4647594" y="5805"/>
                  <a:pt x="4849807" y="8451"/>
                  <a:pt x="4932818" y="0"/>
                </a:cubicBezTo>
                <a:cubicBezTo>
                  <a:pt x="5015829" y="-8451"/>
                  <a:pt x="5571138" y="30760"/>
                  <a:pt x="5836010" y="0"/>
                </a:cubicBezTo>
                <a:cubicBezTo>
                  <a:pt x="6100882" y="-30760"/>
                  <a:pt x="6279363" y="23792"/>
                  <a:pt x="6530773" y="0"/>
                </a:cubicBezTo>
                <a:cubicBezTo>
                  <a:pt x="6782183" y="-23792"/>
                  <a:pt x="6789292" y="16544"/>
                  <a:pt x="6912893" y="0"/>
                </a:cubicBezTo>
                <a:cubicBezTo>
                  <a:pt x="7036494" y="-16544"/>
                  <a:pt x="7282428" y="-31499"/>
                  <a:pt x="7607656" y="0"/>
                </a:cubicBezTo>
                <a:cubicBezTo>
                  <a:pt x="7932884" y="31499"/>
                  <a:pt x="8255179" y="44205"/>
                  <a:pt x="8510848" y="0"/>
                </a:cubicBezTo>
                <a:cubicBezTo>
                  <a:pt x="8766517" y="-44205"/>
                  <a:pt x="8932971" y="23937"/>
                  <a:pt x="9101396" y="0"/>
                </a:cubicBezTo>
                <a:cubicBezTo>
                  <a:pt x="9269821" y="-23937"/>
                  <a:pt x="9414097" y="29147"/>
                  <a:pt x="9691945" y="0"/>
                </a:cubicBezTo>
                <a:cubicBezTo>
                  <a:pt x="9969793" y="-29147"/>
                  <a:pt x="10269441" y="13129"/>
                  <a:pt x="10421446" y="0"/>
                </a:cubicBezTo>
                <a:cubicBezTo>
                  <a:pt x="10421784" y="7640"/>
                  <a:pt x="10420996" y="11289"/>
                  <a:pt x="10421446" y="18288"/>
                </a:cubicBezTo>
                <a:cubicBezTo>
                  <a:pt x="10169428" y="23076"/>
                  <a:pt x="10040912" y="-13387"/>
                  <a:pt x="9726683" y="18288"/>
                </a:cubicBezTo>
                <a:cubicBezTo>
                  <a:pt x="9412454" y="49963"/>
                  <a:pt x="9246638" y="13850"/>
                  <a:pt x="8927705" y="18288"/>
                </a:cubicBezTo>
                <a:cubicBezTo>
                  <a:pt x="8608772" y="22726"/>
                  <a:pt x="8316092" y="5310"/>
                  <a:pt x="8128728" y="18288"/>
                </a:cubicBezTo>
                <a:cubicBezTo>
                  <a:pt x="7941364" y="31266"/>
                  <a:pt x="7821946" y="19978"/>
                  <a:pt x="7642394" y="18288"/>
                </a:cubicBezTo>
                <a:cubicBezTo>
                  <a:pt x="7462842" y="16598"/>
                  <a:pt x="7160658" y="46195"/>
                  <a:pt x="6739202" y="18288"/>
                </a:cubicBezTo>
                <a:cubicBezTo>
                  <a:pt x="6317746" y="-9619"/>
                  <a:pt x="6347952" y="10328"/>
                  <a:pt x="6044439" y="18288"/>
                </a:cubicBezTo>
                <a:cubicBezTo>
                  <a:pt x="5740926" y="26248"/>
                  <a:pt x="5792730" y="36246"/>
                  <a:pt x="5662319" y="18288"/>
                </a:cubicBezTo>
                <a:cubicBezTo>
                  <a:pt x="5531908" y="330"/>
                  <a:pt x="5294507" y="22631"/>
                  <a:pt x="4967556" y="18288"/>
                </a:cubicBezTo>
                <a:cubicBezTo>
                  <a:pt x="4640605" y="13945"/>
                  <a:pt x="4618645" y="2443"/>
                  <a:pt x="4377007" y="18288"/>
                </a:cubicBezTo>
                <a:cubicBezTo>
                  <a:pt x="4135369" y="34133"/>
                  <a:pt x="4036032" y="38384"/>
                  <a:pt x="3786459" y="18288"/>
                </a:cubicBezTo>
                <a:cubicBezTo>
                  <a:pt x="3536886" y="-1808"/>
                  <a:pt x="3433532" y="37191"/>
                  <a:pt x="3195910" y="18288"/>
                </a:cubicBezTo>
                <a:cubicBezTo>
                  <a:pt x="2958288" y="-615"/>
                  <a:pt x="2775620" y="7282"/>
                  <a:pt x="2605362" y="18288"/>
                </a:cubicBezTo>
                <a:cubicBezTo>
                  <a:pt x="2435104" y="29294"/>
                  <a:pt x="2045682" y="34103"/>
                  <a:pt x="1806384" y="18288"/>
                </a:cubicBezTo>
                <a:cubicBezTo>
                  <a:pt x="1567086" y="2473"/>
                  <a:pt x="1334795" y="2507"/>
                  <a:pt x="1111621" y="18288"/>
                </a:cubicBezTo>
                <a:cubicBezTo>
                  <a:pt x="888447" y="34069"/>
                  <a:pt x="881093" y="28150"/>
                  <a:pt x="729501" y="18288"/>
                </a:cubicBezTo>
                <a:cubicBezTo>
                  <a:pt x="577909" y="8426"/>
                  <a:pt x="180699" y="-6923"/>
                  <a:pt x="0" y="18288"/>
                </a:cubicBezTo>
                <a:cubicBezTo>
                  <a:pt x="-82" y="11708"/>
                  <a:pt x="-178" y="8956"/>
                  <a:pt x="0" y="0"/>
                </a:cubicBezTo>
                <a:close/>
              </a:path>
              <a:path w="10421446" h="18288" stroke="0" extrusionOk="0">
                <a:moveTo>
                  <a:pt x="0" y="0"/>
                </a:moveTo>
                <a:cubicBezTo>
                  <a:pt x="265895" y="-13146"/>
                  <a:pt x="409783" y="-16250"/>
                  <a:pt x="590549" y="0"/>
                </a:cubicBezTo>
                <a:cubicBezTo>
                  <a:pt x="771315" y="16250"/>
                  <a:pt x="873851" y="-7264"/>
                  <a:pt x="972668" y="0"/>
                </a:cubicBezTo>
                <a:cubicBezTo>
                  <a:pt x="1071485" y="7264"/>
                  <a:pt x="1494533" y="-2828"/>
                  <a:pt x="1875860" y="0"/>
                </a:cubicBezTo>
                <a:cubicBezTo>
                  <a:pt x="2257187" y="2828"/>
                  <a:pt x="2280468" y="-28651"/>
                  <a:pt x="2466409" y="0"/>
                </a:cubicBezTo>
                <a:cubicBezTo>
                  <a:pt x="2652350" y="28651"/>
                  <a:pt x="2780672" y="-14794"/>
                  <a:pt x="3056957" y="0"/>
                </a:cubicBezTo>
                <a:cubicBezTo>
                  <a:pt x="3333242" y="14794"/>
                  <a:pt x="3776466" y="-6198"/>
                  <a:pt x="3960149" y="0"/>
                </a:cubicBezTo>
                <a:cubicBezTo>
                  <a:pt x="4143832" y="6198"/>
                  <a:pt x="4286540" y="20367"/>
                  <a:pt x="4446484" y="0"/>
                </a:cubicBezTo>
                <a:cubicBezTo>
                  <a:pt x="4606429" y="-20367"/>
                  <a:pt x="5046693" y="21561"/>
                  <a:pt x="5349676" y="0"/>
                </a:cubicBezTo>
                <a:cubicBezTo>
                  <a:pt x="5652659" y="-21561"/>
                  <a:pt x="5842814" y="13545"/>
                  <a:pt x="6252868" y="0"/>
                </a:cubicBezTo>
                <a:cubicBezTo>
                  <a:pt x="6662922" y="-13545"/>
                  <a:pt x="6690572" y="-14512"/>
                  <a:pt x="6947631" y="0"/>
                </a:cubicBezTo>
                <a:cubicBezTo>
                  <a:pt x="7204690" y="14512"/>
                  <a:pt x="7621419" y="-14123"/>
                  <a:pt x="7850823" y="0"/>
                </a:cubicBezTo>
                <a:cubicBezTo>
                  <a:pt x="8080227" y="14123"/>
                  <a:pt x="8272600" y="-26639"/>
                  <a:pt x="8441371" y="0"/>
                </a:cubicBezTo>
                <a:cubicBezTo>
                  <a:pt x="8610142" y="26639"/>
                  <a:pt x="8815759" y="5164"/>
                  <a:pt x="9031920" y="0"/>
                </a:cubicBezTo>
                <a:cubicBezTo>
                  <a:pt x="9248081" y="-5164"/>
                  <a:pt x="9557644" y="-22597"/>
                  <a:pt x="9830897" y="0"/>
                </a:cubicBezTo>
                <a:cubicBezTo>
                  <a:pt x="10104150" y="22597"/>
                  <a:pt x="10163656" y="-15658"/>
                  <a:pt x="10421446" y="0"/>
                </a:cubicBezTo>
                <a:cubicBezTo>
                  <a:pt x="10421571" y="4395"/>
                  <a:pt x="10421371" y="9776"/>
                  <a:pt x="10421446" y="18288"/>
                </a:cubicBezTo>
                <a:cubicBezTo>
                  <a:pt x="10240847" y="-14925"/>
                  <a:pt x="9873564" y="25763"/>
                  <a:pt x="9622468" y="18288"/>
                </a:cubicBezTo>
                <a:cubicBezTo>
                  <a:pt x="9371372" y="10813"/>
                  <a:pt x="9166491" y="18558"/>
                  <a:pt x="8927705" y="18288"/>
                </a:cubicBezTo>
                <a:cubicBezTo>
                  <a:pt x="8688919" y="18018"/>
                  <a:pt x="8689888" y="4445"/>
                  <a:pt x="8545586" y="18288"/>
                </a:cubicBezTo>
                <a:cubicBezTo>
                  <a:pt x="8401284" y="32131"/>
                  <a:pt x="8240244" y="20853"/>
                  <a:pt x="8059252" y="18288"/>
                </a:cubicBezTo>
                <a:cubicBezTo>
                  <a:pt x="7878260" y="15723"/>
                  <a:pt x="7478813" y="-9520"/>
                  <a:pt x="7156060" y="18288"/>
                </a:cubicBezTo>
                <a:cubicBezTo>
                  <a:pt x="6833307" y="46096"/>
                  <a:pt x="6755593" y="39841"/>
                  <a:pt x="6461297" y="18288"/>
                </a:cubicBezTo>
                <a:cubicBezTo>
                  <a:pt x="6167001" y="-3265"/>
                  <a:pt x="6158306" y="25783"/>
                  <a:pt x="5974962" y="18288"/>
                </a:cubicBezTo>
                <a:cubicBezTo>
                  <a:pt x="5791618" y="10793"/>
                  <a:pt x="5570111" y="7336"/>
                  <a:pt x="5280199" y="18288"/>
                </a:cubicBezTo>
                <a:cubicBezTo>
                  <a:pt x="4990287" y="29240"/>
                  <a:pt x="5085259" y="20004"/>
                  <a:pt x="4898080" y="18288"/>
                </a:cubicBezTo>
                <a:cubicBezTo>
                  <a:pt x="4710901" y="16572"/>
                  <a:pt x="4604566" y="8228"/>
                  <a:pt x="4515960" y="18288"/>
                </a:cubicBezTo>
                <a:cubicBezTo>
                  <a:pt x="4427354" y="28348"/>
                  <a:pt x="4059659" y="36890"/>
                  <a:pt x="3821197" y="18288"/>
                </a:cubicBezTo>
                <a:cubicBezTo>
                  <a:pt x="3582735" y="-314"/>
                  <a:pt x="3466211" y="35834"/>
                  <a:pt x="3334863" y="18288"/>
                </a:cubicBezTo>
                <a:cubicBezTo>
                  <a:pt x="3203515" y="742"/>
                  <a:pt x="2830188" y="-17445"/>
                  <a:pt x="2535885" y="18288"/>
                </a:cubicBezTo>
                <a:cubicBezTo>
                  <a:pt x="2241582" y="54021"/>
                  <a:pt x="2206481" y="18963"/>
                  <a:pt x="2049551" y="18288"/>
                </a:cubicBezTo>
                <a:cubicBezTo>
                  <a:pt x="1892621" y="17613"/>
                  <a:pt x="1433267" y="3007"/>
                  <a:pt x="1250574" y="18288"/>
                </a:cubicBezTo>
                <a:cubicBezTo>
                  <a:pt x="1067881" y="33569"/>
                  <a:pt x="987869" y="22500"/>
                  <a:pt x="868454" y="18288"/>
                </a:cubicBezTo>
                <a:cubicBezTo>
                  <a:pt x="749039" y="14076"/>
                  <a:pt x="300948" y="41213"/>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extBox 3">
            <a:extLst>
              <a:ext uri="{FF2B5EF4-FFF2-40B4-BE49-F238E27FC236}">
                <a16:creationId xmlns:a16="http://schemas.microsoft.com/office/drawing/2014/main" id="{861EEF2D-8BCA-7134-6438-48593A40BC39}"/>
              </a:ext>
            </a:extLst>
          </p:cNvPr>
          <p:cNvGraphicFramePr/>
          <p:nvPr>
            <p:extLst>
              <p:ext uri="{D42A27DB-BD31-4B8C-83A1-F6EECF244321}">
                <p14:modId xmlns:p14="http://schemas.microsoft.com/office/powerpoint/2010/main" val="2759929435"/>
              </p:ext>
            </p:extLst>
          </p:nvPr>
        </p:nvGraphicFramePr>
        <p:xfrm>
          <a:off x="837981" y="1268760"/>
          <a:ext cx="10512862"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864A028-EA0B-742B-C863-46B951C7E7C1}"/>
              </a:ext>
            </a:extLst>
          </p:cNvPr>
          <p:cNvSpPr txBox="1"/>
          <p:nvPr/>
        </p:nvSpPr>
        <p:spPr>
          <a:xfrm>
            <a:off x="610004" y="4759942"/>
            <a:ext cx="10709631" cy="1658596"/>
          </a:xfrm>
          <a:prstGeom prst="rect">
            <a:avLst/>
          </a:prstGeom>
          <a:noFill/>
        </p:spPr>
        <p:txBody>
          <a:bodyPr wrap="square">
            <a:spAutoFit/>
          </a:bodyPr>
          <a:lstStyle/>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QTPP informs selection of CQAs</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CQAs guide identification of CPPs</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CPPs are adjusted to ensure CQAs remain within acceptable range</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Control space represents area where CPPs can be varied while maintaining CQAs</a:t>
            </a:r>
          </a:p>
        </p:txBody>
      </p:sp>
    </p:spTree>
    <p:extLst>
      <p:ext uri="{BB962C8B-B14F-4D97-AF65-F5344CB8AC3E}">
        <p14:creationId xmlns:p14="http://schemas.microsoft.com/office/powerpoint/2010/main" val="395225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itle 6">
            <a:extLst>
              <a:ext uri="{FF2B5EF4-FFF2-40B4-BE49-F238E27FC236}">
                <a16:creationId xmlns:a16="http://schemas.microsoft.com/office/drawing/2014/main" id="{9EE0D241-E56D-297A-BDD9-013ED99506DA}"/>
              </a:ext>
            </a:extLst>
          </p:cNvPr>
          <p:cNvSpPr txBox="1">
            <a:spLocks/>
          </p:cNvSpPr>
          <p:nvPr/>
        </p:nvSpPr>
        <p:spPr>
          <a:xfrm>
            <a:off x="194398" y="109690"/>
            <a:ext cx="11427023" cy="1031606"/>
          </a:xfrm>
          <a:prstGeom prst="rect">
            <a:avLst/>
          </a:prstGeom>
        </p:spPr>
        <p:txBody>
          <a:bodyPr vert="horz" lIns="91440" tIns="45720" rIns="91440" bIns="45720" rtlCol="0" anchor="t" anchorCtr="0">
            <a:normAutofit/>
          </a:bodyPr>
          <a:lstStyle>
            <a:lvl1pPr algn="l" defTabSz="761787" rtl="0" eaLnBrk="1" latinLnBrk="0" hangingPunct="1">
              <a:lnSpc>
                <a:spcPct val="90000"/>
              </a:lnSpc>
              <a:spcBef>
                <a:spcPct val="0"/>
              </a:spcBef>
              <a:buNone/>
              <a:defRPr sz="3666" b="1" kern="1200">
                <a:solidFill>
                  <a:schemeClr val="accent1"/>
                </a:solidFill>
                <a:latin typeface="+mj-lt"/>
                <a:ea typeface="+mj-ea"/>
                <a:cs typeface="+mj-cs"/>
              </a:defRPr>
            </a:lvl1pPr>
          </a:lstStyle>
          <a:p>
            <a:pPr marL="0" marR="0" lvl="0" indent="0" algn="l" defTabSz="761787" rtl="0" eaLnBrk="1" fontAlgn="auto" latinLnBrk="0" hangingPunct="1">
              <a:lnSpc>
                <a:spcPct val="90000"/>
              </a:lnSpc>
              <a:spcBef>
                <a:spcPct val="0"/>
              </a:spcBef>
              <a:spcAft>
                <a:spcPts val="0"/>
              </a:spcAft>
              <a:buClrTx/>
              <a:buSzTx/>
              <a:buFontTx/>
              <a:buNone/>
              <a:tabLst/>
              <a:defRPr/>
            </a:pPr>
            <a:r>
              <a:rPr kumimoji="0" lang="en-US" sz="3666" b="1" i="0" u="none" strike="noStrike" kern="1200" cap="none" spc="0" normalizeH="0" baseline="0" noProof="0">
                <a:ln>
                  <a:noFill/>
                </a:ln>
                <a:solidFill>
                  <a:srgbClr val="005F9E"/>
                </a:solidFill>
                <a:effectLst/>
                <a:uLnTx/>
                <a:uFillTx/>
                <a:latin typeface="Arial" panose="020B0604020202020204"/>
                <a:ea typeface="+mj-ea"/>
                <a:cs typeface="+mj-cs"/>
              </a:rPr>
              <a:t>Risk Management is a Living Process</a:t>
            </a:r>
            <a:endParaRPr kumimoji="0" lang="en-IN" sz="3666" b="1" i="0" u="none" strike="noStrike" kern="1200" cap="none" spc="0" normalizeH="0" baseline="0" noProof="0" dirty="0">
              <a:ln>
                <a:noFill/>
              </a:ln>
              <a:solidFill>
                <a:srgbClr val="005F9E"/>
              </a:solidFill>
              <a:effectLst/>
              <a:uLnTx/>
              <a:uFillTx/>
              <a:latin typeface="Arial" panose="020B0604020202020204"/>
              <a:ea typeface="+mj-ea"/>
              <a:cs typeface="+mj-cs"/>
            </a:endParaRPr>
          </a:p>
        </p:txBody>
      </p:sp>
      <p:sp>
        <p:nvSpPr>
          <p:cNvPr id="80" name="TextBox 79">
            <a:extLst>
              <a:ext uri="{FF2B5EF4-FFF2-40B4-BE49-F238E27FC236}">
                <a16:creationId xmlns:a16="http://schemas.microsoft.com/office/drawing/2014/main" id="{B25ED7BC-9094-3057-BD0D-33839D974256}"/>
              </a:ext>
            </a:extLst>
          </p:cNvPr>
          <p:cNvSpPr txBox="1"/>
          <p:nvPr/>
        </p:nvSpPr>
        <p:spPr>
          <a:xfrm rot="19116229">
            <a:off x="2590850" y="1914104"/>
            <a:ext cx="2827440" cy="2110939"/>
          </a:xfrm>
          <a:prstGeom prst="rect">
            <a:avLst/>
          </a:prstGeom>
          <a:noFill/>
        </p:spPr>
        <p:txBody>
          <a:bodyPr wrap="square">
            <a:prstTxWarp prst="textArchUp">
              <a:avLst/>
            </a:prstTxWarp>
            <a:spAutoFit/>
          </a:bodyPr>
          <a:lstStyle/>
          <a:p>
            <a:pPr algn="ctr" defTabSz="1218859"/>
            <a:r>
              <a:rPr lang="en-IN" sz="1600" b="1" dirty="0">
                <a:solidFill>
                  <a:srgbClr val="08316B"/>
                </a:solidFill>
                <a:latin typeface="Arial" panose="020B0604020202020204" pitchFamily="34" charset="0"/>
                <a:cs typeface="Arial" panose="020B0604020202020204" pitchFamily="34" charset="0"/>
              </a:rPr>
              <a:t>Assessment</a:t>
            </a:r>
          </a:p>
        </p:txBody>
      </p:sp>
      <p:sp>
        <p:nvSpPr>
          <p:cNvPr id="81" name="Rectangle 109">
            <a:extLst>
              <a:ext uri="{FF2B5EF4-FFF2-40B4-BE49-F238E27FC236}">
                <a16:creationId xmlns:a16="http://schemas.microsoft.com/office/drawing/2014/main" id="{09B71547-C25B-944B-2D0E-6A0A7A67B9B1}"/>
              </a:ext>
            </a:extLst>
          </p:cNvPr>
          <p:cNvSpPr/>
          <p:nvPr/>
        </p:nvSpPr>
        <p:spPr>
          <a:xfrm flipV="1">
            <a:off x="324311" y="4796054"/>
            <a:ext cx="3183784" cy="45708"/>
          </a:xfrm>
          <a:prstGeom prst="rect">
            <a:avLst/>
          </a:prstGeom>
          <a:noFill/>
          <a:ln w="6350" cap="flat" cmpd="sng" algn="ctr">
            <a:solidFill>
              <a:srgbClr val="FDBA12">
                <a:lumMod val="85000"/>
              </a:srgbClr>
            </a:solid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 name="Rectangle 109">
            <a:extLst>
              <a:ext uri="{FF2B5EF4-FFF2-40B4-BE49-F238E27FC236}">
                <a16:creationId xmlns:a16="http://schemas.microsoft.com/office/drawing/2014/main" id="{6B122EF3-F5A8-1FDE-0051-13688A179B8A}"/>
              </a:ext>
            </a:extLst>
          </p:cNvPr>
          <p:cNvSpPr/>
          <p:nvPr/>
        </p:nvSpPr>
        <p:spPr>
          <a:xfrm flipH="1">
            <a:off x="8750210" y="2441234"/>
            <a:ext cx="3183784" cy="45707"/>
          </a:xfrm>
          <a:prstGeom prst="rect">
            <a:avLst/>
          </a:prstGeom>
          <a:noFill/>
          <a:ln w="6350" cap="flat" cmpd="sng" algn="ctr">
            <a:solidFill>
              <a:srgbClr val="FDBA12">
                <a:lumMod val="85000"/>
              </a:srgbClr>
            </a:solid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 name="Freeform: Shape 82">
            <a:extLst>
              <a:ext uri="{FF2B5EF4-FFF2-40B4-BE49-F238E27FC236}">
                <a16:creationId xmlns:a16="http://schemas.microsoft.com/office/drawing/2014/main" id="{72789692-F418-0A27-1D65-F7FE782F5601}"/>
              </a:ext>
            </a:extLst>
          </p:cNvPr>
          <p:cNvSpPr/>
          <p:nvPr/>
        </p:nvSpPr>
        <p:spPr>
          <a:xfrm>
            <a:off x="5907910" y="2834090"/>
            <a:ext cx="421049" cy="1623008"/>
          </a:xfrm>
          <a:custGeom>
            <a:avLst/>
            <a:gdLst>
              <a:gd name="connsiteX0" fmla="*/ 210579 w 421158"/>
              <a:gd name="connsiteY0" fmla="*/ 0 h 1623431"/>
              <a:gd name="connsiteX1" fmla="*/ 219229 w 421158"/>
              <a:gd name="connsiteY1" fmla="*/ 14239 h 1623431"/>
              <a:gd name="connsiteX2" fmla="*/ 421158 w 421158"/>
              <a:gd name="connsiteY2" fmla="*/ 811716 h 1623431"/>
              <a:gd name="connsiteX3" fmla="*/ 219229 w 421158"/>
              <a:gd name="connsiteY3" fmla="*/ 1609193 h 1623431"/>
              <a:gd name="connsiteX4" fmla="*/ 210580 w 421158"/>
              <a:gd name="connsiteY4" fmla="*/ 1623431 h 1623431"/>
              <a:gd name="connsiteX5" fmla="*/ 201929 w 421158"/>
              <a:gd name="connsiteY5" fmla="*/ 1609192 h 1623431"/>
              <a:gd name="connsiteX6" fmla="*/ 0 w 421158"/>
              <a:gd name="connsiteY6" fmla="*/ 811715 h 1623431"/>
              <a:gd name="connsiteX7" fmla="*/ 201929 w 421158"/>
              <a:gd name="connsiteY7" fmla="*/ 14238 h 1623431"/>
              <a:gd name="connsiteX8" fmla="*/ 210579 w 421158"/>
              <a:gd name="connsiteY8" fmla="*/ 0 h 16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158" h="1623431">
                <a:moveTo>
                  <a:pt x="210579" y="0"/>
                </a:moveTo>
                <a:lnTo>
                  <a:pt x="219229" y="14239"/>
                </a:lnTo>
                <a:cubicBezTo>
                  <a:pt x="348009" y="251300"/>
                  <a:pt x="421158" y="522966"/>
                  <a:pt x="421158" y="811716"/>
                </a:cubicBezTo>
                <a:cubicBezTo>
                  <a:pt x="421158" y="1100467"/>
                  <a:pt x="348009" y="1372132"/>
                  <a:pt x="219229" y="1609193"/>
                </a:cubicBezTo>
                <a:lnTo>
                  <a:pt x="210580" y="1623431"/>
                </a:lnTo>
                <a:lnTo>
                  <a:pt x="201929" y="1609192"/>
                </a:lnTo>
                <a:cubicBezTo>
                  <a:pt x="73150" y="1372131"/>
                  <a:pt x="0" y="1100466"/>
                  <a:pt x="0" y="811715"/>
                </a:cubicBezTo>
                <a:cubicBezTo>
                  <a:pt x="0" y="522965"/>
                  <a:pt x="73150" y="251299"/>
                  <a:pt x="201929" y="14238"/>
                </a:cubicBezTo>
                <a:lnTo>
                  <a:pt x="210579" y="0"/>
                </a:lnTo>
                <a:close/>
              </a:path>
            </a:pathLst>
          </a:custGeom>
          <a:solidFill>
            <a:srgbClr val="FDBA12">
              <a:lumMod val="95000"/>
            </a:srgbClr>
          </a:solidFill>
          <a:ln w="12700" cap="flat" cmpd="sng" algn="ctr">
            <a:noFill/>
            <a:prstDash val="solid"/>
            <a:miter lim="800000"/>
          </a:ln>
          <a:effectLst/>
        </p:spPr>
        <p:txBody>
          <a:bodyPr wrap="square" rtlCol="0" anchor="ctr">
            <a:noAutofit/>
          </a:bodyP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dirty="0">
              <a:ln>
                <a:noFill/>
              </a:ln>
              <a:solidFill>
                <a:srgbClr val="000000">
                  <a:lumMod val="75000"/>
                  <a:lumOff val="25000"/>
                </a:srgbClr>
              </a:solidFill>
              <a:effectLst/>
              <a:uLnTx/>
              <a:uFillTx/>
              <a:latin typeface="Arial" panose="020B0604020202020204"/>
            </a:endParaRPr>
          </a:p>
        </p:txBody>
      </p:sp>
      <p:sp>
        <p:nvSpPr>
          <p:cNvPr id="84" name="TextBox 83">
            <a:extLst>
              <a:ext uri="{FF2B5EF4-FFF2-40B4-BE49-F238E27FC236}">
                <a16:creationId xmlns:a16="http://schemas.microsoft.com/office/drawing/2014/main" id="{5EF54B32-4E87-8589-D811-FE0EE5BD554F}"/>
              </a:ext>
            </a:extLst>
          </p:cNvPr>
          <p:cNvSpPr txBox="1"/>
          <p:nvPr/>
        </p:nvSpPr>
        <p:spPr>
          <a:xfrm>
            <a:off x="5402758" y="1880145"/>
            <a:ext cx="1540513" cy="307777"/>
          </a:xfrm>
          <a:prstGeom prst="rect">
            <a:avLst/>
          </a:prstGeom>
          <a:noFill/>
        </p:spPr>
        <p:txBody>
          <a:bodyPr wrap="square" rtlCol="0" anchor="ctr">
            <a:spAutoFit/>
          </a:bodyPr>
          <a:lstStyle/>
          <a:p>
            <a:pPr algn="ctr" defTabSz="1218859"/>
            <a:r>
              <a:rPr lang="en-US" sz="1400" b="1" dirty="0">
                <a:solidFill>
                  <a:srgbClr val="59595B">
                    <a:lumMod val="75000"/>
                    <a:lumOff val="25000"/>
                  </a:srgbClr>
                </a:solidFill>
                <a:latin typeface="Arial" panose="020B0604020202020204" pitchFamily="34" charset="0"/>
                <a:cs typeface="Arial" panose="020B0604020202020204" pitchFamily="34" charset="0"/>
              </a:rPr>
              <a:t>Intermediate</a:t>
            </a:r>
            <a:endParaRPr lang="en-IN" sz="1400" b="1" dirty="0">
              <a:solidFill>
                <a:srgbClr val="59595B">
                  <a:lumMod val="75000"/>
                  <a:lumOff val="25000"/>
                </a:srgbClr>
              </a:solidFill>
              <a:latin typeface="Arial" panose="020B0604020202020204" pitchFamily="34" charset="0"/>
              <a:cs typeface="Arial" panose="020B0604020202020204" pitchFamily="34" charset="0"/>
            </a:endParaRPr>
          </a:p>
        </p:txBody>
      </p:sp>
      <p:sp>
        <p:nvSpPr>
          <p:cNvPr id="85" name="TextBox 84">
            <a:extLst>
              <a:ext uri="{FF2B5EF4-FFF2-40B4-BE49-F238E27FC236}">
                <a16:creationId xmlns:a16="http://schemas.microsoft.com/office/drawing/2014/main" id="{B15826E6-1472-2BBC-2299-BFB26D097280}"/>
              </a:ext>
            </a:extLst>
          </p:cNvPr>
          <p:cNvSpPr txBox="1"/>
          <p:nvPr/>
        </p:nvSpPr>
        <p:spPr>
          <a:xfrm>
            <a:off x="5399797" y="5121663"/>
            <a:ext cx="1540513" cy="307777"/>
          </a:xfrm>
          <a:prstGeom prst="rect">
            <a:avLst/>
          </a:prstGeom>
          <a:noFill/>
        </p:spPr>
        <p:txBody>
          <a:bodyPr wrap="square" rtlCol="0" anchor="ctr">
            <a:spAutoFit/>
          </a:bodyPr>
          <a:lstStyle/>
          <a:p>
            <a:pPr algn="ctr" defTabSz="1218859"/>
            <a:r>
              <a:rPr lang="en-US" sz="1400" b="1" dirty="0">
                <a:solidFill>
                  <a:srgbClr val="59595B">
                    <a:lumMod val="75000"/>
                    <a:lumOff val="25000"/>
                  </a:srgbClr>
                </a:solidFill>
                <a:latin typeface="Arial" panose="020B0604020202020204" pitchFamily="34" charset="0"/>
                <a:cs typeface="Arial" panose="020B0604020202020204" pitchFamily="34" charset="0"/>
              </a:rPr>
              <a:t>Formal Tools</a:t>
            </a:r>
            <a:endParaRPr lang="en-IN" sz="1400" b="1" dirty="0">
              <a:solidFill>
                <a:srgbClr val="59595B">
                  <a:lumMod val="75000"/>
                  <a:lumOff val="25000"/>
                </a:srgbClr>
              </a:solidFill>
              <a:latin typeface="Arial" panose="020B060402020202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3C5798DD-0DF9-D10B-6B6C-451148DDCC77}"/>
              </a:ext>
            </a:extLst>
          </p:cNvPr>
          <p:cNvSpPr txBox="1"/>
          <p:nvPr/>
        </p:nvSpPr>
        <p:spPr>
          <a:xfrm>
            <a:off x="6755813" y="4293869"/>
            <a:ext cx="1766034" cy="307777"/>
          </a:xfrm>
          <a:prstGeom prst="rect">
            <a:avLst/>
          </a:prstGeom>
          <a:noFill/>
        </p:spPr>
        <p:txBody>
          <a:bodyPr wrap="square" rtlCol="0" anchor="ctr">
            <a:spAutoFit/>
          </a:bodyPr>
          <a:lstStyle/>
          <a:p>
            <a:pPr algn="ctr" defTabSz="1218859"/>
            <a:r>
              <a:rPr lang="en-US" sz="1400" b="1" dirty="0">
                <a:solidFill>
                  <a:srgbClr val="59595B">
                    <a:lumMod val="75000"/>
                    <a:lumOff val="25000"/>
                  </a:srgbClr>
                </a:solidFill>
                <a:latin typeface="Arial" panose="020B0604020202020204" pitchFamily="34" charset="0"/>
                <a:cs typeface="Arial" panose="020B0604020202020204" pitchFamily="34" charset="0"/>
              </a:rPr>
              <a:t>Less Formal Tools</a:t>
            </a:r>
            <a:endParaRPr lang="en-IN" sz="1400" b="1" dirty="0">
              <a:solidFill>
                <a:srgbClr val="59595B">
                  <a:lumMod val="75000"/>
                  <a:lumOff val="25000"/>
                </a:srgbClr>
              </a:solidFill>
              <a:latin typeface="Arial" panose="020B0604020202020204" pitchFamily="34" charset="0"/>
              <a:cs typeface="Arial" panose="020B0604020202020204" pitchFamily="34" charset="0"/>
            </a:endParaRPr>
          </a:p>
        </p:txBody>
      </p:sp>
      <p:sp>
        <p:nvSpPr>
          <p:cNvPr id="87" name="Oval 86">
            <a:extLst>
              <a:ext uri="{FF2B5EF4-FFF2-40B4-BE49-F238E27FC236}">
                <a16:creationId xmlns:a16="http://schemas.microsoft.com/office/drawing/2014/main" id="{B8310485-B14D-712E-C564-8B6EFDCC5C0F}"/>
              </a:ext>
            </a:extLst>
          </p:cNvPr>
          <p:cNvSpPr/>
          <p:nvPr/>
        </p:nvSpPr>
        <p:spPr>
          <a:xfrm flipH="1" flipV="1">
            <a:off x="6072801" y="3848935"/>
            <a:ext cx="90691" cy="90691"/>
          </a:xfrm>
          <a:prstGeom prst="ellipse">
            <a:avLst/>
          </a:prstGeom>
          <a:solidFill>
            <a:srgbClr val="FDBA12">
              <a:lumMod val="50000"/>
            </a:srgbClr>
          </a:solidFill>
          <a:ln w="12700" cap="flat" cmpd="sng" algn="ctr">
            <a:no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a:ln>
                <a:noFill/>
              </a:ln>
              <a:solidFill>
                <a:srgbClr val="000000">
                  <a:lumMod val="75000"/>
                  <a:lumOff val="25000"/>
                </a:srgbClr>
              </a:solidFill>
              <a:effectLst/>
              <a:uLnTx/>
              <a:uFillTx/>
              <a:latin typeface="Arial" panose="020B0604020202020204"/>
            </a:endParaRPr>
          </a:p>
        </p:txBody>
      </p:sp>
      <p:grpSp>
        <p:nvGrpSpPr>
          <p:cNvPr id="88" name="Group 87">
            <a:extLst>
              <a:ext uri="{FF2B5EF4-FFF2-40B4-BE49-F238E27FC236}">
                <a16:creationId xmlns:a16="http://schemas.microsoft.com/office/drawing/2014/main" id="{C0C19482-A079-489C-F64D-F6FAFA4F10E3}"/>
              </a:ext>
            </a:extLst>
          </p:cNvPr>
          <p:cNvGrpSpPr/>
          <p:nvPr/>
        </p:nvGrpSpPr>
        <p:grpSpPr>
          <a:xfrm>
            <a:off x="6045347" y="2187883"/>
            <a:ext cx="145601" cy="1110577"/>
            <a:chOff x="6022893" y="2399325"/>
            <a:chExt cx="145639" cy="898268"/>
          </a:xfrm>
        </p:grpSpPr>
        <p:cxnSp>
          <p:nvCxnSpPr>
            <p:cNvPr id="89" name="Straight Connector 88">
              <a:extLst>
                <a:ext uri="{FF2B5EF4-FFF2-40B4-BE49-F238E27FC236}">
                  <a16:creationId xmlns:a16="http://schemas.microsoft.com/office/drawing/2014/main" id="{2E553187-B2A8-8C38-4F8A-BB34BC6D5525}"/>
                </a:ext>
              </a:extLst>
            </p:cNvPr>
            <p:cNvCxnSpPr>
              <a:cxnSpLocks/>
            </p:cNvCxnSpPr>
            <p:nvPr/>
          </p:nvCxnSpPr>
          <p:spPr>
            <a:xfrm>
              <a:off x="6095712" y="2399325"/>
              <a:ext cx="0" cy="898268"/>
            </a:xfrm>
            <a:prstGeom prst="line">
              <a:avLst/>
            </a:prstGeom>
            <a:noFill/>
            <a:ln w="12700" cap="flat" cmpd="sng" algn="ctr">
              <a:solidFill>
                <a:srgbClr val="FDBA12">
                  <a:lumMod val="50000"/>
                </a:srgbClr>
              </a:solidFill>
              <a:prstDash val="solid"/>
              <a:miter lim="800000"/>
            </a:ln>
            <a:effectLst/>
          </p:spPr>
        </p:cxnSp>
        <p:cxnSp>
          <p:nvCxnSpPr>
            <p:cNvPr id="90" name="Straight Connector 89">
              <a:extLst>
                <a:ext uri="{FF2B5EF4-FFF2-40B4-BE49-F238E27FC236}">
                  <a16:creationId xmlns:a16="http://schemas.microsoft.com/office/drawing/2014/main" id="{F8A0E2E1-1F4F-DADC-C271-4394EA57C7C5}"/>
                </a:ext>
              </a:extLst>
            </p:cNvPr>
            <p:cNvCxnSpPr>
              <a:cxnSpLocks/>
            </p:cNvCxnSpPr>
            <p:nvPr/>
          </p:nvCxnSpPr>
          <p:spPr>
            <a:xfrm>
              <a:off x="6022893" y="2399325"/>
              <a:ext cx="145639" cy="0"/>
            </a:xfrm>
            <a:prstGeom prst="line">
              <a:avLst/>
            </a:prstGeom>
            <a:noFill/>
            <a:ln w="12700" cap="flat" cmpd="sng" algn="ctr">
              <a:solidFill>
                <a:srgbClr val="FDBA12">
                  <a:lumMod val="50000"/>
                </a:srgbClr>
              </a:solidFill>
              <a:prstDash val="solid"/>
              <a:miter lim="800000"/>
            </a:ln>
            <a:effectLst/>
          </p:spPr>
        </p:cxnSp>
      </p:grpSp>
      <p:sp>
        <p:nvSpPr>
          <p:cNvPr id="91" name="Oval 90">
            <a:extLst>
              <a:ext uri="{FF2B5EF4-FFF2-40B4-BE49-F238E27FC236}">
                <a16:creationId xmlns:a16="http://schemas.microsoft.com/office/drawing/2014/main" id="{9C8DD215-416A-1E18-2270-9AC341CF2728}"/>
              </a:ext>
            </a:extLst>
          </p:cNvPr>
          <p:cNvSpPr/>
          <p:nvPr/>
        </p:nvSpPr>
        <p:spPr>
          <a:xfrm flipH="1" flipV="1">
            <a:off x="6072801" y="3243298"/>
            <a:ext cx="90691" cy="90691"/>
          </a:xfrm>
          <a:prstGeom prst="ellipse">
            <a:avLst/>
          </a:prstGeom>
          <a:solidFill>
            <a:srgbClr val="FDBA12">
              <a:lumMod val="50000"/>
            </a:srgbClr>
          </a:solidFill>
          <a:ln w="12700" cap="flat" cmpd="sng" algn="ctr">
            <a:no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a:ln>
                <a:noFill/>
              </a:ln>
              <a:solidFill>
                <a:srgbClr val="000000">
                  <a:lumMod val="75000"/>
                  <a:lumOff val="25000"/>
                </a:srgbClr>
              </a:solidFill>
              <a:effectLst/>
              <a:uLnTx/>
              <a:uFillTx/>
              <a:latin typeface="Arial" panose="020B0604020202020204"/>
            </a:endParaRPr>
          </a:p>
        </p:txBody>
      </p:sp>
      <p:grpSp>
        <p:nvGrpSpPr>
          <p:cNvPr id="92" name="Group 91">
            <a:extLst>
              <a:ext uri="{FF2B5EF4-FFF2-40B4-BE49-F238E27FC236}">
                <a16:creationId xmlns:a16="http://schemas.microsoft.com/office/drawing/2014/main" id="{E62CCBA0-30E4-167C-672E-2B196BBA5678}"/>
              </a:ext>
            </a:extLst>
          </p:cNvPr>
          <p:cNvGrpSpPr/>
          <p:nvPr/>
        </p:nvGrpSpPr>
        <p:grpSpPr>
          <a:xfrm flipV="1">
            <a:off x="6045347" y="3892469"/>
            <a:ext cx="145601" cy="1110577"/>
            <a:chOff x="6022893" y="2399325"/>
            <a:chExt cx="145639" cy="898268"/>
          </a:xfrm>
        </p:grpSpPr>
        <p:cxnSp>
          <p:nvCxnSpPr>
            <p:cNvPr id="93" name="Straight Connector 92">
              <a:extLst>
                <a:ext uri="{FF2B5EF4-FFF2-40B4-BE49-F238E27FC236}">
                  <a16:creationId xmlns:a16="http://schemas.microsoft.com/office/drawing/2014/main" id="{1E19D3F7-9C21-F810-7600-2BFA42130C1E}"/>
                </a:ext>
              </a:extLst>
            </p:cNvPr>
            <p:cNvCxnSpPr>
              <a:cxnSpLocks/>
            </p:cNvCxnSpPr>
            <p:nvPr/>
          </p:nvCxnSpPr>
          <p:spPr>
            <a:xfrm>
              <a:off x="6095712" y="2399325"/>
              <a:ext cx="0" cy="898268"/>
            </a:xfrm>
            <a:prstGeom prst="line">
              <a:avLst/>
            </a:prstGeom>
            <a:noFill/>
            <a:ln w="12700" cap="flat" cmpd="sng" algn="ctr">
              <a:solidFill>
                <a:srgbClr val="FDBA12">
                  <a:lumMod val="50000"/>
                </a:srgbClr>
              </a:solidFill>
              <a:prstDash val="solid"/>
              <a:miter lim="800000"/>
            </a:ln>
            <a:effectLst/>
          </p:spPr>
        </p:cxnSp>
        <p:cxnSp>
          <p:nvCxnSpPr>
            <p:cNvPr id="94" name="Straight Connector 93">
              <a:extLst>
                <a:ext uri="{FF2B5EF4-FFF2-40B4-BE49-F238E27FC236}">
                  <a16:creationId xmlns:a16="http://schemas.microsoft.com/office/drawing/2014/main" id="{F2AD8355-D587-95F3-993A-B0A5A635E746}"/>
                </a:ext>
              </a:extLst>
            </p:cNvPr>
            <p:cNvCxnSpPr>
              <a:cxnSpLocks/>
            </p:cNvCxnSpPr>
            <p:nvPr/>
          </p:nvCxnSpPr>
          <p:spPr>
            <a:xfrm>
              <a:off x="6022893" y="2399325"/>
              <a:ext cx="145639" cy="0"/>
            </a:xfrm>
            <a:prstGeom prst="line">
              <a:avLst/>
            </a:prstGeom>
            <a:noFill/>
            <a:ln w="12700" cap="flat" cmpd="sng" algn="ctr">
              <a:solidFill>
                <a:srgbClr val="FDBA12">
                  <a:lumMod val="50000"/>
                </a:srgbClr>
              </a:solidFill>
              <a:prstDash val="solid"/>
              <a:miter lim="800000"/>
            </a:ln>
            <a:effectLst/>
          </p:spPr>
        </p:cxnSp>
      </p:grpSp>
      <p:sp>
        <p:nvSpPr>
          <p:cNvPr id="95" name="Rectangle: Rounded Corners 94">
            <a:extLst>
              <a:ext uri="{FF2B5EF4-FFF2-40B4-BE49-F238E27FC236}">
                <a16:creationId xmlns:a16="http://schemas.microsoft.com/office/drawing/2014/main" id="{CAF441C0-1B87-1385-625B-0D3441083862}"/>
              </a:ext>
            </a:extLst>
          </p:cNvPr>
          <p:cNvSpPr/>
          <p:nvPr/>
        </p:nvSpPr>
        <p:spPr>
          <a:xfrm>
            <a:off x="3715022" y="3440487"/>
            <a:ext cx="1882635" cy="394827"/>
          </a:xfrm>
          <a:prstGeom prst="roundRect">
            <a:avLst>
              <a:gd name="adj" fmla="val 50000"/>
            </a:avLst>
          </a:prstGeom>
          <a:solidFill>
            <a:srgbClr val="08316B"/>
          </a:solid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6" name="Rectangle: Rounded Corners 95">
            <a:extLst>
              <a:ext uri="{FF2B5EF4-FFF2-40B4-BE49-F238E27FC236}">
                <a16:creationId xmlns:a16="http://schemas.microsoft.com/office/drawing/2014/main" id="{8F5C3982-6C4F-BFAA-6DD0-BFBCA38FF815}"/>
              </a:ext>
            </a:extLst>
          </p:cNvPr>
          <p:cNvSpPr/>
          <p:nvPr/>
        </p:nvSpPr>
        <p:spPr>
          <a:xfrm>
            <a:off x="6639212" y="3440487"/>
            <a:ext cx="1882635" cy="394827"/>
          </a:xfrm>
          <a:prstGeom prst="roundRect">
            <a:avLst>
              <a:gd name="adj" fmla="val 50000"/>
            </a:avLst>
          </a:prstGeom>
          <a:solidFill>
            <a:srgbClr val="F39C11"/>
          </a:solid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 name="TextBox 96">
            <a:extLst>
              <a:ext uri="{FF2B5EF4-FFF2-40B4-BE49-F238E27FC236}">
                <a16:creationId xmlns:a16="http://schemas.microsoft.com/office/drawing/2014/main" id="{D85962F6-6C52-1405-D9BC-10558E992C9B}"/>
              </a:ext>
            </a:extLst>
          </p:cNvPr>
          <p:cNvSpPr txBox="1"/>
          <p:nvPr/>
        </p:nvSpPr>
        <p:spPr>
          <a:xfrm>
            <a:off x="6697512" y="3437912"/>
            <a:ext cx="1766034" cy="399981"/>
          </a:xfrm>
          <a:prstGeom prst="rect">
            <a:avLst/>
          </a:prstGeom>
          <a:noFill/>
        </p:spPr>
        <p:txBody>
          <a:bodyPr wrap="square" rtlCol="0" anchor="ctr">
            <a:spAutoFit/>
          </a:bodyPr>
          <a:lstStyle/>
          <a:p>
            <a:pPr algn="ctr" defTabSz="1218859"/>
            <a:r>
              <a:rPr lang="en-US" sz="1999" b="1" dirty="0">
                <a:solidFill>
                  <a:srgbClr val="D8D8D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 HOC</a:t>
            </a:r>
            <a:endParaRPr lang="en-IN" sz="1999" b="1" dirty="0">
              <a:solidFill>
                <a:srgbClr val="D8D8D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8" name="TextBox 97">
            <a:extLst>
              <a:ext uri="{FF2B5EF4-FFF2-40B4-BE49-F238E27FC236}">
                <a16:creationId xmlns:a16="http://schemas.microsoft.com/office/drawing/2014/main" id="{B3FC2D0B-FAB3-4558-DF58-303FA28F0E2F}"/>
              </a:ext>
            </a:extLst>
          </p:cNvPr>
          <p:cNvSpPr txBox="1"/>
          <p:nvPr/>
        </p:nvSpPr>
        <p:spPr>
          <a:xfrm>
            <a:off x="3729343" y="3437912"/>
            <a:ext cx="1766034" cy="399981"/>
          </a:xfrm>
          <a:prstGeom prst="rect">
            <a:avLst/>
          </a:prstGeom>
          <a:noFill/>
        </p:spPr>
        <p:txBody>
          <a:bodyPr wrap="square" rtlCol="0" anchor="ctr">
            <a:spAutoFit/>
          </a:bodyPr>
          <a:lstStyle/>
          <a:p>
            <a:pPr algn="ctr" defTabSz="1218859"/>
            <a:r>
              <a:rPr lang="en-US" sz="1999" b="1" dirty="0">
                <a:solidFill>
                  <a:srgbClr val="D8D8D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LIVING</a:t>
            </a:r>
            <a:endParaRPr lang="en-IN" sz="1999" b="1" dirty="0">
              <a:solidFill>
                <a:srgbClr val="D8D8D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9" name="TextBox 98">
            <a:extLst>
              <a:ext uri="{FF2B5EF4-FFF2-40B4-BE49-F238E27FC236}">
                <a16:creationId xmlns:a16="http://schemas.microsoft.com/office/drawing/2014/main" id="{952820BD-147B-2354-6E6A-AD677F57C24E}"/>
              </a:ext>
            </a:extLst>
          </p:cNvPr>
          <p:cNvSpPr txBox="1"/>
          <p:nvPr/>
        </p:nvSpPr>
        <p:spPr>
          <a:xfrm>
            <a:off x="294784" y="1149951"/>
            <a:ext cx="2444714" cy="3656514"/>
          </a:xfrm>
          <a:prstGeom prst="rect">
            <a:avLst/>
          </a:prstGeom>
          <a:noFill/>
        </p:spPr>
        <p:txBody>
          <a:bodyPr wrap="square" anchor="ctr">
            <a:spAutoFit/>
          </a:bodyPr>
          <a:lstStyle/>
          <a:p>
            <a:pPr defTabSz="1218859"/>
            <a:r>
              <a:rPr lang="en-US" sz="1500" b="1" dirty="0">
                <a:solidFill>
                  <a:srgbClr val="08316B"/>
                </a:solidFill>
                <a:latin typeface="Arial" panose="020B0604020202020204" pitchFamily="34" charset="0"/>
                <a:cs typeface="Arial" panose="020B0604020202020204" pitchFamily="34" charset="0"/>
              </a:rPr>
              <a:t>Continuous throughout system/process lifecycle</a:t>
            </a:r>
          </a:p>
          <a:p>
            <a:pPr defTabSz="1218859"/>
            <a:endParaRPr lang="en-US" sz="1500" b="1" dirty="0">
              <a:solidFill>
                <a:srgbClr val="08316B"/>
              </a:solidFill>
              <a:latin typeface="Arial" panose="020B0604020202020204" pitchFamily="34" charset="0"/>
              <a:cs typeface="Arial" panose="020B0604020202020204" pitchFamily="34" charset="0"/>
            </a:endParaRP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Implementation of new product/system/process </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Systematic (all-encompassing scope)</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Entire existing product/process/system</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High risk situations</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Reviewed annually</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Assessed using Formal or Intermediate tools</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E.g. Facility and Process, Utilities, software, risk strategy to support, microbial and viral control </a:t>
            </a:r>
          </a:p>
        </p:txBody>
      </p:sp>
      <p:sp>
        <p:nvSpPr>
          <p:cNvPr id="100" name="TextBox 99">
            <a:extLst>
              <a:ext uri="{FF2B5EF4-FFF2-40B4-BE49-F238E27FC236}">
                <a16:creationId xmlns:a16="http://schemas.microsoft.com/office/drawing/2014/main" id="{D4337A28-3C93-A449-6210-AC337764D7FF}"/>
              </a:ext>
            </a:extLst>
          </p:cNvPr>
          <p:cNvSpPr txBox="1"/>
          <p:nvPr/>
        </p:nvSpPr>
        <p:spPr>
          <a:xfrm>
            <a:off x="9546272" y="2469344"/>
            <a:ext cx="2279692" cy="3015441"/>
          </a:xfrm>
          <a:prstGeom prst="rect">
            <a:avLst/>
          </a:prstGeom>
          <a:noFill/>
        </p:spPr>
        <p:txBody>
          <a:bodyPr wrap="square" anchor="ctr">
            <a:spAutoFit/>
          </a:bodyPr>
          <a:lstStyle/>
          <a:p>
            <a:pPr defTabSz="1218859"/>
            <a:r>
              <a:rPr lang="en-US" sz="1500" b="1" dirty="0">
                <a:solidFill>
                  <a:srgbClr val="F39C11"/>
                </a:solidFill>
                <a:latin typeface="Arial" panose="020B0604020202020204" pitchFamily="34" charset="0"/>
                <a:cs typeface="Arial" panose="020B0604020202020204" pitchFamily="34" charset="0"/>
              </a:rPr>
              <a:t>Point in time</a:t>
            </a:r>
          </a:p>
          <a:p>
            <a:pPr defTabSz="1218859"/>
            <a:endParaRPr lang="en-US" sz="1500" b="1" dirty="0">
              <a:solidFill>
                <a:srgbClr val="F39C11"/>
              </a:solidFill>
              <a:latin typeface="Arial" panose="020B0604020202020204" pitchFamily="34" charset="0"/>
              <a:cs typeface="Arial" panose="020B0604020202020204" pitchFamily="34" charset="0"/>
            </a:endParaRP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Created to fulfill a specific purpose</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Changes to existing system</a:t>
            </a:r>
          </a:p>
          <a:p>
            <a:pPr marL="365658"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Narrow scope</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Well understood process/system</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Assessed using Less Formal, Intermediate, and Formal tools</a:t>
            </a:r>
          </a:p>
          <a:p>
            <a:pPr marL="182829" indent="-182829" defTabSz="1218859">
              <a:buFont typeface="Arial" panose="020B0604020202020204" pitchFamily="34" charset="0"/>
              <a:buChar char="›"/>
            </a:pPr>
            <a:r>
              <a:rPr lang="en-US" sz="1333" dirty="0">
                <a:solidFill>
                  <a:srgbClr val="000000"/>
                </a:solidFill>
                <a:latin typeface="Arial" panose="020B0604020202020204" pitchFamily="34" charset="0"/>
                <a:cs typeface="Arial" panose="020B0604020202020204" pitchFamily="34" charset="0"/>
              </a:rPr>
              <a:t>E.g. Deviations, Change Controls, CAPAs </a:t>
            </a:r>
          </a:p>
        </p:txBody>
      </p:sp>
      <p:sp>
        <p:nvSpPr>
          <p:cNvPr id="101" name="TextBox 100">
            <a:extLst>
              <a:ext uri="{FF2B5EF4-FFF2-40B4-BE49-F238E27FC236}">
                <a16:creationId xmlns:a16="http://schemas.microsoft.com/office/drawing/2014/main" id="{FDDAF968-C07E-0254-487D-CE2678DB8DB0}"/>
              </a:ext>
            </a:extLst>
          </p:cNvPr>
          <p:cNvSpPr txBox="1"/>
          <p:nvPr/>
        </p:nvSpPr>
        <p:spPr>
          <a:xfrm rot="19116229">
            <a:off x="6791956" y="3329753"/>
            <a:ext cx="2827440" cy="2110939"/>
          </a:xfrm>
          <a:prstGeom prst="rect">
            <a:avLst/>
          </a:prstGeom>
          <a:noFill/>
        </p:spPr>
        <p:txBody>
          <a:bodyPr wrap="square">
            <a:prstTxWarp prst="textArchDown">
              <a:avLst/>
            </a:prstTxWarp>
            <a:spAutoFit/>
          </a:bodyPr>
          <a:lstStyle/>
          <a:p>
            <a:pPr algn="ctr" defTabSz="1218859"/>
            <a:r>
              <a:rPr lang="en-IN" sz="1600" b="1" dirty="0">
                <a:solidFill>
                  <a:srgbClr val="F39C11"/>
                </a:solidFill>
                <a:latin typeface="Arial" panose="020B0604020202020204" pitchFamily="34" charset="0"/>
                <a:cs typeface="Arial" panose="020B0604020202020204" pitchFamily="34" charset="0"/>
              </a:rPr>
              <a:t>Assessment</a:t>
            </a:r>
          </a:p>
        </p:txBody>
      </p:sp>
      <p:grpSp>
        <p:nvGrpSpPr>
          <p:cNvPr id="102" name="Group 101">
            <a:extLst>
              <a:ext uri="{FF2B5EF4-FFF2-40B4-BE49-F238E27FC236}">
                <a16:creationId xmlns:a16="http://schemas.microsoft.com/office/drawing/2014/main" id="{E0BF0102-2C2A-ED10-8B84-843C2672EA0E}"/>
              </a:ext>
            </a:extLst>
          </p:cNvPr>
          <p:cNvGrpSpPr/>
          <p:nvPr/>
        </p:nvGrpSpPr>
        <p:grpSpPr>
          <a:xfrm rot="5400000">
            <a:off x="162713" y="4795103"/>
            <a:ext cx="262613" cy="47613"/>
            <a:chOff x="170193" y="3452471"/>
            <a:chExt cx="349630" cy="47625"/>
          </a:xfrm>
        </p:grpSpPr>
        <p:cxnSp>
          <p:nvCxnSpPr>
            <p:cNvPr id="103" name="Straight Connector 102">
              <a:extLst>
                <a:ext uri="{FF2B5EF4-FFF2-40B4-BE49-F238E27FC236}">
                  <a16:creationId xmlns:a16="http://schemas.microsoft.com/office/drawing/2014/main" id="{145206F9-C3A6-C777-87E6-1881EB0114A7}"/>
                </a:ext>
              </a:extLst>
            </p:cNvPr>
            <p:cNvCxnSpPr/>
            <p:nvPr/>
          </p:nvCxnSpPr>
          <p:spPr>
            <a:xfrm>
              <a:off x="170193" y="3452471"/>
              <a:ext cx="349630" cy="0"/>
            </a:xfrm>
            <a:prstGeom prst="line">
              <a:avLst/>
            </a:prstGeom>
            <a:noFill/>
            <a:ln w="6350" cap="flat" cmpd="sng" algn="ctr">
              <a:solidFill>
                <a:srgbClr val="FDBA12">
                  <a:lumMod val="85000"/>
                </a:srgbClr>
              </a:solidFill>
              <a:prstDash val="solid"/>
              <a:miter lim="800000"/>
            </a:ln>
            <a:effectLst/>
          </p:spPr>
        </p:cxnSp>
        <p:cxnSp>
          <p:nvCxnSpPr>
            <p:cNvPr id="104" name="Straight Connector 103">
              <a:extLst>
                <a:ext uri="{FF2B5EF4-FFF2-40B4-BE49-F238E27FC236}">
                  <a16:creationId xmlns:a16="http://schemas.microsoft.com/office/drawing/2014/main" id="{B3536112-A4D9-13F3-5382-019D22D5B3D5}"/>
                </a:ext>
              </a:extLst>
            </p:cNvPr>
            <p:cNvCxnSpPr/>
            <p:nvPr/>
          </p:nvCxnSpPr>
          <p:spPr>
            <a:xfrm>
              <a:off x="170193" y="3500096"/>
              <a:ext cx="349630" cy="0"/>
            </a:xfrm>
            <a:prstGeom prst="line">
              <a:avLst/>
            </a:prstGeom>
            <a:noFill/>
            <a:ln w="6350" cap="flat" cmpd="sng" algn="ctr">
              <a:solidFill>
                <a:srgbClr val="FDBA12">
                  <a:lumMod val="85000"/>
                </a:srgbClr>
              </a:solidFill>
              <a:prstDash val="solid"/>
              <a:miter lim="800000"/>
            </a:ln>
            <a:effectLst/>
          </p:spPr>
        </p:cxnSp>
      </p:grpSp>
      <p:grpSp>
        <p:nvGrpSpPr>
          <p:cNvPr id="105" name="Group 104">
            <a:extLst>
              <a:ext uri="{FF2B5EF4-FFF2-40B4-BE49-F238E27FC236}">
                <a16:creationId xmlns:a16="http://schemas.microsoft.com/office/drawing/2014/main" id="{36D3E60C-E1A6-6032-83E3-7447695A9AAF}"/>
              </a:ext>
            </a:extLst>
          </p:cNvPr>
          <p:cNvGrpSpPr/>
          <p:nvPr/>
        </p:nvGrpSpPr>
        <p:grpSpPr>
          <a:xfrm rot="16200000" flipH="1" flipV="1">
            <a:off x="11829035" y="2440280"/>
            <a:ext cx="262613" cy="47613"/>
            <a:chOff x="170193" y="3452471"/>
            <a:chExt cx="349630" cy="47625"/>
          </a:xfrm>
        </p:grpSpPr>
        <p:cxnSp>
          <p:nvCxnSpPr>
            <p:cNvPr id="106" name="Straight Connector 105">
              <a:extLst>
                <a:ext uri="{FF2B5EF4-FFF2-40B4-BE49-F238E27FC236}">
                  <a16:creationId xmlns:a16="http://schemas.microsoft.com/office/drawing/2014/main" id="{DBB9B9CB-5FF7-03C8-C64A-E6537F39EB94}"/>
                </a:ext>
              </a:extLst>
            </p:cNvPr>
            <p:cNvCxnSpPr/>
            <p:nvPr/>
          </p:nvCxnSpPr>
          <p:spPr>
            <a:xfrm>
              <a:off x="170193" y="3452471"/>
              <a:ext cx="349630" cy="0"/>
            </a:xfrm>
            <a:prstGeom prst="line">
              <a:avLst/>
            </a:prstGeom>
            <a:noFill/>
            <a:ln w="6350" cap="flat" cmpd="sng" algn="ctr">
              <a:solidFill>
                <a:srgbClr val="FDBA12">
                  <a:lumMod val="85000"/>
                </a:srgbClr>
              </a:solidFill>
              <a:prstDash val="solid"/>
              <a:miter lim="800000"/>
            </a:ln>
            <a:effectLst/>
          </p:spPr>
        </p:cxnSp>
        <p:cxnSp>
          <p:nvCxnSpPr>
            <p:cNvPr id="107" name="Straight Connector 106">
              <a:extLst>
                <a:ext uri="{FF2B5EF4-FFF2-40B4-BE49-F238E27FC236}">
                  <a16:creationId xmlns:a16="http://schemas.microsoft.com/office/drawing/2014/main" id="{221909C6-E9D5-AD0C-674E-80C32C083035}"/>
                </a:ext>
              </a:extLst>
            </p:cNvPr>
            <p:cNvCxnSpPr/>
            <p:nvPr/>
          </p:nvCxnSpPr>
          <p:spPr>
            <a:xfrm>
              <a:off x="170193" y="3500096"/>
              <a:ext cx="349630" cy="0"/>
            </a:xfrm>
            <a:prstGeom prst="line">
              <a:avLst/>
            </a:prstGeom>
            <a:noFill/>
            <a:ln w="6350" cap="flat" cmpd="sng" algn="ctr">
              <a:solidFill>
                <a:srgbClr val="FDBA12">
                  <a:lumMod val="85000"/>
                </a:srgbClr>
              </a:solidFill>
              <a:prstDash val="solid"/>
              <a:miter lim="800000"/>
            </a:ln>
            <a:effectLst/>
          </p:spPr>
        </p:cxnSp>
      </p:grpSp>
      <p:grpSp>
        <p:nvGrpSpPr>
          <p:cNvPr id="108" name="Group 107">
            <a:extLst>
              <a:ext uri="{FF2B5EF4-FFF2-40B4-BE49-F238E27FC236}">
                <a16:creationId xmlns:a16="http://schemas.microsoft.com/office/drawing/2014/main" id="{6485D15C-6DD2-1C7E-9115-76F5B7826047}"/>
              </a:ext>
            </a:extLst>
          </p:cNvPr>
          <p:cNvGrpSpPr/>
          <p:nvPr/>
        </p:nvGrpSpPr>
        <p:grpSpPr>
          <a:xfrm>
            <a:off x="2983722" y="1968880"/>
            <a:ext cx="3345235" cy="3345235"/>
            <a:chOff x="2946243" y="1558879"/>
            <a:chExt cx="3346107" cy="3346107"/>
          </a:xfrm>
        </p:grpSpPr>
        <p:sp>
          <p:nvSpPr>
            <p:cNvPr id="109" name="Oval 108">
              <a:extLst>
                <a:ext uri="{FF2B5EF4-FFF2-40B4-BE49-F238E27FC236}">
                  <a16:creationId xmlns:a16="http://schemas.microsoft.com/office/drawing/2014/main" id="{9CCB692B-EC58-E306-5912-72A90C9C7632}"/>
                </a:ext>
              </a:extLst>
            </p:cNvPr>
            <p:cNvSpPr/>
            <p:nvPr/>
          </p:nvSpPr>
          <p:spPr>
            <a:xfrm>
              <a:off x="2946243" y="1558879"/>
              <a:ext cx="3346107" cy="3346107"/>
            </a:xfrm>
            <a:prstGeom prst="ellipse">
              <a:avLst/>
            </a:prstGeom>
            <a:noFill/>
            <a:ln w="12700" cap="flat" cmpd="sng" algn="ctr">
              <a:solidFill>
                <a:srgbClr val="08316B"/>
              </a:solid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dirty="0">
                <a:ln>
                  <a:noFill/>
                </a:ln>
                <a:solidFill>
                  <a:srgbClr val="000000">
                    <a:lumMod val="75000"/>
                    <a:lumOff val="25000"/>
                  </a:srgbClr>
                </a:solidFill>
                <a:effectLst/>
                <a:uLnTx/>
                <a:uFillTx/>
                <a:latin typeface="Arial" panose="020B0604020202020204"/>
              </a:endParaRPr>
            </a:p>
          </p:txBody>
        </p:sp>
        <p:sp>
          <p:nvSpPr>
            <p:cNvPr id="110" name="Arc 109">
              <a:extLst>
                <a:ext uri="{FF2B5EF4-FFF2-40B4-BE49-F238E27FC236}">
                  <a16:creationId xmlns:a16="http://schemas.microsoft.com/office/drawing/2014/main" id="{18E32B31-1792-2901-6F13-D8E25A608AB3}"/>
                </a:ext>
              </a:extLst>
            </p:cNvPr>
            <p:cNvSpPr/>
            <p:nvPr/>
          </p:nvSpPr>
          <p:spPr>
            <a:xfrm>
              <a:off x="2946243" y="1558879"/>
              <a:ext cx="3346107" cy="3346107"/>
            </a:xfrm>
            <a:prstGeom prst="arc">
              <a:avLst>
                <a:gd name="adj1" fmla="val 10743870"/>
                <a:gd name="adj2" fmla="val 16232229"/>
              </a:avLst>
            </a:prstGeom>
            <a:noFill/>
            <a:ln w="190500" cap="flat" cmpd="sng" algn="ctr">
              <a:solidFill>
                <a:srgbClr val="08316B">
                  <a:alpha val="90000"/>
                </a:srgbClr>
              </a:solid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a:ln>
                  <a:noFill/>
                </a:ln>
                <a:solidFill>
                  <a:srgbClr val="000000">
                    <a:lumMod val="75000"/>
                    <a:lumOff val="25000"/>
                  </a:srgbClr>
                </a:solidFill>
                <a:effectLst/>
                <a:uLnTx/>
                <a:uFillTx/>
                <a:latin typeface="Arial" panose="020B0604020202020204"/>
              </a:endParaRPr>
            </a:p>
          </p:txBody>
        </p:sp>
        <p:sp>
          <p:nvSpPr>
            <p:cNvPr id="111" name="Arc 110">
              <a:extLst>
                <a:ext uri="{FF2B5EF4-FFF2-40B4-BE49-F238E27FC236}">
                  <a16:creationId xmlns:a16="http://schemas.microsoft.com/office/drawing/2014/main" id="{70857755-5D08-0886-516D-CC5358A20D55}"/>
                </a:ext>
              </a:extLst>
            </p:cNvPr>
            <p:cNvSpPr/>
            <p:nvPr/>
          </p:nvSpPr>
          <p:spPr>
            <a:xfrm>
              <a:off x="3157107" y="1769744"/>
              <a:ext cx="2924378" cy="2924376"/>
            </a:xfrm>
            <a:prstGeom prst="arc">
              <a:avLst>
                <a:gd name="adj1" fmla="val 5390218"/>
                <a:gd name="adj2" fmla="val 20285563"/>
              </a:avLst>
            </a:prstGeom>
            <a:noFill/>
            <a:ln w="12700" cap="flat" cmpd="sng" algn="ctr">
              <a:solidFill>
                <a:srgbClr val="FDBA12">
                  <a:lumMod val="85000"/>
                </a:srgbClr>
              </a:solidFill>
              <a:prstDash val="sysDash"/>
              <a:miter lim="800000"/>
              <a:headEnd type="oval"/>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dirty="0">
                <a:ln>
                  <a:noFill/>
                </a:ln>
                <a:solidFill>
                  <a:srgbClr val="000000">
                    <a:lumMod val="75000"/>
                    <a:lumOff val="25000"/>
                  </a:srgbClr>
                </a:solidFill>
                <a:effectLst/>
                <a:uLnTx/>
                <a:uFillTx/>
                <a:latin typeface="Arial" panose="020B0604020202020204"/>
              </a:endParaRPr>
            </a:p>
          </p:txBody>
        </p:sp>
      </p:grpSp>
      <p:grpSp>
        <p:nvGrpSpPr>
          <p:cNvPr id="112" name="Group 111">
            <a:extLst>
              <a:ext uri="{FF2B5EF4-FFF2-40B4-BE49-F238E27FC236}">
                <a16:creationId xmlns:a16="http://schemas.microsoft.com/office/drawing/2014/main" id="{D2813D8D-FD57-6913-3281-4BA34562ADA9}"/>
              </a:ext>
            </a:extLst>
          </p:cNvPr>
          <p:cNvGrpSpPr/>
          <p:nvPr/>
        </p:nvGrpSpPr>
        <p:grpSpPr>
          <a:xfrm>
            <a:off x="5907912" y="1968880"/>
            <a:ext cx="3345235" cy="3345235"/>
            <a:chOff x="5885422" y="1967667"/>
            <a:chExt cx="3346107" cy="3346107"/>
          </a:xfrm>
        </p:grpSpPr>
        <p:sp>
          <p:nvSpPr>
            <p:cNvPr id="113" name="Arc 112">
              <a:extLst>
                <a:ext uri="{FF2B5EF4-FFF2-40B4-BE49-F238E27FC236}">
                  <a16:creationId xmlns:a16="http://schemas.microsoft.com/office/drawing/2014/main" id="{971B1803-494C-480C-8687-7A5607197715}"/>
                </a:ext>
              </a:extLst>
            </p:cNvPr>
            <p:cNvSpPr/>
            <p:nvPr/>
          </p:nvSpPr>
          <p:spPr>
            <a:xfrm flipH="1" flipV="1">
              <a:off x="6096287" y="2178533"/>
              <a:ext cx="2924378" cy="2924376"/>
            </a:xfrm>
            <a:prstGeom prst="arc">
              <a:avLst>
                <a:gd name="adj1" fmla="val 5390218"/>
                <a:gd name="adj2" fmla="val 20282185"/>
              </a:avLst>
            </a:prstGeom>
            <a:noFill/>
            <a:ln w="12700" cap="flat" cmpd="sng" algn="ctr">
              <a:solidFill>
                <a:srgbClr val="FDBA12">
                  <a:lumMod val="85000"/>
                </a:srgbClr>
              </a:solidFill>
              <a:prstDash val="dash"/>
              <a:miter lim="800000"/>
              <a:headEnd type="oval"/>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dirty="0">
                <a:ln>
                  <a:noFill/>
                </a:ln>
                <a:solidFill>
                  <a:srgbClr val="000000">
                    <a:lumMod val="75000"/>
                    <a:lumOff val="25000"/>
                  </a:srgbClr>
                </a:solidFill>
                <a:effectLst/>
                <a:uLnTx/>
                <a:uFillTx/>
                <a:latin typeface="Arial" panose="020B0604020202020204"/>
              </a:endParaRPr>
            </a:p>
          </p:txBody>
        </p:sp>
        <p:sp>
          <p:nvSpPr>
            <p:cNvPr id="114" name="Arc 113">
              <a:extLst>
                <a:ext uri="{FF2B5EF4-FFF2-40B4-BE49-F238E27FC236}">
                  <a16:creationId xmlns:a16="http://schemas.microsoft.com/office/drawing/2014/main" id="{AD3090C5-D2A6-F1B9-2BDF-0326EF1675A9}"/>
                </a:ext>
              </a:extLst>
            </p:cNvPr>
            <p:cNvSpPr/>
            <p:nvPr/>
          </p:nvSpPr>
          <p:spPr>
            <a:xfrm flipH="1" flipV="1">
              <a:off x="5885422" y="1967667"/>
              <a:ext cx="3346107" cy="3346107"/>
            </a:xfrm>
            <a:prstGeom prst="arc">
              <a:avLst>
                <a:gd name="adj1" fmla="val 10803779"/>
                <a:gd name="adj2" fmla="val 16232229"/>
              </a:avLst>
            </a:prstGeom>
            <a:noFill/>
            <a:ln w="190500" cap="flat" cmpd="sng" algn="ctr">
              <a:solidFill>
                <a:srgbClr val="F39C11">
                  <a:alpha val="90000"/>
                </a:srgbClr>
              </a:solid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a:ln>
                  <a:noFill/>
                </a:ln>
                <a:solidFill>
                  <a:srgbClr val="000000">
                    <a:lumMod val="75000"/>
                    <a:lumOff val="25000"/>
                  </a:srgbClr>
                </a:solidFill>
                <a:effectLst/>
                <a:uLnTx/>
                <a:uFillTx/>
                <a:latin typeface="Arial" panose="020B0604020202020204"/>
              </a:endParaRPr>
            </a:p>
          </p:txBody>
        </p:sp>
        <p:sp>
          <p:nvSpPr>
            <p:cNvPr id="115" name="Oval 114">
              <a:extLst>
                <a:ext uri="{FF2B5EF4-FFF2-40B4-BE49-F238E27FC236}">
                  <a16:creationId xmlns:a16="http://schemas.microsoft.com/office/drawing/2014/main" id="{708E954E-61CB-268D-2810-132C7BBB2464}"/>
                </a:ext>
              </a:extLst>
            </p:cNvPr>
            <p:cNvSpPr/>
            <p:nvPr/>
          </p:nvSpPr>
          <p:spPr>
            <a:xfrm flipH="1" flipV="1">
              <a:off x="5885422" y="1967667"/>
              <a:ext cx="3346107" cy="3346107"/>
            </a:xfrm>
            <a:prstGeom prst="ellipse">
              <a:avLst/>
            </a:prstGeom>
            <a:noFill/>
            <a:ln w="12700" cap="flat" cmpd="sng" algn="ctr">
              <a:solidFill>
                <a:srgbClr val="F39C11"/>
              </a:solidFill>
              <a:prstDash val="solid"/>
              <a:miter lim="800000"/>
            </a:ln>
            <a:effectLst/>
          </p:spPr>
          <p:txBody>
            <a:bodyPr rtlCol="0" anchor="ctr"/>
            <a:lstStyle/>
            <a:p>
              <a:pPr marL="0" marR="0" lvl="0" indent="0" algn="ctr" defTabSz="914144" eaLnBrk="1" fontAlgn="auto" latinLnBrk="0" hangingPunct="1">
                <a:lnSpc>
                  <a:spcPct val="100000"/>
                </a:lnSpc>
                <a:spcBef>
                  <a:spcPts val="0"/>
                </a:spcBef>
                <a:spcAft>
                  <a:spcPts val="0"/>
                </a:spcAft>
                <a:buClrTx/>
                <a:buSzTx/>
                <a:buFontTx/>
                <a:buNone/>
                <a:tabLst/>
                <a:defRPr/>
              </a:pPr>
              <a:endParaRPr kumimoji="0" lang="en-IN" sz="1799" b="1" i="0" u="none" strike="noStrike" kern="0" cap="none" spc="0" normalizeH="0" baseline="0" noProof="0" dirty="0">
                <a:ln>
                  <a:noFill/>
                </a:ln>
                <a:solidFill>
                  <a:srgbClr val="000000">
                    <a:lumMod val="75000"/>
                    <a:lumOff val="25000"/>
                  </a:srgbClr>
                </a:solidFill>
                <a:effectLst/>
                <a:uLnTx/>
                <a:uFillTx/>
                <a:latin typeface="Arial" panose="020B0604020202020204"/>
              </a:endParaRPr>
            </a:p>
          </p:txBody>
        </p:sp>
      </p:grpSp>
      <p:sp>
        <p:nvSpPr>
          <p:cNvPr id="116" name="Oval 115">
            <a:extLst>
              <a:ext uri="{FF2B5EF4-FFF2-40B4-BE49-F238E27FC236}">
                <a16:creationId xmlns:a16="http://schemas.microsoft.com/office/drawing/2014/main" id="{F67C07F4-6594-4D9D-D8A9-FB10942ABEE1}"/>
              </a:ext>
            </a:extLst>
          </p:cNvPr>
          <p:cNvSpPr/>
          <p:nvPr/>
        </p:nvSpPr>
        <p:spPr>
          <a:xfrm flipH="1" flipV="1">
            <a:off x="7378928" y="2054839"/>
            <a:ext cx="403206" cy="403206"/>
          </a:xfrm>
          <a:prstGeom prst="ellipse">
            <a:avLst/>
          </a:prstGeom>
          <a:solidFill>
            <a:srgbClr val="F39C11"/>
          </a:solid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7" name="Oval 116">
            <a:extLst>
              <a:ext uri="{FF2B5EF4-FFF2-40B4-BE49-F238E27FC236}">
                <a16:creationId xmlns:a16="http://schemas.microsoft.com/office/drawing/2014/main" id="{C2D7986D-52BD-700A-D172-E96470C2DC31}"/>
              </a:ext>
            </a:extLst>
          </p:cNvPr>
          <p:cNvSpPr/>
          <p:nvPr/>
        </p:nvSpPr>
        <p:spPr>
          <a:xfrm flipH="1" flipV="1">
            <a:off x="4454738" y="4824952"/>
            <a:ext cx="403206" cy="403206"/>
          </a:xfrm>
          <a:prstGeom prst="ellipse">
            <a:avLst/>
          </a:prstGeom>
          <a:solidFill>
            <a:srgbClr val="08316B"/>
          </a:solid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 name="Oval 117">
            <a:extLst>
              <a:ext uri="{FF2B5EF4-FFF2-40B4-BE49-F238E27FC236}">
                <a16:creationId xmlns:a16="http://schemas.microsoft.com/office/drawing/2014/main" id="{951015BA-B874-819D-7B91-795D9407DA44}"/>
              </a:ext>
            </a:extLst>
          </p:cNvPr>
          <p:cNvSpPr/>
          <p:nvPr/>
        </p:nvSpPr>
        <p:spPr>
          <a:xfrm>
            <a:off x="8673292" y="2387163"/>
            <a:ext cx="153849" cy="153849"/>
          </a:xfrm>
          <a:prstGeom prst="ellipse">
            <a:avLst/>
          </a:prstGeom>
          <a:solidFill>
            <a:srgbClr val="FFFFFF"/>
          </a:solidFill>
          <a:ln w="19050" cap="flat" cmpd="sng" algn="ctr">
            <a:solidFill>
              <a:srgbClr val="F39C11"/>
            </a:solid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9" name="Oval 118">
            <a:extLst>
              <a:ext uri="{FF2B5EF4-FFF2-40B4-BE49-F238E27FC236}">
                <a16:creationId xmlns:a16="http://schemas.microsoft.com/office/drawing/2014/main" id="{56FC82F7-F550-F5EA-240D-3415DD3C401A}"/>
              </a:ext>
            </a:extLst>
          </p:cNvPr>
          <p:cNvSpPr/>
          <p:nvPr/>
        </p:nvSpPr>
        <p:spPr>
          <a:xfrm>
            <a:off x="3409729" y="4741985"/>
            <a:ext cx="153849" cy="153849"/>
          </a:xfrm>
          <a:prstGeom prst="ellipse">
            <a:avLst/>
          </a:prstGeom>
          <a:solidFill>
            <a:srgbClr val="FFFFFF"/>
          </a:solidFill>
          <a:ln w="19050" cap="flat" cmpd="sng" algn="ctr">
            <a:solidFill>
              <a:srgbClr val="08316B"/>
            </a:solid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IN" sz="2899"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20" name="Group 119">
            <a:extLst>
              <a:ext uri="{FF2B5EF4-FFF2-40B4-BE49-F238E27FC236}">
                <a16:creationId xmlns:a16="http://schemas.microsoft.com/office/drawing/2014/main" id="{D2195A09-03AE-61F8-8C6A-8C741E5F90E2}"/>
              </a:ext>
            </a:extLst>
          </p:cNvPr>
          <p:cNvGrpSpPr/>
          <p:nvPr/>
        </p:nvGrpSpPr>
        <p:grpSpPr>
          <a:xfrm>
            <a:off x="4554222" y="4886557"/>
            <a:ext cx="228679" cy="260968"/>
            <a:chOff x="2697053" y="1391632"/>
            <a:chExt cx="2686713" cy="3066068"/>
          </a:xfrm>
          <a:solidFill>
            <a:srgbClr val="FFFFFF"/>
          </a:solidFill>
        </p:grpSpPr>
        <p:grpSp>
          <p:nvGrpSpPr>
            <p:cNvPr id="121" name="Group 120">
              <a:extLst>
                <a:ext uri="{FF2B5EF4-FFF2-40B4-BE49-F238E27FC236}">
                  <a16:creationId xmlns:a16="http://schemas.microsoft.com/office/drawing/2014/main" id="{8C7CBC72-69A0-AB7B-A7D8-C5D9B8FC03F1}"/>
                </a:ext>
              </a:extLst>
            </p:cNvPr>
            <p:cNvGrpSpPr/>
            <p:nvPr/>
          </p:nvGrpSpPr>
          <p:grpSpPr>
            <a:xfrm>
              <a:off x="3113614" y="1391632"/>
              <a:ext cx="1414222" cy="2377628"/>
              <a:chOff x="3113614" y="1391632"/>
              <a:chExt cx="1414222" cy="2377628"/>
            </a:xfrm>
            <a:grpFill/>
          </p:grpSpPr>
          <p:sp>
            <p:nvSpPr>
              <p:cNvPr id="126" name="Freeform 89">
                <a:extLst>
                  <a:ext uri="{FF2B5EF4-FFF2-40B4-BE49-F238E27FC236}">
                    <a16:creationId xmlns:a16="http://schemas.microsoft.com/office/drawing/2014/main" id="{72C9FF1C-80BB-95DE-5934-AD968F590A15}"/>
                  </a:ext>
                </a:extLst>
              </p:cNvPr>
              <p:cNvSpPr/>
              <p:nvPr/>
            </p:nvSpPr>
            <p:spPr>
              <a:xfrm>
                <a:off x="3113614" y="1391632"/>
                <a:ext cx="1414222" cy="751076"/>
              </a:xfrm>
              <a:custGeom>
                <a:avLst/>
                <a:gdLst>
                  <a:gd name="connsiteX0" fmla="*/ 692895 w 1385789"/>
                  <a:gd name="connsiteY0" fmla="*/ 85270 h 735974"/>
                  <a:gd name="connsiteX1" fmla="*/ 534534 w 1385789"/>
                  <a:gd name="connsiteY1" fmla="*/ 243629 h 735974"/>
                  <a:gd name="connsiteX2" fmla="*/ 692895 w 1385789"/>
                  <a:gd name="connsiteY2" fmla="*/ 401988 h 735974"/>
                  <a:gd name="connsiteX3" fmla="*/ 851256 w 1385789"/>
                  <a:gd name="connsiteY3" fmla="*/ 243629 h 735974"/>
                  <a:gd name="connsiteX4" fmla="*/ 692895 w 1385789"/>
                  <a:gd name="connsiteY4" fmla="*/ 85270 h 735974"/>
                  <a:gd name="connsiteX5" fmla="*/ 692894 w 1385789"/>
                  <a:gd name="connsiteY5" fmla="*/ 0 h 735974"/>
                  <a:gd name="connsiteX6" fmla="*/ 1142643 w 1385789"/>
                  <a:gd name="connsiteY6" fmla="*/ 269024 h 735974"/>
                  <a:gd name="connsiteX7" fmla="*/ 1150581 w 1385789"/>
                  <a:gd name="connsiteY7" fmla="*/ 292100 h 735974"/>
                  <a:gd name="connsiteX8" fmla="*/ 1311809 w 1385789"/>
                  <a:gd name="connsiteY8" fmla="*/ 292100 h 735974"/>
                  <a:gd name="connsiteX9" fmla="*/ 1385789 w 1385789"/>
                  <a:gd name="connsiteY9" fmla="*/ 366080 h 735974"/>
                  <a:gd name="connsiteX10" fmla="*/ 1385789 w 1385789"/>
                  <a:gd name="connsiteY10" fmla="*/ 661994 h 735974"/>
                  <a:gd name="connsiteX11" fmla="*/ 1311809 w 1385789"/>
                  <a:gd name="connsiteY11" fmla="*/ 735974 h 735974"/>
                  <a:gd name="connsiteX12" fmla="*/ 73980 w 1385789"/>
                  <a:gd name="connsiteY12" fmla="*/ 735974 h 735974"/>
                  <a:gd name="connsiteX13" fmla="*/ 0 w 1385789"/>
                  <a:gd name="connsiteY13" fmla="*/ 661994 h 735974"/>
                  <a:gd name="connsiteX14" fmla="*/ 0 w 1385789"/>
                  <a:gd name="connsiteY14" fmla="*/ 366080 h 735974"/>
                  <a:gd name="connsiteX15" fmla="*/ 73980 w 1385789"/>
                  <a:gd name="connsiteY15" fmla="*/ 292100 h 735974"/>
                  <a:gd name="connsiteX16" fmla="*/ 235207 w 1385789"/>
                  <a:gd name="connsiteY16" fmla="*/ 292100 h 735974"/>
                  <a:gd name="connsiteX17" fmla="*/ 243145 w 1385789"/>
                  <a:gd name="connsiteY17" fmla="*/ 269024 h 735974"/>
                  <a:gd name="connsiteX18" fmla="*/ 692894 w 1385789"/>
                  <a:gd name="connsiteY18" fmla="*/ 0 h 73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5789" h="735974">
                    <a:moveTo>
                      <a:pt x="692895" y="85270"/>
                    </a:moveTo>
                    <a:cubicBezTo>
                      <a:pt x="605435" y="85270"/>
                      <a:pt x="534534" y="156170"/>
                      <a:pt x="534534" y="243629"/>
                    </a:cubicBezTo>
                    <a:cubicBezTo>
                      <a:pt x="534534" y="331088"/>
                      <a:pt x="605435" y="401988"/>
                      <a:pt x="692895" y="401988"/>
                    </a:cubicBezTo>
                    <a:cubicBezTo>
                      <a:pt x="780355" y="401988"/>
                      <a:pt x="851256" y="331088"/>
                      <a:pt x="851256" y="243629"/>
                    </a:cubicBezTo>
                    <a:cubicBezTo>
                      <a:pt x="851256" y="156170"/>
                      <a:pt x="780355" y="85270"/>
                      <a:pt x="692895" y="85270"/>
                    </a:cubicBezTo>
                    <a:close/>
                    <a:moveTo>
                      <a:pt x="692894" y="0"/>
                    </a:moveTo>
                    <a:cubicBezTo>
                      <a:pt x="895075" y="0"/>
                      <a:pt x="1068545" y="110930"/>
                      <a:pt x="1142643" y="269024"/>
                    </a:cubicBezTo>
                    <a:lnTo>
                      <a:pt x="1150581" y="292100"/>
                    </a:lnTo>
                    <a:lnTo>
                      <a:pt x="1311809" y="292100"/>
                    </a:lnTo>
                    <a:cubicBezTo>
                      <a:pt x="1352667" y="292100"/>
                      <a:pt x="1385789" y="325222"/>
                      <a:pt x="1385789" y="366080"/>
                    </a:cubicBezTo>
                    <a:lnTo>
                      <a:pt x="1385789" y="661994"/>
                    </a:lnTo>
                    <a:cubicBezTo>
                      <a:pt x="1385789" y="702852"/>
                      <a:pt x="1352667" y="735974"/>
                      <a:pt x="1311809" y="735974"/>
                    </a:cubicBezTo>
                    <a:lnTo>
                      <a:pt x="73980" y="735974"/>
                    </a:lnTo>
                    <a:cubicBezTo>
                      <a:pt x="33122" y="735974"/>
                      <a:pt x="0" y="702852"/>
                      <a:pt x="0" y="661994"/>
                    </a:cubicBezTo>
                    <a:lnTo>
                      <a:pt x="0" y="366080"/>
                    </a:lnTo>
                    <a:cubicBezTo>
                      <a:pt x="0" y="325222"/>
                      <a:pt x="33122" y="292100"/>
                      <a:pt x="73980" y="292100"/>
                    </a:cubicBezTo>
                    <a:lnTo>
                      <a:pt x="235207" y="292100"/>
                    </a:lnTo>
                    <a:lnTo>
                      <a:pt x="243145" y="269024"/>
                    </a:lnTo>
                    <a:cubicBezTo>
                      <a:pt x="317244" y="110930"/>
                      <a:pt x="490714" y="0"/>
                      <a:pt x="692894" y="0"/>
                    </a:cubicBezTo>
                    <a:close/>
                  </a:path>
                </a:pathLst>
              </a:cu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0"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27" name="Rounded Rectangle 90">
                <a:extLst>
                  <a:ext uri="{FF2B5EF4-FFF2-40B4-BE49-F238E27FC236}">
                    <a16:creationId xmlns:a16="http://schemas.microsoft.com/office/drawing/2014/main" id="{152F9E89-FAB6-FF33-3ADA-A22CAB39335F}"/>
                  </a:ext>
                </a:extLst>
              </p:cNvPr>
              <p:cNvSpPr/>
              <p:nvPr/>
            </p:nvSpPr>
            <p:spPr>
              <a:xfrm>
                <a:off x="3273952" y="2466495"/>
                <a:ext cx="1093549" cy="65839"/>
              </a:xfrm>
              <a:prstGeom prst="roundRect">
                <a:avLst>
                  <a:gd name="adj" fmla="val 4829"/>
                </a:avLst>
              </a:pr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1"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28" name="Freeform 91">
                <a:extLst>
                  <a:ext uri="{FF2B5EF4-FFF2-40B4-BE49-F238E27FC236}">
                    <a16:creationId xmlns:a16="http://schemas.microsoft.com/office/drawing/2014/main" id="{51F5F554-52E5-4257-BD1E-9F593BAB3888}"/>
                  </a:ext>
                </a:extLst>
              </p:cNvPr>
              <p:cNvSpPr/>
              <p:nvPr/>
            </p:nvSpPr>
            <p:spPr>
              <a:xfrm>
                <a:off x="3273952" y="2775726"/>
                <a:ext cx="695950" cy="65839"/>
              </a:xfrm>
              <a:custGeom>
                <a:avLst/>
                <a:gdLst>
                  <a:gd name="connsiteX0" fmla="*/ 3179 w 695950"/>
                  <a:gd name="connsiteY0" fmla="*/ 0 h 65839"/>
                  <a:gd name="connsiteX1" fmla="*/ 695950 w 695950"/>
                  <a:gd name="connsiteY1" fmla="*/ 0 h 65839"/>
                  <a:gd name="connsiteX2" fmla="*/ 660213 w 695950"/>
                  <a:gd name="connsiteY2" fmla="*/ 65839 h 65839"/>
                  <a:gd name="connsiteX3" fmla="*/ 3179 w 695950"/>
                  <a:gd name="connsiteY3" fmla="*/ 65839 h 65839"/>
                  <a:gd name="connsiteX4" fmla="*/ 0 w 695950"/>
                  <a:gd name="connsiteY4" fmla="*/ 62660 h 65839"/>
                  <a:gd name="connsiteX5" fmla="*/ 0 w 695950"/>
                  <a:gd name="connsiteY5" fmla="*/ 3179 h 65839"/>
                  <a:gd name="connsiteX6" fmla="*/ 3179 w 695950"/>
                  <a:gd name="connsiteY6" fmla="*/ 0 h 6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950" h="65839">
                    <a:moveTo>
                      <a:pt x="3179" y="0"/>
                    </a:moveTo>
                    <a:lnTo>
                      <a:pt x="695950" y="0"/>
                    </a:lnTo>
                    <a:lnTo>
                      <a:pt x="660213" y="65839"/>
                    </a:lnTo>
                    <a:lnTo>
                      <a:pt x="3179" y="65839"/>
                    </a:lnTo>
                    <a:cubicBezTo>
                      <a:pt x="1423" y="65839"/>
                      <a:pt x="0" y="64416"/>
                      <a:pt x="0" y="62660"/>
                    </a:cubicBezTo>
                    <a:lnTo>
                      <a:pt x="0" y="3179"/>
                    </a:lnTo>
                    <a:cubicBezTo>
                      <a:pt x="0" y="1423"/>
                      <a:pt x="1423" y="0"/>
                      <a:pt x="3179" y="0"/>
                    </a:cubicBezTo>
                    <a:close/>
                  </a:path>
                </a:pathLst>
              </a:cu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1"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29" name="Rounded Rectangle 92">
                <a:extLst>
                  <a:ext uri="{FF2B5EF4-FFF2-40B4-BE49-F238E27FC236}">
                    <a16:creationId xmlns:a16="http://schemas.microsoft.com/office/drawing/2014/main" id="{136B50FD-3857-18CE-9A3A-38E8DCAF2901}"/>
                  </a:ext>
                </a:extLst>
              </p:cNvPr>
              <p:cNvSpPr/>
              <p:nvPr/>
            </p:nvSpPr>
            <p:spPr>
              <a:xfrm>
                <a:off x="3273952" y="3084958"/>
                <a:ext cx="464611" cy="65839"/>
              </a:xfrm>
              <a:prstGeom prst="roundRect">
                <a:avLst>
                  <a:gd name="adj" fmla="val 4829"/>
                </a:avLst>
              </a:pr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1"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30" name="Rounded Rectangle 93">
                <a:extLst>
                  <a:ext uri="{FF2B5EF4-FFF2-40B4-BE49-F238E27FC236}">
                    <a16:creationId xmlns:a16="http://schemas.microsoft.com/office/drawing/2014/main" id="{14007E4A-EEE8-365F-D7D9-6FBC3731C846}"/>
                  </a:ext>
                </a:extLst>
              </p:cNvPr>
              <p:cNvSpPr/>
              <p:nvPr/>
            </p:nvSpPr>
            <p:spPr>
              <a:xfrm>
                <a:off x="3273953" y="3394189"/>
                <a:ext cx="414604" cy="65839"/>
              </a:xfrm>
              <a:prstGeom prst="roundRect">
                <a:avLst>
                  <a:gd name="adj" fmla="val 4829"/>
                </a:avLst>
              </a:pr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1"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31" name="Rounded Rectangle 94">
                <a:extLst>
                  <a:ext uri="{FF2B5EF4-FFF2-40B4-BE49-F238E27FC236}">
                    <a16:creationId xmlns:a16="http://schemas.microsoft.com/office/drawing/2014/main" id="{3C73A52E-8D44-1E85-5283-B1B5428704CA}"/>
                  </a:ext>
                </a:extLst>
              </p:cNvPr>
              <p:cNvSpPr/>
              <p:nvPr/>
            </p:nvSpPr>
            <p:spPr>
              <a:xfrm>
                <a:off x="3273952" y="3703421"/>
                <a:ext cx="549203" cy="65839"/>
              </a:xfrm>
              <a:prstGeom prst="roundRect">
                <a:avLst>
                  <a:gd name="adj" fmla="val 4829"/>
                </a:avLst>
              </a:pr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1" i="0" u="none" strike="noStrike" kern="0" cap="none" spc="0" normalizeH="0" baseline="0" noProof="0" dirty="0">
                    <a:ln>
                      <a:noFill/>
                    </a:ln>
                    <a:solidFill>
                      <a:prstClr val="white"/>
                    </a:solidFill>
                    <a:effectLst/>
                    <a:uLnTx/>
                    <a:uFillTx/>
                    <a:latin typeface="Arial" panose="020B0604020202020204"/>
                    <a:ea typeface="+mn-ea"/>
                    <a:cs typeface="+mn-cs"/>
                  </a:rPr>
                  <a:t>          </a:t>
                </a:r>
              </a:p>
            </p:txBody>
          </p:sp>
        </p:grpSp>
        <p:sp>
          <p:nvSpPr>
            <p:cNvPr id="122" name="Freeform 85">
              <a:extLst>
                <a:ext uri="{FF2B5EF4-FFF2-40B4-BE49-F238E27FC236}">
                  <a16:creationId xmlns:a16="http://schemas.microsoft.com/office/drawing/2014/main" id="{7668AF54-95D9-E116-64EE-48B6BE781E97}"/>
                </a:ext>
              </a:extLst>
            </p:cNvPr>
            <p:cNvSpPr/>
            <p:nvPr/>
          </p:nvSpPr>
          <p:spPr>
            <a:xfrm>
              <a:off x="2697053" y="1809750"/>
              <a:ext cx="2246422" cy="2647950"/>
            </a:xfrm>
            <a:custGeom>
              <a:avLst/>
              <a:gdLst>
                <a:gd name="connsiteX0" fmla="*/ 1981310 w 2246422"/>
                <a:gd name="connsiteY0" fmla="*/ 0 h 2647950"/>
                <a:gd name="connsiteX1" fmla="*/ 2081557 w 2246422"/>
                <a:gd name="connsiteY1" fmla="*/ 0 h 2647950"/>
                <a:gd name="connsiteX2" fmla="*/ 2246422 w 2246422"/>
                <a:gd name="connsiteY2" fmla="*/ 164865 h 2647950"/>
                <a:gd name="connsiteX3" fmla="*/ 2246422 w 2246422"/>
                <a:gd name="connsiteY3" fmla="*/ 1199619 h 2647950"/>
                <a:gd name="connsiteX4" fmla="*/ 2246084 w 2246422"/>
                <a:gd name="connsiteY4" fmla="*/ 1196265 h 2647950"/>
                <a:gd name="connsiteX5" fmla="*/ 1989957 w 2246422"/>
                <a:gd name="connsiteY5" fmla="*/ 940137 h 2647950"/>
                <a:gd name="connsiteX6" fmla="*/ 1981310 w 2246422"/>
                <a:gd name="connsiteY6" fmla="*/ 939266 h 2647950"/>
                <a:gd name="connsiteX7" fmla="*/ 164865 w 2246422"/>
                <a:gd name="connsiteY7" fmla="*/ 0 h 2647950"/>
                <a:gd name="connsiteX8" fmla="*/ 265113 w 2246422"/>
                <a:gd name="connsiteY8" fmla="*/ 0 h 2647950"/>
                <a:gd name="connsiteX9" fmla="*/ 265113 w 2246422"/>
                <a:gd name="connsiteY9" fmla="*/ 2425700 h 2647950"/>
                <a:gd name="connsiteX10" fmla="*/ 1981310 w 2246422"/>
                <a:gd name="connsiteY10" fmla="*/ 2425700 h 2647950"/>
                <a:gd name="connsiteX11" fmla="*/ 1981310 w 2246422"/>
                <a:gd name="connsiteY11" fmla="*/ 2191117 h 2647950"/>
                <a:gd name="connsiteX12" fmla="*/ 2246422 w 2246422"/>
                <a:gd name="connsiteY12" fmla="*/ 2432280 h 2647950"/>
                <a:gd name="connsiteX13" fmla="*/ 2246422 w 2246422"/>
                <a:gd name="connsiteY13" fmla="*/ 2483085 h 2647950"/>
                <a:gd name="connsiteX14" fmla="*/ 2081557 w 2246422"/>
                <a:gd name="connsiteY14" fmla="*/ 2647950 h 2647950"/>
                <a:gd name="connsiteX15" fmla="*/ 164865 w 2246422"/>
                <a:gd name="connsiteY15" fmla="*/ 2647950 h 2647950"/>
                <a:gd name="connsiteX16" fmla="*/ 0 w 2246422"/>
                <a:gd name="connsiteY16" fmla="*/ 2483085 h 2647950"/>
                <a:gd name="connsiteX17" fmla="*/ 0 w 2246422"/>
                <a:gd name="connsiteY17" fmla="*/ 164865 h 2647950"/>
                <a:gd name="connsiteX18" fmla="*/ 164865 w 2246422"/>
                <a:gd name="connsiteY18"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46422" h="2647950">
                  <a:moveTo>
                    <a:pt x="1981310" y="0"/>
                  </a:moveTo>
                  <a:lnTo>
                    <a:pt x="2081557" y="0"/>
                  </a:lnTo>
                  <a:cubicBezTo>
                    <a:pt x="2172609" y="0"/>
                    <a:pt x="2246422" y="73813"/>
                    <a:pt x="2246422" y="164865"/>
                  </a:cubicBezTo>
                  <a:lnTo>
                    <a:pt x="2246422" y="1199619"/>
                  </a:lnTo>
                  <a:lnTo>
                    <a:pt x="2246084" y="1196265"/>
                  </a:lnTo>
                  <a:cubicBezTo>
                    <a:pt x="2219777" y="1067703"/>
                    <a:pt x="2118518" y="966445"/>
                    <a:pt x="1989957" y="940137"/>
                  </a:cubicBezTo>
                  <a:lnTo>
                    <a:pt x="1981310" y="939266"/>
                  </a:lnTo>
                  <a:close/>
                  <a:moveTo>
                    <a:pt x="164865" y="0"/>
                  </a:moveTo>
                  <a:lnTo>
                    <a:pt x="265113" y="0"/>
                  </a:lnTo>
                  <a:lnTo>
                    <a:pt x="265113" y="2425700"/>
                  </a:lnTo>
                  <a:lnTo>
                    <a:pt x="1981310" y="2425700"/>
                  </a:lnTo>
                  <a:lnTo>
                    <a:pt x="1981310" y="2191117"/>
                  </a:lnTo>
                  <a:lnTo>
                    <a:pt x="2246422" y="2432280"/>
                  </a:lnTo>
                  <a:lnTo>
                    <a:pt x="2246422" y="2483085"/>
                  </a:lnTo>
                  <a:cubicBezTo>
                    <a:pt x="2246422" y="2574137"/>
                    <a:pt x="2172609" y="2647950"/>
                    <a:pt x="2081557" y="2647950"/>
                  </a:cubicBezTo>
                  <a:lnTo>
                    <a:pt x="164865" y="2647950"/>
                  </a:lnTo>
                  <a:cubicBezTo>
                    <a:pt x="73813" y="2647950"/>
                    <a:pt x="0" y="2574137"/>
                    <a:pt x="0" y="2483085"/>
                  </a:cubicBezTo>
                  <a:lnTo>
                    <a:pt x="0" y="164865"/>
                  </a:lnTo>
                  <a:cubicBezTo>
                    <a:pt x="0" y="73813"/>
                    <a:pt x="73813" y="0"/>
                    <a:pt x="164865" y="0"/>
                  </a:cubicBezTo>
                  <a:close/>
                </a:path>
              </a:pathLst>
            </a:cu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0" i="0" u="none" strike="noStrike" kern="0" cap="none" spc="0" normalizeH="0" baseline="0" noProof="0" dirty="0">
                  <a:ln>
                    <a:noFill/>
                  </a:ln>
                  <a:solidFill>
                    <a:prstClr val="white"/>
                  </a:solidFill>
                  <a:effectLst/>
                  <a:uLnTx/>
                  <a:uFillTx/>
                  <a:latin typeface="Arial" panose="020B0604020202020204"/>
                  <a:ea typeface="+mn-ea"/>
                  <a:cs typeface="+mn-cs"/>
                </a:rPr>
                <a:t>          </a:t>
              </a:r>
            </a:p>
          </p:txBody>
        </p:sp>
        <p:grpSp>
          <p:nvGrpSpPr>
            <p:cNvPr id="123" name="Group 122">
              <a:extLst>
                <a:ext uri="{FF2B5EF4-FFF2-40B4-BE49-F238E27FC236}">
                  <a16:creationId xmlns:a16="http://schemas.microsoft.com/office/drawing/2014/main" id="{160C31D9-9D26-C4B8-49F1-B07DC5101E21}"/>
                </a:ext>
              </a:extLst>
            </p:cNvPr>
            <p:cNvGrpSpPr/>
            <p:nvPr/>
          </p:nvGrpSpPr>
          <p:grpSpPr>
            <a:xfrm>
              <a:off x="3825991" y="2782896"/>
              <a:ext cx="1557775" cy="1565678"/>
              <a:chOff x="3825991" y="2782896"/>
              <a:chExt cx="1557775" cy="1565678"/>
            </a:xfrm>
            <a:grpFill/>
          </p:grpSpPr>
          <p:sp>
            <p:nvSpPr>
              <p:cNvPr id="124" name="Freeform 87">
                <a:extLst>
                  <a:ext uri="{FF2B5EF4-FFF2-40B4-BE49-F238E27FC236}">
                    <a16:creationId xmlns:a16="http://schemas.microsoft.com/office/drawing/2014/main" id="{50FBB9D3-9771-A489-AE85-CDE072228C6C}"/>
                  </a:ext>
                </a:extLst>
              </p:cNvPr>
              <p:cNvSpPr/>
              <p:nvPr/>
            </p:nvSpPr>
            <p:spPr>
              <a:xfrm>
                <a:off x="3825991" y="2782896"/>
                <a:ext cx="1557775" cy="1565678"/>
              </a:xfrm>
              <a:custGeom>
                <a:avLst/>
                <a:gdLst>
                  <a:gd name="connsiteX0" fmla="*/ 528412 w 1557775"/>
                  <a:gd name="connsiteY0" fmla="*/ 133910 h 1565678"/>
                  <a:gd name="connsiteX1" fmla="*/ 133909 w 1557775"/>
                  <a:gd name="connsiteY1" fmla="*/ 528408 h 1565678"/>
                  <a:gd name="connsiteX2" fmla="*/ 528412 w 1557775"/>
                  <a:gd name="connsiteY2" fmla="*/ 922906 h 1565678"/>
                  <a:gd name="connsiteX3" fmla="*/ 922915 w 1557775"/>
                  <a:gd name="connsiteY3" fmla="*/ 528408 h 1565678"/>
                  <a:gd name="connsiteX4" fmla="*/ 528412 w 1557775"/>
                  <a:gd name="connsiteY4" fmla="*/ 133910 h 1565678"/>
                  <a:gd name="connsiteX5" fmla="*/ 528413 w 1557775"/>
                  <a:gd name="connsiteY5" fmla="*/ 0 h 1565678"/>
                  <a:gd name="connsiteX6" fmla="*/ 1056826 w 1557775"/>
                  <a:gd name="connsiteY6" fmla="*/ 528408 h 1565678"/>
                  <a:gd name="connsiteX7" fmla="*/ 966581 w 1557775"/>
                  <a:gd name="connsiteY7" fmla="*/ 823846 h 1565678"/>
                  <a:gd name="connsiteX8" fmla="*/ 962394 w 1557775"/>
                  <a:gd name="connsiteY8" fmla="*/ 828921 h 1565678"/>
                  <a:gd name="connsiteX9" fmla="*/ 1549156 w 1557775"/>
                  <a:gd name="connsiteY9" fmla="*/ 1429609 h 1565678"/>
                  <a:gd name="connsiteX10" fmla="*/ 1548654 w 1557775"/>
                  <a:gd name="connsiteY10" fmla="*/ 1472429 h 1565678"/>
                  <a:gd name="connsiteX11" fmla="*/ 1462014 w 1557775"/>
                  <a:gd name="connsiteY11" fmla="*/ 1557060 h 1565678"/>
                  <a:gd name="connsiteX12" fmla="*/ 1419195 w 1557775"/>
                  <a:gd name="connsiteY12" fmla="*/ 1556558 h 1565678"/>
                  <a:gd name="connsiteX13" fmla="*/ 834393 w 1557775"/>
                  <a:gd name="connsiteY13" fmla="*/ 957877 h 1565678"/>
                  <a:gd name="connsiteX14" fmla="*/ 823854 w 1557775"/>
                  <a:gd name="connsiteY14" fmla="*/ 966572 h 1565678"/>
                  <a:gd name="connsiteX15" fmla="*/ 528413 w 1557775"/>
                  <a:gd name="connsiteY15" fmla="*/ 1056816 h 1565678"/>
                  <a:gd name="connsiteX16" fmla="*/ 0 w 1557775"/>
                  <a:gd name="connsiteY16" fmla="*/ 528408 h 1565678"/>
                  <a:gd name="connsiteX17" fmla="*/ 528413 w 1557775"/>
                  <a:gd name="connsiteY17" fmla="*/ 0 h 156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775" h="1565678">
                    <a:moveTo>
                      <a:pt x="528412" y="133910"/>
                    </a:moveTo>
                    <a:cubicBezTo>
                      <a:pt x="310534" y="133910"/>
                      <a:pt x="133909" y="310533"/>
                      <a:pt x="133909" y="528408"/>
                    </a:cubicBezTo>
                    <a:cubicBezTo>
                      <a:pt x="133909" y="746283"/>
                      <a:pt x="310534" y="922906"/>
                      <a:pt x="528412" y="922906"/>
                    </a:cubicBezTo>
                    <a:cubicBezTo>
                      <a:pt x="746290" y="922906"/>
                      <a:pt x="922915" y="746283"/>
                      <a:pt x="922915" y="528408"/>
                    </a:cubicBezTo>
                    <a:cubicBezTo>
                      <a:pt x="922915" y="310533"/>
                      <a:pt x="746290" y="133910"/>
                      <a:pt x="528412" y="133910"/>
                    </a:cubicBezTo>
                    <a:close/>
                    <a:moveTo>
                      <a:pt x="528413" y="0"/>
                    </a:moveTo>
                    <a:cubicBezTo>
                      <a:pt x="820247" y="0"/>
                      <a:pt x="1056826" y="236576"/>
                      <a:pt x="1056826" y="528408"/>
                    </a:cubicBezTo>
                    <a:cubicBezTo>
                      <a:pt x="1056826" y="637845"/>
                      <a:pt x="1023557" y="739512"/>
                      <a:pt x="966581" y="823846"/>
                    </a:cubicBezTo>
                    <a:lnTo>
                      <a:pt x="962394" y="828921"/>
                    </a:lnTo>
                    <a:lnTo>
                      <a:pt x="1549156" y="1429609"/>
                    </a:lnTo>
                    <a:cubicBezTo>
                      <a:pt x="1560842" y="1441572"/>
                      <a:pt x="1560617" y="1460743"/>
                      <a:pt x="1548654" y="1472429"/>
                    </a:cubicBezTo>
                    <a:lnTo>
                      <a:pt x="1462014" y="1557060"/>
                    </a:lnTo>
                    <a:cubicBezTo>
                      <a:pt x="1450052" y="1568745"/>
                      <a:pt x="1430880" y="1568520"/>
                      <a:pt x="1419195" y="1556558"/>
                    </a:cubicBezTo>
                    <a:lnTo>
                      <a:pt x="834393" y="957877"/>
                    </a:lnTo>
                    <a:lnTo>
                      <a:pt x="823854" y="966572"/>
                    </a:lnTo>
                    <a:cubicBezTo>
                      <a:pt x="739519" y="1023548"/>
                      <a:pt x="637851" y="1056816"/>
                      <a:pt x="528413" y="1056816"/>
                    </a:cubicBezTo>
                    <a:cubicBezTo>
                      <a:pt x="236579" y="1056816"/>
                      <a:pt x="0" y="820240"/>
                      <a:pt x="0" y="528408"/>
                    </a:cubicBezTo>
                    <a:cubicBezTo>
                      <a:pt x="0" y="236576"/>
                      <a:pt x="236579" y="0"/>
                      <a:pt x="528413" y="0"/>
                    </a:cubicBezTo>
                    <a:close/>
                  </a:path>
                </a:pathLst>
              </a:cu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0" i="0" u="none" strike="noStrike" kern="0" cap="none" spc="0" normalizeH="0" baseline="0" noProof="0" dirty="0">
                    <a:ln>
                      <a:noFill/>
                    </a:ln>
                    <a:solidFill>
                      <a:prstClr val="white"/>
                    </a:solidFill>
                    <a:effectLst/>
                    <a:uLnTx/>
                    <a:uFillTx/>
                    <a:latin typeface="Arial" panose="020B0604020202020204"/>
                    <a:ea typeface="+mn-ea"/>
                    <a:cs typeface="+mn-cs"/>
                  </a:rPr>
                  <a:t>          </a:t>
                </a:r>
              </a:p>
            </p:txBody>
          </p:sp>
          <p:sp>
            <p:nvSpPr>
              <p:cNvPr id="125" name="Rectangle 426">
                <a:extLst>
                  <a:ext uri="{FF2B5EF4-FFF2-40B4-BE49-F238E27FC236}">
                    <a16:creationId xmlns:a16="http://schemas.microsoft.com/office/drawing/2014/main" id="{E5F38747-5E40-D1E6-9892-45D80DCC2A8D}"/>
                  </a:ext>
                </a:extLst>
              </p:cNvPr>
              <p:cNvSpPr/>
              <p:nvPr/>
            </p:nvSpPr>
            <p:spPr>
              <a:xfrm>
                <a:off x="4082164" y="3101286"/>
                <a:ext cx="544478" cy="420036"/>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126206 h 789995"/>
                  <a:gd name="connsiteX1" fmla="*/ 128013 w 663794"/>
                  <a:gd name="connsiteY1" fmla="*/ 0 h 789995"/>
                  <a:gd name="connsiteX2" fmla="*/ 663794 w 663794"/>
                  <a:gd name="connsiteY2" fmla="*/ 789995 h 789995"/>
                  <a:gd name="connsiteX3" fmla="*/ 0 w 663794"/>
                  <a:gd name="connsiteY3" fmla="*/ 789995 h 789995"/>
                  <a:gd name="connsiteX4" fmla="*/ 0 w 663794"/>
                  <a:gd name="connsiteY4" fmla="*/ 126206 h 789995"/>
                  <a:gd name="connsiteX0" fmla="*/ 0 w 323275"/>
                  <a:gd name="connsiteY0" fmla="*/ 126206 h 789995"/>
                  <a:gd name="connsiteX1" fmla="*/ 128013 w 323275"/>
                  <a:gd name="connsiteY1" fmla="*/ 0 h 789995"/>
                  <a:gd name="connsiteX2" fmla="*/ 323275 w 323275"/>
                  <a:gd name="connsiteY2" fmla="*/ 228020 h 789995"/>
                  <a:gd name="connsiteX3" fmla="*/ 0 w 323275"/>
                  <a:gd name="connsiteY3" fmla="*/ 789995 h 789995"/>
                  <a:gd name="connsiteX4" fmla="*/ 0 w 323275"/>
                  <a:gd name="connsiteY4" fmla="*/ 126206 h 789995"/>
                  <a:gd name="connsiteX0" fmla="*/ 0 w 345282"/>
                  <a:gd name="connsiteY0" fmla="*/ 126206 h 485195"/>
                  <a:gd name="connsiteX1" fmla="*/ 128013 w 345282"/>
                  <a:gd name="connsiteY1" fmla="*/ 0 h 485195"/>
                  <a:gd name="connsiteX2" fmla="*/ 323275 w 345282"/>
                  <a:gd name="connsiteY2" fmla="*/ 228020 h 485195"/>
                  <a:gd name="connsiteX3" fmla="*/ 345282 w 345282"/>
                  <a:gd name="connsiteY3" fmla="*/ 485195 h 485195"/>
                  <a:gd name="connsiteX4" fmla="*/ 0 w 345282"/>
                  <a:gd name="connsiteY4" fmla="*/ 126206 h 485195"/>
                  <a:gd name="connsiteX0" fmla="*/ 0 w 333376"/>
                  <a:gd name="connsiteY0" fmla="*/ 126206 h 470907"/>
                  <a:gd name="connsiteX1" fmla="*/ 128013 w 333376"/>
                  <a:gd name="connsiteY1" fmla="*/ 0 h 470907"/>
                  <a:gd name="connsiteX2" fmla="*/ 323275 w 333376"/>
                  <a:gd name="connsiteY2" fmla="*/ 228020 h 470907"/>
                  <a:gd name="connsiteX3" fmla="*/ 333376 w 333376"/>
                  <a:gd name="connsiteY3" fmla="*/ 470907 h 470907"/>
                  <a:gd name="connsiteX4" fmla="*/ 0 w 333376"/>
                  <a:gd name="connsiteY4" fmla="*/ 126206 h 470907"/>
                  <a:gd name="connsiteX0" fmla="*/ 0 w 745391"/>
                  <a:gd name="connsiteY0" fmla="*/ 321152 h 665853"/>
                  <a:gd name="connsiteX1" fmla="*/ 128013 w 745391"/>
                  <a:gd name="connsiteY1" fmla="*/ 194946 h 665853"/>
                  <a:gd name="connsiteX2" fmla="*/ 323275 w 745391"/>
                  <a:gd name="connsiteY2" fmla="*/ 422966 h 665853"/>
                  <a:gd name="connsiteX3" fmla="*/ 745391 w 745391"/>
                  <a:gd name="connsiteY3" fmla="*/ 806 h 665853"/>
                  <a:gd name="connsiteX4" fmla="*/ 333376 w 745391"/>
                  <a:gd name="connsiteY4" fmla="*/ 665853 h 665853"/>
                  <a:gd name="connsiteX5" fmla="*/ 0 w 745391"/>
                  <a:gd name="connsiteY5" fmla="*/ 321152 h 665853"/>
                  <a:gd name="connsiteX0" fmla="*/ 0 w 864059"/>
                  <a:gd name="connsiteY0" fmla="*/ 321152 h 665853"/>
                  <a:gd name="connsiteX1" fmla="*/ 128013 w 864059"/>
                  <a:gd name="connsiteY1" fmla="*/ 194946 h 665853"/>
                  <a:gd name="connsiteX2" fmla="*/ 323275 w 864059"/>
                  <a:gd name="connsiteY2" fmla="*/ 422966 h 665853"/>
                  <a:gd name="connsiteX3" fmla="*/ 745391 w 864059"/>
                  <a:gd name="connsiteY3" fmla="*/ 806 h 665853"/>
                  <a:gd name="connsiteX4" fmla="*/ 862073 w 864059"/>
                  <a:gd name="connsiteY4" fmla="*/ 129393 h 665853"/>
                  <a:gd name="connsiteX5" fmla="*/ 333376 w 864059"/>
                  <a:gd name="connsiteY5" fmla="*/ 665853 h 665853"/>
                  <a:gd name="connsiteX6" fmla="*/ 0 w 864059"/>
                  <a:gd name="connsiteY6" fmla="*/ 321152 h 665853"/>
                  <a:gd name="connsiteX0" fmla="*/ 0 w 865235"/>
                  <a:gd name="connsiteY0" fmla="*/ 321152 h 665853"/>
                  <a:gd name="connsiteX1" fmla="*/ 128013 w 865235"/>
                  <a:gd name="connsiteY1" fmla="*/ 194946 h 665853"/>
                  <a:gd name="connsiteX2" fmla="*/ 323275 w 865235"/>
                  <a:gd name="connsiteY2" fmla="*/ 422966 h 665853"/>
                  <a:gd name="connsiteX3" fmla="*/ 745391 w 865235"/>
                  <a:gd name="connsiteY3" fmla="*/ 806 h 665853"/>
                  <a:gd name="connsiteX4" fmla="*/ 862073 w 865235"/>
                  <a:gd name="connsiteY4" fmla="*/ 129393 h 665853"/>
                  <a:gd name="connsiteX5" fmla="*/ 333376 w 865235"/>
                  <a:gd name="connsiteY5" fmla="*/ 665853 h 665853"/>
                  <a:gd name="connsiteX6" fmla="*/ 0 w 865235"/>
                  <a:gd name="connsiteY6" fmla="*/ 321152 h 665853"/>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5235"/>
                  <a:gd name="connsiteY0" fmla="*/ 320346 h 665047"/>
                  <a:gd name="connsiteX1" fmla="*/ 128013 w 865235"/>
                  <a:gd name="connsiteY1" fmla="*/ 194140 h 665047"/>
                  <a:gd name="connsiteX2" fmla="*/ 323275 w 865235"/>
                  <a:gd name="connsiteY2" fmla="*/ 422160 h 665047"/>
                  <a:gd name="connsiteX3" fmla="*/ 745391 w 865235"/>
                  <a:gd name="connsiteY3" fmla="*/ 0 h 665047"/>
                  <a:gd name="connsiteX4" fmla="*/ 862073 w 865235"/>
                  <a:gd name="connsiteY4" fmla="*/ 128587 h 665047"/>
                  <a:gd name="connsiteX5" fmla="*/ 333376 w 865235"/>
                  <a:gd name="connsiteY5" fmla="*/ 665047 h 665047"/>
                  <a:gd name="connsiteX6" fmla="*/ 0 w 865235"/>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23275 w 862073"/>
                  <a:gd name="connsiteY2" fmla="*/ 422160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 name="connsiteX0" fmla="*/ 0 w 862073"/>
                  <a:gd name="connsiteY0" fmla="*/ 320346 h 665047"/>
                  <a:gd name="connsiteX1" fmla="*/ 128013 w 862073"/>
                  <a:gd name="connsiteY1" fmla="*/ 194140 h 665047"/>
                  <a:gd name="connsiteX2" fmla="*/ 332800 w 862073"/>
                  <a:gd name="connsiteY2" fmla="*/ 419779 h 665047"/>
                  <a:gd name="connsiteX3" fmla="*/ 745391 w 862073"/>
                  <a:gd name="connsiteY3" fmla="*/ 0 h 665047"/>
                  <a:gd name="connsiteX4" fmla="*/ 862073 w 862073"/>
                  <a:gd name="connsiteY4" fmla="*/ 128587 h 665047"/>
                  <a:gd name="connsiteX5" fmla="*/ 333376 w 862073"/>
                  <a:gd name="connsiteY5" fmla="*/ 665047 h 665047"/>
                  <a:gd name="connsiteX6" fmla="*/ 0 w 862073"/>
                  <a:gd name="connsiteY6" fmla="*/ 320346 h 66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2073" h="665047">
                    <a:moveTo>
                      <a:pt x="0" y="320346"/>
                    </a:moveTo>
                    <a:lnTo>
                      <a:pt x="128013" y="194140"/>
                    </a:lnTo>
                    <a:lnTo>
                      <a:pt x="332800" y="419779"/>
                    </a:lnTo>
                    <a:cubicBezTo>
                      <a:pt x="333012" y="442571"/>
                      <a:pt x="642784" y="108178"/>
                      <a:pt x="745391" y="0"/>
                    </a:cubicBezTo>
                    <a:lnTo>
                      <a:pt x="862073" y="128587"/>
                    </a:lnTo>
                    <a:lnTo>
                      <a:pt x="333376" y="665047"/>
                    </a:lnTo>
                    <a:lnTo>
                      <a:pt x="0" y="320346"/>
                    </a:lnTo>
                    <a:close/>
                  </a:path>
                </a:pathLst>
              </a:custGeom>
              <a:grpFill/>
              <a:ln w="12700" cap="flat" cmpd="sng" algn="ctr">
                <a:noFill/>
                <a:prstDash val="solid"/>
                <a:miter lim="800000"/>
              </a:ln>
              <a:effectLst/>
            </p:spPr>
            <p:txBody>
              <a:bodyPr wrap="square" rtlCol="0" anchor="ctr">
                <a:noAutofit/>
              </a:bodyPr>
              <a:lstStyle/>
              <a:p>
                <a:pPr marL="0" marR="0" lvl="0" indent="0" algn="ctr" defTabSz="1218859" eaLnBrk="1" fontAlgn="auto" latinLnBrk="0" hangingPunct="1">
                  <a:lnSpc>
                    <a:spcPct val="100000"/>
                  </a:lnSpc>
                  <a:spcBef>
                    <a:spcPts val="0"/>
                  </a:spcBef>
                  <a:spcAft>
                    <a:spcPts val="0"/>
                  </a:spcAft>
                  <a:buClrTx/>
                  <a:buSzTx/>
                  <a:buFontTx/>
                  <a:buNone/>
                  <a:tabLst/>
                  <a:defRPr/>
                </a:pPr>
                <a:r>
                  <a:rPr kumimoji="0" lang="en-US" sz="2899" b="0" i="0" u="none" strike="noStrike" kern="0" cap="none" spc="0" normalizeH="0" baseline="0" noProof="0" dirty="0">
                    <a:ln>
                      <a:noFill/>
                    </a:ln>
                    <a:solidFill>
                      <a:prstClr val="white"/>
                    </a:solidFill>
                    <a:effectLst/>
                    <a:uLnTx/>
                    <a:uFillTx/>
                    <a:latin typeface="Arial" panose="020B0604020202020204"/>
                    <a:ea typeface="+mn-ea"/>
                    <a:cs typeface="+mn-cs"/>
                  </a:rPr>
                  <a:t>          </a:t>
                </a:r>
              </a:p>
            </p:txBody>
          </p:sp>
        </p:grpSp>
      </p:grpSp>
      <p:grpSp>
        <p:nvGrpSpPr>
          <p:cNvPr id="132" name="Group 131">
            <a:extLst>
              <a:ext uri="{FF2B5EF4-FFF2-40B4-BE49-F238E27FC236}">
                <a16:creationId xmlns:a16="http://schemas.microsoft.com/office/drawing/2014/main" id="{7361B7D4-752A-0FA2-04F9-A930387F20A7}"/>
              </a:ext>
            </a:extLst>
          </p:cNvPr>
          <p:cNvGrpSpPr/>
          <p:nvPr/>
        </p:nvGrpSpPr>
        <p:grpSpPr>
          <a:xfrm>
            <a:off x="7485117" y="2104168"/>
            <a:ext cx="193481" cy="285499"/>
            <a:chOff x="2112134" y="12479"/>
            <a:chExt cx="4134119" cy="6710293"/>
          </a:xfrm>
          <a:solidFill>
            <a:srgbClr val="FFFFFF"/>
          </a:solidFill>
        </p:grpSpPr>
        <p:sp>
          <p:nvSpPr>
            <p:cNvPr id="133" name="Freeform 72">
              <a:extLst>
                <a:ext uri="{FF2B5EF4-FFF2-40B4-BE49-F238E27FC236}">
                  <a16:creationId xmlns:a16="http://schemas.microsoft.com/office/drawing/2014/main" id="{F08BF13F-7DED-D0FA-929F-227FAD796F40}"/>
                </a:ext>
              </a:extLst>
            </p:cNvPr>
            <p:cNvSpPr/>
            <p:nvPr/>
          </p:nvSpPr>
          <p:spPr>
            <a:xfrm>
              <a:off x="2112134" y="592428"/>
              <a:ext cx="4134119" cy="6130344"/>
            </a:xfrm>
            <a:custGeom>
              <a:avLst/>
              <a:gdLst>
                <a:gd name="connsiteX0" fmla="*/ 399245 w 4134119"/>
                <a:gd name="connsiteY0" fmla="*/ 1146220 h 6130344"/>
                <a:gd name="connsiteX1" fmla="*/ 399245 w 4134119"/>
                <a:gd name="connsiteY1" fmla="*/ 5550795 h 6130344"/>
                <a:gd name="connsiteX2" fmla="*/ 3734873 w 4134119"/>
                <a:gd name="connsiteY2" fmla="*/ 5550795 h 6130344"/>
                <a:gd name="connsiteX3" fmla="*/ 3734873 w 4134119"/>
                <a:gd name="connsiteY3" fmla="*/ 1146220 h 6130344"/>
                <a:gd name="connsiteX4" fmla="*/ 398446 w 4134119"/>
                <a:gd name="connsiteY4" fmla="*/ 0 h 6130344"/>
                <a:gd name="connsiteX5" fmla="*/ 862886 w 4134119"/>
                <a:gd name="connsiteY5" fmla="*/ 0 h 6130344"/>
                <a:gd name="connsiteX6" fmla="*/ 862886 w 4134119"/>
                <a:gd name="connsiteY6" fmla="*/ 257429 h 6130344"/>
                <a:gd name="connsiteX7" fmla="*/ 1197885 w 4134119"/>
                <a:gd name="connsiteY7" fmla="*/ 592428 h 6130344"/>
                <a:gd name="connsiteX8" fmla="*/ 2923357 w 4134119"/>
                <a:gd name="connsiteY8" fmla="*/ 592428 h 6130344"/>
                <a:gd name="connsiteX9" fmla="*/ 3258356 w 4134119"/>
                <a:gd name="connsiteY9" fmla="*/ 257429 h 6130344"/>
                <a:gd name="connsiteX10" fmla="*/ 3258356 w 4134119"/>
                <a:gd name="connsiteY10" fmla="*/ 0 h 6130344"/>
                <a:gd name="connsiteX11" fmla="*/ 3735673 w 4134119"/>
                <a:gd name="connsiteY11" fmla="*/ 0 h 6130344"/>
                <a:gd name="connsiteX12" fmla="*/ 4134119 w 4134119"/>
                <a:gd name="connsiteY12" fmla="*/ 398446 h 6130344"/>
                <a:gd name="connsiteX13" fmla="*/ 4134119 w 4134119"/>
                <a:gd name="connsiteY13" fmla="*/ 5731898 h 6130344"/>
                <a:gd name="connsiteX14" fmla="*/ 3735673 w 4134119"/>
                <a:gd name="connsiteY14" fmla="*/ 6130344 h 6130344"/>
                <a:gd name="connsiteX15" fmla="*/ 398446 w 4134119"/>
                <a:gd name="connsiteY15" fmla="*/ 6130344 h 6130344"/>
                <a:gd name="connsiteX16" fmla="*/ 0 w 4134119"/>
                <a:gd name="connsiteY16" fmla="*/ 5731898 h 6130344"/>
                <a:gd name="connsiteX17" fmla="*/ 0 w 4134119"/>
                <a:gd name="connsiteY17" fmla="*/ 398446 h 6130344"/>
                <a:gd name="connsiteX18" fmla="*/ 398446 w 4134119"/>
                <a:gd name="connsiteY18" fmla="*/ 0 h 613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4119" h="6130344">
                  <a:moveTo>
                    <a:pt x="399245" y="1146220"/>
                  </a:moveTo>
                  <a:lnTo>
                    <a:pt x="399245" y="5550795"/>
                  </a:lnTo>
                  <a:lnTo>
                    <a:pt x="3734873" y="5550795"/>
                  </a:lnTo>
                  <a:lnTo>
                    <a:pt x="3734873" y="1146220"/>
                  </a:lnTo>
                  <a:close/>
                  <a:moveTo>
                    <a:pt x="398446" y="0"/>
                  </a:moveTo>
                  <a:lnTo>
                    <a:pt x="862886" y="0"/>
                  </a:lnTo>
                  <a:lnTo>
                    <a:pt x="862886" y="257429"/>
                  </a:lnTo>
                  <a:cubicBezTo>
                    <a:pt x="862886" y="442444"/>
                    <a:pt x="1012870" y="592428"/>
                    <a:pt x="1197885" y="592428"/>
                  </a:cubicBezTo>
                  <a:lnTo>
                    <a:pt x="2923357" y="592428"/>
                  </a:lnTo>
                  <a:cubicBezTo>
                    <a:pt x="3108372" y="592428"/>
                    <a:pt x="3258356" y="442444"/>
                    <a:pt x="3258356" y="257429"/>
                  </a:cubicBezTo>
                  <a:lnTo>
                    <a:pt x="3258356" y="0"/>
                  </a:lnTo>
                  <a:lnTo>
                    <a:pt x="3735673" y="0"/>
                  </a:lnTo>
                  <a:cubicBezTo>
                    <a:pt x="3955729" y="0"/>
                    <a:pt x="4134119" y="178390"/>
                    <a:pt x="4134119" y="398446"/>
                  </a:cubicBezTo>
                  <a:lnTo>
                    <a:pt x="4134119" y="5731898"/>
                  </a:lnTo>
                  <a:cubicBezTo>
                    <a:pt x="4134119" y="5951954"/>
                    <a:pt x="3955729" y="6130344"/>
                    <a:pt x="3735673" y="6130344"/>
                  </a:cubicBezTo>
                  <a:lnTo>
                    <a:pt x="398446" y="6130344"/>
                  </a:lnTo>
                  <a:cubicBezTo>
                    <a:pt x="178390" y="6130344"/>
                    <a:pt x="0" y="5951954"/>
                    <a:pt x="0" y="5731898"/>
                  </a:cubicBezTo>
                  <a:lnTo>
                    <a:pt x="0" y="398446"/>
                  </a:lnTo>
                  <a:cubicBezTo>
                    <a:pt x="0" y="178390"/>
                    <a:pt x="178390" y="0"/>
                    <a:pt x="398446" y="0"/>
                  </a:cubicBez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34" name="Freeform 73">
              <a:extLst>
                <a:ext uri="{FF2B5EF4-FFF2-40B4-BE49-F238E27FC236}">
                  <a16:creationId xmlns:a16="http://schemas.microsoft.com/office/drawing/2014/main" id="{D6171D8D-8824-604F-4660-FA2A93E50398}"/>
                </a:ext>
              </a:extLst>
            </p:cNvPr>
            <p:cNvSpPr/>
            <p:nvPr/>
          </p:nvSpPr>
          <p:spPr>
            <a:xfrm>
              <a:off x="3181082" y="12479"/>
              <a:ext cx="1996225" cy="1007769"/>
            </a:xfrm>
            <a:custGeom>
              <a:avLst/>
              <a:gdLst>
                <a:gd name="connsiteX0" fmla="*/ 998111 w 1996225"/>
                <a:gd name="connsiteY0" fmla="*/ 180304 h 1007769"/>
                <a:gd name="connsiteX1" fmla="*/ 759853 w 1996225"/>
                <a:gd name="connsiteY1" fmla="*/ 418562 h 1007769"/>
                <a:gd name="connsiteX2" fmla="*/ 998111 w 1996225"/>
                <a:gd name="connsiteY2" fmla="*/ 656820 h 1007769"/>
                <a:gd name="connsiteX3" fmla="*/ 1236369 w 1996225"/>
                <a:gd name="connsiteY3" fmla="*/ 418562 h 1007769"/>
                <a:gd name="connsiteX4" fmla="*/ 998111 w 1996225"/>
                <a:gd name="connsiteY4" fmla="*/ 180304 h 1007769"/>
                <a:gd name="connsiteX5" fmla="*/ 998111 w 1996225"/>
                <a:gd name="connsiteY5" fmla="*/ 0 h 1007769"/>
                <a:gd name="connsiteX6" fmla="*/ 1408170 w 1996225"/>
                <a:gd name="connsiteY6" fmla="*/ 334207 h 1007769"/>
                <a:gd name="connsiteX7" fmla="*/ 1408559 w 1996225"/>
                <a:gd name="connsiteY7" fmla="*/ 338068 h 1007769"/>
                <a:gd name="connsiteX8" fmla="*/ 1897484 w 1996225"/>
                <a:gd name="connsiteY8" fmla="*/ 338068 h 1007769"/>
                <a:gd name="connsiteX9" fmla="*/ 1996225 w 1996225"/>
                <a:gd name="connsiteY9" fmla="*/ 436809 h 1007769"/>
                <a:gd name="connsiteX10" fmla="*/ 1996225 w 1996225"/>
                <a:gd name="connsiteY10" fmla="*/ 909028 h 1007769"/>
                <a:gd name="connsiteX11" fmla="*/ 1897484 w 1996225"/>
                <a:gd name="connsiteY11" fmla="*/ 1007769 h 1007769"/>
                <a:gd name="connsiteX12" fmla="*/ 98741 w 1996225"/>
                <a:gd name="connsiteY12" fmla="*/ 1007769 h 1007769"/>
                <a:gd name="connsiteX13" fmla="*/ 0 w 1996225"/>
                <a:gd name="connsiteY13" fmla="*/ 909028 h 1007769"/>
                <a:gd name="connsiteX14" fmla="*/ 0 w 1996225"/>
                <a:gd name="connsiteY14" fmla="*/ 436809 h 1007769"/>
                <a:gd name="connsiteX15" fmla="*/ 98741 w 1996225"/>
                <a:gd name="connsiteY15" fmla="*/ 338068 h 1007769"/>
                <a:gd name="connsiteX16" fmla="*/ 587664 w 1996225"/>
                <a:gd name="connsiteY16" fmla="*/ 338068 h 1007769"/>
                <a:gd name="connsiteX17" fmla="*/ 588053 w 1996225"/>
                <a:gd name="connsiteY17" fmla="*/ 334207 h 1007769"/>
                <a:gd name="connsiteX18" fmla="*/ 998111 w 1996225"/>
                <a:gd name="connsiteY18" fmla="*/ 0 h 100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6225" h="1007769">
                  <a:moveTo>
                    <a:pt x="998111" y="180304"/>
                  </a:moveTo>
                  <a:cubicBezTo>
                    <a:pt x="866525" y="180304"/>
                    <a:pt x="759853" y="286976"/>
                    <a:pt x="759853" y="418562"/>
                  </a:cubicBezTo>
                  <a:cubicBezTo>
                    <a:pt x="759853" y="550148"/>
                    <a:pt x="866525" y="656820"/>
                    <a:pt x="998111" y="656820"/>
                  </a:cubicBezTo>
                  <a:cubicBezTo>
                    <a:pt x="1129697" y="656820"/>
                    <a:pt x="1236369" y="550148"/>
                    <a:pt x="1236369" y="418562"/>
                  </a:cubicBezTo>
                  <a:cubicBezTo>
                    <a:pt x="1236369" y="286976"/>
                    <a:pt x="1129697" y="180304"/>
                    <a:pt x="998111" y="180304"/>
                  </a:cubicBezTo>
                  <a:close/>
                  <a:moveTo>
                    <a:pt x="998111" y="0"/>
                  </a:moveTo>
                  <a:cubicBezTo>
                    <a:pt x="1200381" y="0"/>
                    <a:pt x="1369140" y="143476"/>
                    <a:pt x="1408170" y="334207"/>
                  </a:cubicBezTo>
                  <a:lnTo>
                    <a:pt x="1408559" y="338068"/>
                  </a:lnTo>
                  <a:lnTo>
                    <a:pt x="1897484" y="338068"/>
                  </a:lnTo>
                  <a:cubicBezTo>
                    <a:pt x="1952017" y="338068"/>
                    <a:pt x="1996225" y="382276"/>
                    <a:pt x="1996225" y="436809"/>
                  </a:cubicBezTo>
                  <a:lnTo>
                    <a:pt x="1996225" y="909028"/>
                  </a:lnTo>
                  <a:cubicBezTo>
                    <a:pt x="1996225" y="963561"/>
                    <a:pt x="1952017" y="1007769"/>
                    <a:pt x="1897484" y="1007769"/>
                  </a:cubicBezTo>
                  <a:lnTo>
                    <a:pt x="98741" y="1007769"/>
                  </a:lnTo>
                  <a:cubicBezTo>
                    <a:pt x="44208" y="1007769"/>
                    <a:pt x="0" y="963561"/>
                    <a:pt x="0" y="909028"/>
                  </a:cubicBezTo>
                  <a:lnTo>
                    <a:pt x="0" y="436809"/>
                  </a:lnTo>
                  <a:cubicBezTo>
                    <a:pt x="0" y="382276"/>
                    <a:pt x="44208" y="338068"/>
                    <a:pt x="98741" y="338068"/>
                  </a:cubicBezTo>
                  <a:lnTo>
                    <a:pt x="587664" y="338068"/>
                  </a:lnTo>
                  <a:lnTo>
                    <a:pt x="588053" y="334207"/>
                  </a:lnTo>
                  <a:cubicBezTo>
                    <a:pt x="627082" y="143476"/>
                    <a:pt x="795842" y="0"/>
                    <a:pt x="998111" y="0"/>
                  </a:cubicBez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35" name="Group 134">
              <a:extLst>
                <a:ext uri="{FF2B5EF4-FFF2-40B4-BE49-F238E27FC236}">
                  <a16:creationId xmlns:a16="http://schemas.microsoft.com/office/drawing/2014/main" id="{9EC89C06-2E1A-2045-FE34-6F837C81E60F}"/>
                </a:ext>
              </a:extLst>
            </p:cNvPr>
            <p:cNvGrpSpPr/>
            <p:nvPr/>
          </p:nvGrpSpPr>
          <p:grpSpPr>
            <a:xfrm>
              <a:off x="2979287" y="1957742"/>
              <a:ext cx="1174521" cy="1120738"/>
              <a:chOff x="2971799" y="1957742"/>
              <a:chExt cx="1174521" cy="1120738"/>
            </a:xfrm>
            <a:grpFill/>
          </p:grpSpPr>
          <p:sp>
            <p:nvSpPr>
              <p:cNvPr id="151" name="Freeform 90">
                <a:extLst>
                  <a:ext uri="{FF2B5EF4-FFF2-40B4-BE49-F238E27FC236}">
                    <a16:creationId xmlns:a16="http://schemas.microsoft.com/office/drawing/2014/main" id="{949B0230-F0BA-4DB9-3BDB-BF25AE708134}"/>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52" name="Rectangle 20">
                <a:extLst>
                  <a:ext uri="{FF2B5EF4-FFF2-40B4-BE49-F238E27FC236}">
                    <a16:creationId xmlns:a16="http://schemas.microsoft.com/office/drawing/2014/main" id="{33E77BA6-9C7E-D724-FFC0-B43ED2C48D43}"/>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136" name="Group 135">
              <a:extLst>
                <a:ext uri="{FF2B5EF4-FFF2-40B4-BE49-F238E27FC236}">
                  <a16:creationId xmlns:a16="http://schemas.microsoft.com/office/drawing/2014/main" id="{3B31CABC-9C87-751B-9EDA-A48AC6DDBBBB}"/>
                </a:ext>
              </a:extLst>
            </p:cNvPr>
            <p:cNvGrpSpPr/>
            <p:nvPr/>
          </p:nvGrpSpPr>
          <p:grpSpPr>
            <a:xfrm>
              <a:off x="2979287" y="3257864"/>
              <a:ext cx="1174521" cy="1120738"/>
              <a:chOff x="2971799" y="1957742"/>
              <a:chExt cx="1174521" cy="1120738"/>
            </a:xfrm>
            <a:grpFill/>
          </p:grpSpPr>
          <p:sp>
            <p:nvSpPr>
              <p:cNvPr id="149" name="Freeform 88">
                <a:extLst>
                  <a:ext uri="{FF2B5EF4-FFF2-40B4-BE49-F238E27FC236}">
                    <a16:creationId xmlns:a16="http://schemas.microsoft.com/office/drawing/2014/main" id="{4E1B3ED2-E4F7-22AC-9689-C5C56B1938B8}"/>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50" name="Rectangle 20">
                <a:extLst>
                  <a:ext uri="{FF2B5EF4-FFF2-40B4-BE49-F238E27FC236}">
                    <a16:creationId xmlns:a16="http://schemas.microsoft.com/office/drawing/2014/main" id="{04341C30-1C5A-6B0D-8128-6C35E5D37AAD}"/>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137" name="Group 136">
              <a:extLst>
                <a:ext uri="{FF2B5EF4-FFF2-40B4-BE49-F238E27FC236}">
                  <a16:creationId xmlns:a16="http://schemas.microsoft.com/office/drawing/2014/main" id="{5DCDBF18-1C1D-73FD-6952-68A0AD6BBEE1}"/>
                </a:ext>
              </a:extLst>
            </p:cNvPr>
            <p:cNvGrpSpPr/>
            <p:nvPr/>
          </p:nvGrpSpPr>
          <p:grpSpPr>
            <a:xfrm>
              <a:off x="2979287" y="4557986"/>
              <a:ext cx="1174521" cy="1120738"/>
              <a:chOff x="2971799" y="1957742"/>
              <a:chExt cx="1174521" cy="1120738"/>
            </a:xfrm>
            <a:grpFill/>
          </p:grpSpPr>
          <p:sp>
            <p:nvSpPr>
              <p:cNvPr id="147" name="Freeform 86">
                <a:extLst>
                  <a:ext uri="{FF2B5EF4-FFF2-40B4-BE49-F238E27FC236}">
                    <a16:creationId xmlns:a16="http://schemas.microsoft.com/office/drawing/2014/main" id="{D88D1542-10D1-1E7B-6874-E69BA74D03A7}"/>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8" name="Rectangle 20">
                <a:extLst>
                  <a:ext uri="{FF2B5EF4-FFF2-40B4-BE49-F238E27FC236}">
                    <a16:creationId xmlns:a16="http://schemas.microsoft.com/office/drawing/2014/main" id="{512FC58C-6AFD-C4CC-79CD-05FACA0F1B6C}"/>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138" name="Group 137">
              <a:extLst>
                <a:ext uri="{FF2B5EF4-FFF2-40B4-BE49-F238E27FC236}">
                  <a16:creationId xmlns:a16="http://schemas.microsoft.com/office/drawing/2014/main" id="{6198EB8E-E20E-DAC1-2708-51B449158F25}"/>
                </a:ext>
              </a:extLst>
            </p:cNvPr>
            <p:cNvGrpSpPr/>
            <p:nvPr/>
          </p:nvGrpSpPr>
          <p:grpSpPr>
            <a:xfrm>
              <a:off x="4060893" y="2430780"/>
              <a:ext cx="1403798" cy="430745"/>
              <a:chOff x="4043965" y="2430780"/>
              <a:chExt cx="1403798" cy="430745"/>
            </a:xfrm>
            <a:grpFill/>
          </p:grpSpPr>
          <p:sp>
            <p:nvSpPr>
              <p:cNvPr id="145" name="Rectangle 144">
                <a:extLst>
                  <a:ext uri="{FF2B5EF4-FFF2-40B4-BE49-F238E27FC236}">
                    <a16:creationId xmlns:a16="http://schemas.microsoft.com/office/drawing/2014/main" id="{2F1CCF5D-66B9-48D2-5E04-0F0755649D9A}"/>
                  </a:ext>
                </a:extLst>
              </p:cNvPr>
              <p:cNvSpPr/>
              <p:nvPr/>
            </p:nvSpPr>
            <p:spPr>
              <a:xfrm>
                <a:off x="4043966" y="243078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6" name="Rectangle 145">
                <a:extLst>
                  <a:ext uri="{FF2B5EF4-FFF2-40B4-BE49-F238E27FC236}">
                    <a16:creationId xmlns:a16="http://schemas.microsoft.com/office/drawing/2014/main" id="{A38D2C5F-FC9F-D2AA-9B79-E71B08BB9E2C}"/>
                  </a:ext>
                </a:extLst>
              </p:cNvPr>
              <p:cNvSpPr/>
              <p:nvPr/>
            </p:nvSpPr>
            <p:spPr>
              <a:xfrm>
                <a:off x="4043965" y="271653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139" name="Group 138">
              <a:extLst>
                <a:ext uri="{FF2B5EF4-FFF2-40B4-BE49-F238E27FC236}">
                  <a16:creationId xmlns:a16="http://schemas.microsoft.com/office/drawing/2014/main" id="{572B0191-1080-AD4D-2A6A-F611791FD8A6}"/>
                </a:ext>
              </a:extLst>
            </p:cNvPr>
            <p:cNvGrpSpPr/>
            <p:nvPr/>
          </p:nvGrpSpPr>
          <p:grpSpPr>
            <a:xfrm>
              <a:off x="4060893" y="3771968"/>
              <a:ext cx="1403798" cy="430745"/>
              <a:chOff x="4043965" y="2430780"/>
              <a:chExt cx="1403798" cy="430745"/>
            </a:xfrm>
            <a:grpFill/>
          </p:grpSpPr>
          <p:sp>
            <p:nvSpPr>
              <p:cNvPr id="143" name="Rectangle 142">
                <a:extLst>
                  <a:ext uri="{FF2B5EF4-FFF2-40B4-BE49-F238E27FC236}">
                    <a16:creationId xmlns:a16="http://schemas.microsoft.com/office/drawing/2014/main" id="{3BC531D3-03F9-2ADF-9B84-0AA75789031F}"/>
                  </a:ext>
                </a:extLst>
              </p:cNvPr>
              <p:cNvSpPr/>
              <p:nvPr/>
            </p:nvSpPr>
            <p:spPr>
              <a:xfrm>
                <a:off x="4043966" y="243078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4" name="Rectangle 143">
                <a:extLst>
                  <a:ext uri="{FF2B5EF4-FFF2-40B4-BE49-F238E27FC236}">
                    <a16:creationId xmlns:a16="http://schemas.microsoft.com/office/drawing/2014/main" id="{FB8F7C30-9C05-C64B-12E9-AA539B93B5A4}"/>
                  </a:ext>
                </a:extLst>
              </p:cNvPr>
              <p:cNvSpPr/>
              <p:nvPr/>
            </p:nvSpPr>
            <p:spPr>
              <a:xfrm>
                <a:off x="4043965" y="271653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140" name="Group 139">
              <a:extLst>
                <a:ext uri="{FF2B5EF4-FFF2-40B4-BE49-F238E27FC236}">
                  <a16:creationId xmlns:a16="http://schemas.microsoft.com/office/drawing/2014/main" id="{BB4897B9-33CF-9AA1-65DC-90636EBDD759}"/>
                </a:ext>
              </a:extLst>
            </p:cNvPr>
            <p:cNvGrpSpPr/>
            <p:nvPr/>
          </p:nvGrpSpPr>
          <p:grpSpPr>
            <a:xfrm>
              <a:off x="4060893" y="5113157"/>
              <a:ext cx="1403798" cy="430745"/>
              <a:chOff x="4043965" y="2430780"/>
              <a:chExt cx="1403798" cy="430745"/>
            </a:xfrm>
            <a:grpFill/>
          </p:grpSpPr>
          <p:sp>
            <p:nvSpPr>
              <p:cNvPr id="141" name="Rectangle 140">
                <a:extLst>
                  <a:ext uri="{FF2B5EF4-FFF2-40B4-BE49-F238E27FC236}">
                    <a16:creationId xmlns:a16="http://schemas.microsoft.com/office/drawing/2014/main" id="{56FDE786-AE19-E597-3211-93066A86232D}"/>
                  </a:ext>
                </a:extLst>
              </p:cNvPr>
              <p:cNvSpPr/>
              <p:nvPr/>
            </p:nvSpPr>
            <p:spPr>
              <a:xfrm>
                <a:off x="4043966" y="243078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2" name="Rectangle 141">
                <a:extLst>
                  <a:ext uri="{FF2B5EF4-FFF2-40B4-BE49-F238E27FC236}">
                    <a16:creationId xmlns:a16="http://schemas.microsoft.com/office/drawing/2014/main" id="{171BA7ED-725F-FAD8-08DE-C3F3106AE455}"/>
                  </a:ext>
                </a:extLst>
              </p:cNvPr>
              <p:cNvSpPr/>
              <p:nvPr/>
            </p:nvSpPr>
            <p:spPr>
              <a:xfrm>
                <a:off x="4043965" y="2716530"/>
                <a:ext cx="1403797" cy="144995"/>
              </a:xfrm>
              <a:prstGeom prst="rect">
                <a:avLst/>
              </a:prstGeom>
              <a:grpFill/>
              <a:ln w="12700" cap="flat" cmpd="sng" algn="ctr">
                <a:noFill/>
                <a:prstDash val="solid"/>
                <a:miter lim="800000"/>
              </a:ln>
              <a:effectLst/>
            </p:spPr>
            <p:txBody>
              <a:bodyPr rtlCol="0" anchor="ctr"/>
              <a:lstStyle/>
              <a:p>
                <a:pPr marL="0" marR="0" lvl="0" indent="0" algn="ctr" defTabSz="1218859" eaLnBrk="1" fontAlgn="auto" latinLnBrk="0" hangingPunct="1">
                  <a:lnSpc>
                    <a:spcPct val="100000"/>
                  </a:lnSpc>
                  <a:spcBef>
                    <a:spcPts val="0"/>
                  </a:spcBef>
                  <a:spcAft>
                    <a:spcPts val="0"/>
                  </a:spcAft>
                  <a:buClrTx/>
                  <a:buSzTx/>
                  <a:buFontTx/>
                  <a:buNone/>
                  <a:tabLst/>
                  <a:defRPr/>
                </a:pPr>
                <a:endParaRPr kumimoji="0" lang="en-US" sz="2899"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3130606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29" name="Rectangle 5128">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409" y="304802"/>
            <a:ext cx="1109445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827A2B-7832-D628-9E12-E00ED1E47BB0}"/>
              </a:ext>
            </a:extLst>
          </p:cNvPr>
          <p:cNvSpPr>
            <a:spLocks noGrp="1"/>
          </p:cNvSpPr>
          <p:nvPr>
            <p:ph type="title"/>
          </p:nvPr>
        </p:nvSpPr>
        <p:spPr>
          <a:xfrm>
            <a:off x="868453" y="405575"/>
            <a:ext cx="5000466" cy="1371600"/>
          </a:xfrm>
        </p:spPr>
        <p:txBody>
          <a:bodyPr vert="horz" lIns="91440" tIns="45720" rIns="91440" bIns="45720" rtlCol="0" anchor="ctr">
            <a:normAutofit/>
          </a:bodyPr>
          <a:lstStyle/>
          <a:p>
            <a:pPr defTabSz="914400">
              <a:lnSpc>
                <a:spcPct val="90000"/>
              </a:lnSpc>
            </a:pPr>
            <a:r>
              <a:rPr lang="en-US" dirty="0"/>
              <a:t>ICH Q9(R1) Risk Management</a:t>
            </a:r>
          </a:p>
        </p:txBody>
      </p:sp>
      <p:sp>
        <p:nvSpPr>
          <p:cNvPr id="3" name="TextBox 2">
            <a:extLst>
              <a:ext uri="{FF2B5EF4-FFF2-40B4-BE49-F238E27FC236}">
                <a16:creationId xmlns:a16="http://schemas.microsoft.com/office/drawing/2014/main" id="{CF8A7397-964B-FB42-794D-C1E687160DA0}"/>
              </a:ext>
            </a:extLst>
          </p:cNvPr>
          <p:cNvSpPr txBox="1"/>
          <p:nvPr/>
        </p:nvSpPr>
        <p:spPr>
          <a:xfrm>
            <a:off x="6380849" y="498698"/>
            <a:ext cx="4939522" cy="1185353"/>
          </a:xfrm>
          <a:prstGeom prst="rect">
            <a:avLst/>
          </a:prstGeom>
        </p:spPr>
        <p:txBody>
          <a:bodyPr vert="horz" lIns="91440" tIns="45720" rIns="91440" bIns="45720" rtlCol="0" anchor="ctr">
            <a:normAutofit/>
          </a:bodyPr>
          <a:lstStyle/>
          <a:p>
            <a:pPr defTabSz="914400">
              <a:lnSpc>
                <a:spcPct val="90000"/>
              </a:lnSpc>
              <a:spcBef>
                <a:spcPts val="1000"/>
              </a:spcBef>
            </a:pPr>
            <a:r>
              <a:rPr lang="en-US" dirty="0"/>
              <a:t>Understanding Formality</a:t>
            </a:r>
          </a:p>
        </p:txBody>
      </p:sp>
      <p:sp>
        <p:nvSpPr>
          <p:cNvPr id="5131" name="Rectangle 5130">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655" y="764424"/>
            <a:ext cx="12798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24" name="Rectangle 5123">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5396" y="1071837"/>
            <a:ext cx="1021458" cy="914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D1A9B0A6-25D5-3E1A-A278-0436EDB0D9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3058" y="2091095"/>
            <a:ext cx="4241835" cy="420624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3510FD3E-7907-D88C-EF1C-470299D559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09790" y="2661979"/>
            <a:ext cx="5430121" cy="3054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963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4052E-7C37-894C-6DFE-5C7D4A5ACCD1}"/>
              </a:ext>
            </a:extLst>
          </p:cNvPr>
          <p:cNvSpPr>
            <a:spLocks noGrp="1"/>
          </p:cNvSpPr>
          <p:nvPr>
            <p:ph type="title"/>
          </p:nvPr>
        </p:nvSpPr>
        <p:spPr>
          <a:xfrm>
            <a:off x="1209670" y="-179049"/>
            <a:ext cx="10969943" cy="711081"/>
          </a:xfrm>
        </p:spPr>
        <p:txBody>
          <a:bodyPr/>
          <a:lstStyle/>
          <a:p>
            <a:r>
              <a:rPr lang="en-US" dirty="0"/>
              <a:t>Factors Impacting Formality</a:t>
            </a:r>
          </a:p>
        </p:txBody>
      </p:sp>
      <p:graphicFrame>
        <p:nvGraphicFramePr>
          <p:cNvPr id="4" name="Diagram 3">
            <a:extLst>
              <a:ext uri="{FF2B5EF4-FFF2-40B4-BE49-F238E27FC236}">
                <a16:creationId xmlns:a16="http://schemas.microsoft.com/office/drawing/2014/main" id="{F5EB35DC-C6C0-91C3-327A-FB67F3BF837E}"/>
              </a:ext>
            </a:extLst>
          </p:cNvPr>
          <p:cNvGraphicFramePr/>
          <p:nvPr>
            <p:extLst>
              <p:ext uri="{D42A27DB-BD31-4B8C-83A1-F6EECF244321}">
                <p14:modId xmlns:p14="http://schemas.microsoft.com/office/powerpoint/2010/main" val="3539481126"/>
              </p:ext>
            </p:extLst>
          </p:nvPr>
        </p:nvGraphicFramePr>
        <p:xfrm>
          <a:off x="1606071" y="635161"/>
          <a:ext cx="8397748" cy="1798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88ECA2B6-8393-81E5-0B7F-7DB922BD5C02}"/>
              </a:ext>
            </a:extLst>
          </p:cNvPr>
          <p:cNvGraphicFramePr/>
          <p:nvPr>
            <p:extLst>
              <p:ext uri="{D42A27DB-BD31-4B8C-83A1-F6EECF244321}">
                <p14:modId xmlns:p14="http://schemas.microsoft.com/office/powerpoint/2010/main" val="2118981646"/>
              </p:ext>
            </p:extLst>
          </p:nvPr>
        </p:nvGraphicFramePr>
        <p:xfrm>
          <a:off x="1359825" y="2896545"/>
          <a:ext cx="8643994" cy="36624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ight Triangle 5">
            <a:extLst>
              <a:ext uri="{FF2B5EF4-FFF2-40B4-BE49-F238E27FC236}">
                <a16:creationId xmlns:a16="http://schemas.microsoft.com/office/drawing/2014/main" id="{F924F97B-D62B-DA33-B4EC-6AF6EC5460C5}"/>
              </a:ext>
            </a:extLst>
          </p:cNvPr>
          <p:cNvSpPr/>
          <p:nvPr/>
        </p:nvSpPr>
        <p:spPr bwMode="auto">
          <a:xfrm rot="10800000" flipH="1">
            <a:off x="735205" y="3918543"/>
            <a:ext cx="548772" cy="2536974"/>
          </a:xfrm>
          <a:prstGeom prst="rtTriangle">
            <a:avLst/>
          </a:prstGeom>
          <a:gradFill flip="none" rotWithShape="1">
            <a:gsLst>
              <a:gs pos="0">
                <a:srgbClr val="FF0000"/>
              </a:gs>
              <a:gs pos="100000">
                <a:schemeClr val="accent1">
                  <a:hueOff val="0"/>
                  <a:satOff val="0"/>
                  <a:lumOff val="0"/>
                  <a:alphaOff val="0"/>
                  <a:shade val="94000"/>
                  <a:satMod val="135000"/>
                </a:schemeClr>
              </a:gs>
            </a:gsLst>
            <a:lin ang="16200000" scaled="1"/>
            <a:tileRect/>
          </a:gradFill>
          <a:ln w="9525" cap="flat" cmpd="sng" algn="ctr">
            <a:solidFill>
              <a:schemeClr val="tx1"/>
            </a:solidFill>
            <a:prstDash val="solid"/>
            <a:round/>
            <a:headEnd type="none" w="med" len="med"/>
            <a:tailEnd type="none" w="med" len="med"/>
          </a:ln>
          <a:effectLst/>
        </p:spPr>
        <p:txBody>
          <a:bodyPr vert="vert" wrap="square" lIns="0" tIns="0" rIns="73152" bIns="36576" numCol="1" rtlCol="0" anchor="b" anchorCtr="0" compatLnSpc="1">
            <a:prstTxWarp prst="textNoShape">
              <a:avLst/>
            </a:prstTxWarp>
          </a:bodyPr>
          <a:lstStyle/>
          <a:p>
            <a:pPr defTabSz="359410" fontAlgn="base" hangingPunct="0">
              <a:lnSpc>
                <a:spcPct val="93000"/>
              </a:lnSpc>
              <a:spcBef>
                <a:spcPct val="0"/>
              </a:spcBef>
              <a:spcAft>
                <a:spcPct val="0"/>
              </a:spcAft>
              <a:buClr>
                <a:srgbClr val="000000"/>
              </a:buClr>
              <a:buSzPct val="100000"/>
              <a:defRPr/>
            </a:pPr>
            <a:r>
              <a:rPr lang="en-US" sz="960" b="1" dirty="0">
                <a:solidFill>
                  <a:srgbClr val="000000"/>
                </a:solidFill>
                <a:latin typeface="Arial" charset="0"/>
                <a:cs typeface="Lucida Sans Unicode" charset="0"/>
              </a:rPr>
              <a:t>Applied formality</a:t>
            </a:r>
          </a:p>
        </p:txBody>
      </p:sp>
      <p:cxnSp>
        <p:nvCxnSpPr>
          <p:cNvPr id="7" name="Straight Connector 6">
            <a:extLst>
              <a:ext uri="{FF2B5EF4-FFF2-40B4-BE49-F238E27FC236}">
                <a16:creationId xmlns:a16="http://schemas.microsoft.com/office/drawing/2014/main" id="{2D379C95-DCB2-4F84-AEE2-7D05E39E52C1}"/>
              </a:ext>
            </a:extLst>
          </p:cNvPr>
          <p:cNvCxnSpPr>
            <a:cxnSpLocks/>
          </p:cNvCxnSpPr>
          <p:nvPr/>
        </p:nvCxnSpPr>
        <p:spPr bwMode="auto">
          <a:xfrm>
            <a:off x="2712263" y="2452725"/>
            <a:ext cx="0" cy="149191"/>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A34FA02-4469-1B9F-F757-810CBBE21E2D}"/>
              </a:ext>
            </a:extLst>
          </p:cNvPr>
          <p:cNvCxnSpPr>
            <a:cxnSpLocks/>
          </p:cNvCxnSpPr>
          <p:nvPr/>
        </p:nvCxnSpPr>
        <p:spPr bwMode="auto">
          <a:xfrm>
            <a:off x="2429601" y="2736220"/>
            <a:ext cx="0" cy="157954"/>
          </a:xfrm>
          <a:prstGeom prst="line">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18FE32DF-775E-587F-0091-2DD35AF75D3B}"/>
              </a:ext>
            </a:extLst>
          </p:cNvPr>
          <p:cNvCxnSpPr>
            <a:cxnSpLocks/>
          </p:cNvCxnSpPr>
          <p:nvPr/>
        </p:nvCxnSpPr>
        <p:spPr bwMode="auto">
          <a:xfrm flipH="1">
            <a:off x="8675113" y="2452725"/>
            <a:ext cx="1604" cy="149191"/>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22C7C9C-7205-3331-9BD4-A62704606CB8}"/>
              </a:ext>
            </a:extLst>
          </p:cNvPr>
          <p:cNvCxnSpPr>
            <a:cxnSpLocks/>
          </p:cNvCxnSpPr>
          <p:nvPr/>
        </p:nvCxnSpPr>
        <p:spPr bwMode="auto">
          <a:xfrm>
            <a:off x="5700834" y="2442217"/>
            <a:ext cx="0" cy="149855"/>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5F2AF1C-94CA-C830-397A-8EADDBCA0386}"/>
              </a:ext>
            </a:extLst>
          </p:cNvPr>
          <p:cNvCxnSpPr>
            <a:cxnSpLocks/>
          </p:cNvCxnSpPr>
          <p:nvPr/>
        </p:nvCxnSpPr>
        <p:spPr bwMode="auto">
          <a:xfrm>
            <a:off x="8938421" y="2738378"/>
            <a:ext cx="1" cy="149825"/>
          </a:xfrm>
          <a:prstGeom prst="line">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Connector 11">
            <a:extLst>
              <a:ext uri="{FF2B5EF4-FFF2-40B4-BE49-F238E27FC236}">
                <a16:creationId xmlns:a16="http://schemas.microsoft.com/office/drawing/2014/main" id="{4496EBC1-C3DA-4654-A3A9-33A1500B5D80}"/>
              </a:ext>
            </a:extLst>
          </p:cNvPr>
          <p:cNvCxnSpPr>
            <a:cxnSpLocks/>
          </p:cNvCxnSpPr>
          <p:nvPr/>
        </p:nvCxnSpPr>
        <p:spPr bwMode="auto">
          <a:xfrm>
            <a:off x="2712263" y="2592289"/>
            <a:ext cx="5916398" cy="30686"/>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4C27D26-5CC6-457A-E0E9-16B144215034}"/>
              </a:ext>
            </a:extLst>
          </p:cNvPr>
          <p:cNvCxnSpPr>
            <a:cxnSpLocks/>
          </p:cNvCxnSpPr>
          <p:nvPr/>
        </p:nvCxnSpPr>
        <p:spPr bwMode="auto">
          <a:xfrm>
            <a:off x="2429601" y="2732196"/>
            <a:ext cx="6508820" cy="11935"/>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697C606-D890-C970-DE49-594728EF0C55}"/>
              </a:ext>
            </a:extLst>
          </p:cNvPr>
          <p:cNvCxnSpPr>
            <a:cxnSpLocks/>
          </p:cNvCxnSpPr>
          <p:nvPr/>
        </p:nvCxnSpPr>
        <p:spPr bwMode="auto">
          <a:xfrm>
            <a:off x="5700834" y="2600170"/>
            <a:ext cx="0" cy="159699"/>
          </a:xfrm>
          <a:prstGeom prst="line">
            <a:avLst/>
          </a:prstGeom>
          <a:solidFill>
            <a:srgbClr val="00B8FF"/>
          </a:solidFill>
          <a:ln w="2540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2DC602A-0C90-BD91-03E7-9674F2C96E65}"/>
              </a:ext>
            </a:extLst>
          </p:cNvPr>
          <p:cNvCxnSpPr>
            <a:cxnSpLocks/>
          </p:cNvCxnSpPr>
          <p:nvPr/>
        </p:nvCxnSpPr>
        <p:spPr bwMode="auto">
          <a:xfrm>
            <a:off x="4615043" y="2744348"/>
            <a:ext cx="0" cy="157954"/>
          </a:xfrm>
          <a:prstGeom prst="line">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2192E46C-0D29-DF1B-03AC-2783F0BAEDA2}"/>
              </a:ext>
            </a:extLst>
          </p:cNvPr>
          <p:cNvCxnSpPr>
            <a:cxnSpLocks/>
          </p:cNvCxnSpPr>
          <p:nvPr/>
        </p:nvCxnSpPr>
        <p:spPr bwMode="auto">
          <a:xfrm>
            <a:off x="6731766" y="2735393"/>
            <a:ext cx="0" cy="157954"/>
          </a:xfrm>
          <a:prstGeom prst="line">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B944FCD4-86E0-C918-2ACA-DEC87FEE452F}"/>
              </a:ext>
            </a:extLst>
          </p:cNvPr>
          <p:cNvSpPr txBox="1"/>
          <p:nvPr/>
        </p:nvSpPr>
        <p:spPr bwMode="auto">
          <a:xfrm>
            <a:off x="776061" y="3620606"/>
            <a:ext cx="464404" cy="274375"/>
          </a:xfrm>
          <a:prstGeom prst="rect">
            <a:avLst/>
          </a:prstGeom>
          <a:noFill/>
          <a:ln w="9525">
            <a:noFill/>
            <a:round/>
            <a:headEnd/>
            <a:tailEnd/>
          </a:ln>
        </p:spPr>
        <p:txBody>
          <a:bodyPr wrap="none" lIns="72000" tIns="74304" rIns="72000" bIns="36000" rtlCol="0">
            <a:spAutoFit/>
          </a:bodyPr>
          <a:lstStyle/>
          <a:p>
            <a:pPr defTabSz="731520">
              <a:lnSpc>
                <a:spcPct val="81000"/>
              </a:lnSpc>
              <a:tabLst>
                <a:tab pos="579120" algn="l"/>
                <a:tab pos="1158240" algn="l"/>
                <a:tab pos="1737360" algn="l"/>
                <a:tab pos="2316480" algn="l"/>
                <a:tab pos="2895600" algn="l"/>
                <a:tab pos="3474720" algn="l"/>
                <a:tab pos="4053840" algn="l"/>
                <a:tab pos="4632960" algn="l"/>
              </a:tabLst>
              <a:defRPr/>
            </a:pPr>
            <a:r>
              <a:rPr lang="en-US" sz="1280" dirty="0">
                <a:solidFill>
                  <a:srgbClr val="000000"/>
                </a:solidFill>
                <a:latin typeface="Candara" pitchFamily="32" charset="0"/>
                <a:cs typeface="Lucida Sans Unicode"/>
              </a:rPr>
              <a:t>High</a:t>
            </a:r>
          </a:p>
        </p:txBody>
      </p:sp>
      <p:sp>
        <p:nvSpPr>
          <p:cNvPr id="18" name="TextBox 17">
            <a:extLst>
              <a:ext uri="{FF2B5EF4-FFF2-40B4-BE49-F238E27FC236}">
                <a16:creationId xmlns:a16="http://schemas.microsoft.com/office/drawing/2014/main" id="{CCBD4AC5-9DCD-10FB-CBF3-7894DEEFC607}"/>
              </a:ext>
            </a:extLst>
          </p:cNvPr>
          <p:cNvSpPr txBox="1"/>
          <p:nvPr/>
        </p:nvSpPr>
        <p:spPr bwMode="auto">
          <a:xfrm>
            <a:off x="793098" y="6226694"/>
            <a:ext cx="441962" cy="274375"/>
          </a:xfrm>
          <a:prstGeom prst="rect">
            <a:avLst/>
          </a:prstGeom>
          <a:noFill/>
          <a:ln w="9525">
            <a:noFill/>
            <a:round/>
            <a:headEnd/>
            <a:tailEnd/>
          </a:ln>
        </p:spPr>
        <p:txBody>
          <a:bodyPr wrap="none" lIns="72000" tIns="74304" rIns="72000" bIns="36000" rtlCol="0">
            <a:spAutoFit/>
          </a:bodyPr>
          <a:lstStyle/>
          <a:p>
            <a:pPr defTabSz="731520">
              <a:lnSpc>
                <a:spcPct val="81000"/>
              </a:lnSpc>
              <a:tabLst>
                <a:tab pos="579120" algn="l"/>
                <a:tab pos="1158240" algn="l"/>
                <a:tab pos="1737360" algn="l"/>
                <a:tab pos="2316480" algn="l"/>
                <a:tab pos="2895600" algn="l"/>
                <a:tab pos="3474720" algn="l"/>
                <a:tab pos="4053840" algn="l"/>
                <a:tab pos="4632960" algn="l"/>
              </a:tabLst>
              <a:defRPr/>
            </a:pPr>
            <a:r>
              <a:rPr lang="en-US" sz="1280" dirty="0">
                <a:solidFill>
                  <a:srgbClr val="000000"/>
                </a:solidFill>
                <a:latin typeface="Candara" pitchFamily="32" charset="0"/>
                <a:cs typeface="Lucida Sans Unicode"/>
              </a:rPr>
              <a:t>Low</a:t>
            </a:r>
          </a:p>
        </p:txBody>
      </p:sp>
    </p:spTree>
    <p:extLst>
      <p:ext uri="{BB962C8B-B14F-4D97-AF65-F5344CB8AC3E}">
        <p14:creationId xmlns:p14="http://schemas.microsoft.com/office/powerpoint/2010/main" val="2398511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1E6DFB5-85EC-BB2E-3566-3481A3805B81}"/>
              </a:ext>
            </a:extLst>
          </p:cNvPr>
          <p:cNvSpPr txBox="1"/>
          <p:nvPr/>
        </p:nvSpPr>
        <p:spPr bwMode="auto">
          <a:xfrm>
            <a:off x="221006" y="1963711"/>
            <a:ext cx="2526601" cy="338604"/>
          </a:xfrm>
          <a:prstGeom prst="rect">
            <a:avLst/>
          </a:prstGeom>
          <a:noFill/>
          <a:ln>
            <a:headEnd/>
            <a:tailEn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9977" tIns="92856" rIns="89977" bIns="44988" numCol="1" spcCol="0" rtlCol="0" fromWordArt="0" anchor="t" anchorCtr="0" forceAA="0" compatLnSpc="1">
            <a:prstTxWarp prst="textNoShape">
              <a:avLst/>
            </a:prstTxWarp>
            <a:spAutoFit/>
          </a:bodyPr>
          <a:lstStyle/>
          <a:p>
            <a:pPr marL="457072" lvl="1" defTabSz="1218859">
              <a:lnSpc>
                <a:spcPct val="81000"/>
              </a:lnSpc>
              <a:tabLst>
                <a:tab pos="723697" algn="l"/>
                <a:tab pos="1447395" algn="l"/>
                <a:tab pos="2171092" algn="l"/>
                <a:tab pos="2894789" algn="l"/>
                <a:tab pos="3618487" algn="l"/>
                <a:tab pos="4342184" algn="l"/>
                <a:tab pos="5065881" algn="l"/>
                <a:tab pos="5789578" algn="l"/>
              </a:tabLst>
            </a:pPr>
            <a:endParaRPr lang="en-US" sz="1600" i="1" dirty="0">
              <a:solidFill>
                <a:srgbClr val="002967"/>
              </a:solidFill>
              <a:latin typeface="Arial" panose="020B0604020202020204"/>
              <a:ea typeface="+mn-lt"/>
              <a:cs typeface="Arial" panose="020B0604020202020204"/>
            </a:endParaRPr>
          </a:p>
        </p:txBody>
      </p:sp>
      <p:sp>
        <p:nvSpPr>
          <p:cNvPr id="2" name="Title 1"/>
          <p:cNvSpPr>
            <a:spLocks noGrp="1"/>
          </p:cNvSpPr>
          <p:nvPr>
            <p:ph type="title"/>
          </p:nvPr>
        </p:nvSpPr>
        <p:spPr>
          <a:xfrm>
            <a:off x="3712235" y="351790"/>
            <a:ext cx="8350754" cy="719892"/>
          </a:xfrm>
        </p:spPr>
        <p:txBody>
          <a:bodyPr/>
          <a:lstStyle/>
          <a:p>
            <a:pPr algn="l"/>
            <a:r>
              <a:rPr lang="en-US" sz="3199" dirty="0">
                <a:ea typeface="+mj-lt"/>
                <a:cs typeface="+mj-lt"/>
              </a:rPr>
              <a:t>Key Terms &amp; Concepts</a:t>
            </a:r>
            <a:endParaRPr lang="en-US" sz="3199" dirty="0">
              <a:solidFill>
                <a:srgbClr val="FF0000"/>
              </a:solidFill>
            </a:endParaRPr>
          </a:p>
        </p:txBody>
      </p:sp>
      <p:sp>
        <p:nvSpPr>
          <p:cNvPr id="5" name="TextBox 4">
            <a:extLst>
              <a:ext uri="{FF2B5EF4-FFF2-40B4-BE49-F238E27FC236}">
                <a16:creationId xmlns:a16="http://schemas.microsoft.com/office/drawing/2014/main" id="{D40F65AC-A79D-904F-C098-B1C8AFE05F8A}"/>
              </a:ext>
            </a:extLst>
          </p:cNvPr>
          <p:cNvSpPr txBox="1"/>
          <p:nvPr/>
        </p:nvSpPr>
        <p:spPr bwMode="auto">
          <a:xfrm>
            <a:off x="5120791" y="5472943"/>
            <a:ext cx="5533643" cy="416916"/>
          </a:xfrm>
          <a:prstGeom prst="rect">
            <a:avLst/>
          </a:prstGeom>
          <a:noFill/>
          <a:ln w="9525">
            <a:noFill/>
            <a:round/>
            <a:headEnd/>
            <a:tailEnd/>
          </a:ln>
        </p:spPr>
        <p:txBody>
          <a:bodyPr rot="0" spcFirstLastPara="0" vertOverflow="overflow" horzOverflow="overflow" vert="horz" wrap="square" lIns="84353" tIns="87052" rIns="84353" bIns="42177" numCol="1" spcCol="0" rtlCol="0" fromWordArt="0" anchor="t" anchorCtr="0" forceAA="0" compatLnSpc="1">
            <a:prstTxWarp prst="textNoShape">
              <a:avLst/>
            </a:prstTxWarp>
            <a:spAutoFit/>
          </a:bodyPr>
          <a:lstStyle/>
          <a:p>
            <a:pPr defTabSz="1218859">
              <a:lnSpc>
                <a:spcPct val="81000"/>
              </a:lnSpc>
              <a:tabLst>
                <a:tab pos="678466" algn="l"/>
                <a:tab pos="1356933" algn="l"/>
                <a:tab pos="2035399" algn="l"/>
                <a:tab pos="2713865" algn="l"/>
                <a:tab pos="3392331" algn="l"/>
                <a:tab pos="4070798" algn="l"/>
                <a:tab pos="4749264" algn="l"/>
                <a:tab pos="5427730" algn="l"/>
              </a:tabLst>
            </a:pPr>
            <a:endParaRPr lang="en-US" sz="2249" dirty="0">
              <a:solidFill>
                <a:srgbClr val="4C4C4C"/>
              </a:solidFill>
              <a:highlight>
                <a:srgbClr val="FFFF00"/>
              </a:highlight>
              <a:latin typeface="Candara"/>
              <a:cs typeface="Lucida Sans Unicode"/>
            </a:endParaRPr>
          </a:p>
        </p:txBody>
      </p:sp>
      <p:sp>
        <p:nvSpPr>
          <p:cNvPr id="7" name="TextBox 6">
            <a:extLst>
              <a:ext uri="{FF2B5EF4-FFF2-40B4-BE49-F238E27FC236}">
                <a16:creationId xmlns:a16="http://schemas.microsoft.com/office/drawing/2014/main" id="{59B04E8D-2F03-C3A7-E9C9-75A6DD39FF54}"/>
              </a:ext>
            </a:extLst>
          </p:cNvPr>
          <p:cNvSpPr txBox="1"/>
          <p:nvPr/>
        </p:nvSpPr>
        <p:spPr bwMode="auto">
          <a:xfrm>
            <a:off x="407262" y="1133973"/>
            <a:ext cx="11781563" cy="1038047"/>
          </a:xfrm>
          <a:prstGeom prst="rect">
            <a:avLst/>
          </a:prstGeom>
          <a:noFill/>
          <a:ln w="9525">
            <a:noFill/>
            <a:round/>
            <a:headEnd/>
            <a:tailEnd/>
          </a:ln>
        </p:spPr>
        <p:txBody>
          <a:bodyPr rot="0" spcFirstLastPara="0" vertOverflow="overflow" horzOverflow="overflow" vert="horz" wrap="square" lIns="84353" tIns="87052" rIns="84353" bIns="42177" numCol="1" spcCol="0" rtlCol="0" fromWordArt="0" anchor="t" anchorCtr="0" forceAA="0" compatLnSpc="1">
            <a:prstTxWarp prst="textNoShape">
              <a:avLst/>
            </a:prstTxWarp>
            <a:spAutoFit/>
          </a:bodyPr>
          <a:lstStyle/>
          <a:p>
            <a:pPr defTabSz="1218859">
              <a:spcAft>
                <a:spcPts val="563"/>
              </a:spcAft>
              <a:tabLst>
                <a:tab pos="678466" algn="l"/>
                <a:tab pos="1356933" algn="l"/>
                <a:tab pos="2035399" algn="l"/>
                <a:tab pos="2713865" algn="l"/>
                <a:tab pos="3392331" algn="l"/>
                <a:tab pos="4070798" algn="l"/>
                <a:tab pos="4749264" algn="l"/>
                <a:tab pos="5427730" algn="l"/>
              </a:tabLst>
            </a:pPr>
            <a:r>
              <a:rPr lang="en-US" sz="1799" dirty="0">
                <a:solidFill>
                  <a:srgbClr val="000000"/>
                </a:solidFill>
                <a:latin typeface="Arial"/>
                <a:cs typeface="Arial"/>
              </a:rPr>
              <a:t>There can sometimes be confusion between concepts/terms related to QRM and its tools, and because certain terms are tool-specific, they need to be used in the appropriate context</a:t>
            </a:r>
          </a:p>
          <a:p>
            <a:pPr defTabSz="1218859">
              <a:spcAft>
                <a:spcPts val="563"/>
              </a:spcAft>
              <a:tabLst>
                <a:tab pos="678466" algn="l"/>
                <a:tab pos="1356933" algn="l"/>
                <a:tab pos="2035399" algn="l"/>
                <a:tab pos="2713865" algn="l"/>
                <a:tab pos="3392331" algn="l"/>
                <a:tab pos="4070798" algn="l"/>
                <a:tab pos="4749264" algn="l"/>
                <a:tab pos="5427730" algn="l"/>
              </a:tabLst>
            </a:pPr>
            <a:endParaRPr lang="en-US" sz="1799" dirty="0">
              <a:solidFill>
                <a:srgbClr val="000000"/>
              </a:solidFill>
              <a:latin typeface="Arial" panose="020B0604020202020204"/>
            </a:endParaRPr>
          </a:p>
        </p:txBody>
      </p:sp>
      <p:grpSp>
        <p:nvGrpSpPr>
          <p:cNvPr id="8" name="Group 7">
            <a:extLst>
              <a:ext uri="{FF2B5EF4-FFF2-40B4-BE49-F238E27FC236}">
                <a16:creationId xmlns:a16="http://schemas.microsoft.com/office/drawing/2014/main" id="{1D084DDD-1180-69CF-B374-864C3E51873C}"/>
              </a:ext>
            </a:extLst>
          </p:cNvPr>
          <p:cNvGrpSpPr/>
          <p:nvPr/>
        </p:nvGrpSpPr>
        <p:grpSpPr>
          <a:xfrm>
            <a:off x="263283" y="1963711"/>
            <a:ext cx="2375645" cy="4599842"/>
            <a:chOff x="479375" y="1994739"/>
            <a:chExt cx="2376264" cy="4601040"/>
          </a:xfrm>
        </p:grpSpPr>
        <p:sp>
          <p:nvSpPr>
            <p:cNvPr id="10" name="TextBox 9">
              <a:extLst>
                <a:ext uri="{FF2B5EF4-FFF2-40B4-BE49-F238E27FC236}">
                  <a16:creationId xmlns:a16="http://schemas.microsoft.com/office/drawing/2014/main" id="{D4F588C8-5A48-BD81-0C75-05D3E566CDAE}"/>
                </a:ext>
              </a:extLst>
            </p:cNvPr>
            <p:cNvSpPr txBox="1"/>
            <p:nvPr/>
          </p:nvSpPr>
          <p:spPr bwMode="auto">
            <a:xfrm>
              <a:off x="632421" y="3068734"/>
              <a:ext cx="2223218" cy="615713"/>
            </a:xfrm>
            <a:prstGeom prst="rect">
              <a:avLst/>
            </a:prstGeom>
            <a:noFill/>
            <a:ln w="9525">
              <a:noFill/>
              <a:round/>
              <a:headEnd/>
              <a:tailEnd/>
            </a:ln>
          </p:spPr>
          <p:txBody>
            <a:bodyPr wrap="square">
              <a:spAutoFit/>
            </a:bodyPr>
            <a:lstStyle/>
            <a:p>
              <a:pPr algn="ctr" defTabSz="1218859"/>
              <a:r>
                <a:rPr lang="en-US" sz="1200" dirty="0">
                  <a:solidFill>
                    <a:srgbClr val="000000"/>
                  </a:solidFill>
                  <a:latin typeface="Arial"/>
                  <a:cs typeface="Arial"/>
                </a:rPr>
                <a:t>Potential source of harm</a:t>
              </a:r>
            </a:p>
            <a:p>
              <a:pPr algn="ctr" defTabSz="1218859"/>
              <a:r>
                <a:rPr lang="en-US" sz="1100" i="1" dirty="0">
                  <a:solidFill>
                    <a:srgbClr val="000000"/>
                  </a:solidFill>
                  <a:latin typeface="Arial"/>
                  <a:cs typeface="Arial"/>
                </a:rPr>
                <a:t>(to patient health, product quality or product availability)</a:t>
              </a:r>
              <a:endParaRPr lang="en-US" sz="1100" i="1" dirty="0">
                <a:solidFill>
                  <a:srgbClr val="000000"/>
                </a:solidFill>
                <a:latin typeface="Arial" panose="020B0604020202020204"/>
              </a:endParaRPr>
            </a:p>
          </p:txBody>
        </p:sp>
        <p:sp>
          <p:nvSpPr>
            <p:cNvPr id="16" name="TextBox 15">
              <a:extLst>
                <a:ext uri="{FF2B5EF4-FFF2-40B4-BE49-F238E27FC236}">
                  <a16:creationId xmlns:a16="http://schemas.microsoft.com/office/drawing/2014/main" id="{96BE13E5-94C9-3A82-D419-5210AF31366C}"/>
                </a:ext>
              </a:extLst>
            </p:cNvPr>
            <p:cNvSpPr txBox="1"/>
            <p:nvPr/>
          </p:nvSpPr>
          <p:spPr bwMode="auto">
            <a:xfrm>
              <a:off x="479376" y="4509120"/>
              <a:ext cx="2304257" cy="646499"/>
            </a:xfrm>
            <a:prstGeom prst="rect">
              <a:avLst/>
            </a:prstGeom>
            <a:noFill/>
            <a:ln w="9525">
              <a:noFill/>
              <a:round/>
              <a:headEnd/>
              <a:tailEnd/>
            </a:ln>
          </p:spPr>
          <p:txBody>
            <a:bodyPr wrap="square">
              <a:spAutoFit/>
            </a:bodyPr>
            <a:lstStyle>
              <a:defPPr>
                <a:defRPr lang="en-GB"/>
              </a:defPPr>
              <a:lvl1pPr algn="ctr">
                <a:defRPr sz="1200" b="0">
                  <a:solidFill>
                    <a:schemeClr val="tx1"/>
                  </a:solidFill>
                  <a:latin typeface="Arial"/>
                  <a:cs typeface="Arial"/>
                </a:defRPr>
              </a:lvl1pPr>
            </a:lstStyle>
            <a:p>
              <a:pPr defTabSz="1218859"/>
              <a:r>
                <a:rPr lang="en-US" dirty="0">
                  <a:solidFill>
                    <a:srgbClr val="000000"/>
                  </a:solidFill>
                </a:rPr>
                <a:t>Damage to health, including damage from a loss of product quality or availability</a:t>
              </a:r>
            </a:p>
          </p:txBody>
        </p:sp>
        <p:sp>
          <p:nvSpPr>
            <p:cNvPr id="18" name="TextBox 17">
              <a:extLst>
                <a:ext uri="{FF2B5EF4-FFF2-40B4-BE49-F238E27FC236}">
                  <a16:creationId xmlns:a16="http://schemas.microsoft.com/office/drawing/2014/main" id="{CFC1FBC8-B26B-2522-6042-93834CBB6EBB}"/>
                </a:ext>
              </a:extLst>
            </p:cNvPr>
            <p:cNvSpPr txBox="1"/>
            <p:nvPr/>
          </p:nvSpPr>
          <p:spPr bwMode="auto">
            <a:xfrm>
              <a:off x="479375" y="5949280"/>
              <a:ext cx="2304257" cy="646499"/>
            </a:xfrm>
            <a:prstGeom prst="rect">
              <a:avLst/>
            </a:prstGeom>
            <a:noFill/>
            <a:ln w="9525">
              <a:noFill/>
              <a:round/>
              <a:headEnd/>
              <a:tailEnd/>
            </a:ln>
          </p:spPr>
          <p:txBody>
            <a:bodyPr wrap="square">
              <a:spAutoFit/>
            </a:bodyPr>
            <a:lstStyle>
              <a:defPPr>
                <a:defRPr lang="en-GB"/>
              </a:defPPr>
              <a:lvl1pPr algn="ctr">
                <a:defRPr sz="1200" b="0">
                  <a:solidFill>
                    <a:schemeClr val="tx1"/>
                  </a:solidFill>
                  <a:latin typeface="Arial"/>
                  <a:cs typeface="Arial"/>
                </a:defRPr>
              </a:lvl1pPr>
            </a:lstStyle>
            <a:p>
              <a:pPr defTabSz="1218859"/>
              <a:r>
                <a:rPr lang="en-US" dirty="0">
                  <a:solidFill>
                    <a:srgbClr val="000000"/>
                  </a:solidFill>
                </a:rPr>
                <a:t>Probability of occurrence of harm and severity of harm</a:t>
              </a:r>
            </a:p>
            <a:p>
              <a:pPr defTabSz="1218859"/>
              <a:r>
                <a:rPr lang="en-US" dirty="0">
                  <a:solidFill>
                    <a:srgbClr val="000000"/>
                  </a:solidFill>
                </a:rPr>
                <a:t>(R = P x S)</a:t>
              </a:r>
            </a:p>
          </p:txBody>
        </p:sp>
        <p:sp>
          <p:nvSpPr>
            <p:cNvPr id="3" name="TextBox 2">
              <a:extLst>
                <a:ext uri="{FF2B5EF4-FFF2-40B4-BE49-F238E27FC236}">
                  <a16:creationId xmlns:a16="http://schemas.microsoft.com/office/drawing/2014/main" id="{9E8E29BB-DFEB-D7F7-7529-4FF9399EA019}"/>
                </a:ext>
              </a:extLst>
            </p:cNvPr>
            <p:cNvSpPr txBox="1"/>
            <p:nvPr/>
          </p:nvSpPr>
          <p:spPr bwMode="auto">
            <a:xfrm>
              <a:off x="709783" y="1994739"/>
              <a:ext cx="2025693" cy="342989"/>
            </a:xfrm>
            <a:prstGeom prst="rect">
              <a:avLst/>
            </a:prstGeom>
            <a:noFill/>
            <a:ln w="9525">
              <a:noFill/>
              <a:round/>
              <a:headEnd/>
              <a:tailEnd/>
            </a:ln>
          </p:spPr>
          <p:txBody>
            <a:bodyPr wrap="none" lIns="89977" tIns="92856" rIns="89977" bIns="44988" rtlCol="0">
              <a:spAutoFit/>
            </a:bodyPr>
            <a:lstStyle/>
            <a:p>
              <a:pPr defTabSz="1218859">
                <a:lnSpc>
                  <a:spcPct val="81000"/>
                </a:lnSpc>
                <a:tabLst>
                  <a:tab pos="723697" algn="l"/>
                  <a:tab pos="1447395" algn="l"/>
                  <a:tab pos="2171092" algn="l"/>
                  <a:tab pos="2894789" algn="l"/>
                  <a:tab pos="3618487" algn="l"/>
                  <a:tab pos="4342184" algn="l"/>
                  <a:tab pos="5065881" algn="l"/>
                  <a:tab pos="5789578" algn="l"/>
                </a:tabLst>
              </a:pPr>
              <a:r>
                <a:rPr lang="en-US" sz="1600" dirty="0">
                  <a:solidFill>
                    <a:srgbClr val="0070C0"/>
                  </a:solidFill>
                  <a:latin typeface="Candara" pitchFamily="32" charset="0"/>
                </a:rPr>
                <a:t>ICH Q9(R1) Concepts </a:t>
              </a:r>
            </a:p>
          </p:txBody>
        </p:sp>
        <p:sp>
          <p:nvSpPr>
            <p:cNvPr id="4" name="Rounded Rectangle 3">
              <a:extLst>
                <a:ext uri="{FF2B5EF4-FFF2-40B4-BE49-F238E27FC236}">
                  <a16:creationId xmlns:a16="http://schemas.microsoft.com/office/drawing/2014/main" id="{6775FFF4-3B2F-8B30-72A1-EA1B4A3F1EC2}"/>
                </a:ext>
              </a:extLst>
            </p:cNvPr>
            <p:cNvSpPr/>
            <p:nvPr/>
          </p:nvSpPr>
          <p:spPr bwMode="auto">
            <a:xfrm>
              <a:off x="778610" y="2448137"/>
              <a:ext cx="1827948" cy="607474"/>
            </a:xfrm>
            <a:prstGeom prst="round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dirty="0">
                  <a:solidFill>
                    <a:srgbClr val="FFFFFF"/>
                  </a:solidFill>
                  <a:latin typeface="Arial" charset="0"/>
                  <a:cs typeface="Lucida Sans Unicode" charset="0"/>
                </a:rPr>
                <a:t>Hazard</a:t>
              </a:r>
            </a:p>
          </p:txBody>
        </p:sp>
        <p:sp>
          <p:nvSpPr>
            <p:cNvPr id="29" name="Rounded Rectangle 28">
              <a:extLst>
                <a:ext uri="{FF2B5EF4-FFF2-40B4-BE49-F238E27FC236}">
                  <a16:creationId xmlns:a16="http://schemas.microsoft.com/office/drawing/2014/main" id="{D2363B1F-747B-6527-91BA-B09F153AE329}"/>
                </a:ext>
              </a:extLst>
            </p:cNvPr>
            <p:cNvSpPr/>
            <p:nvPr/>
          </p:nvSpPr>
          <p:spPr bwMode="auto">
            <a:xfrm>
              <a:off x="767408" y="3789040"/>
              <a:ext cx="1827948" cy="607474"/>
            </a:xfrm>
            <a:prstGeom prst="round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b="1" dirty="0">
                  <a:solidFill>
                    <a:srgbClr val="FFFFFF"/>
                  </a:solidFill>
                  <a:latin typeface="Arial" charset="0"/>
                  <a:cs typeface="Lucida Sans Unicode" charset="0"/>
                </a:rPr>
                <a:t>Harm</a:t>
              </a:r>
            </a:p>
          </p:txBody>
        </p:sp>
        <p:sp>
          <p:nvSpPr>
            <p:cNvPr id="30" name="Rounded Rectangle 29">
              <a:extLst>
                <a:ext uri="{FF2B5EF4-FFF2-40B4-BE49-F238E27FC236}">
                  <a16:creationId xmlns:a16="http://schemas.microsoft.com/office/drawing/2014/main" id="{9CA9D0A7-CFC5-7C82-C3D5-32E5CC49D8D4}"/>
                </a:ext>
              </a:extLst>
            </p:cNvPr>
            <p:cNvSpPr/>
            <p:nvPr/>
          </p:nvSpPr>
          <p:spPr bwMode="auto">
            <a:xfrm>
              <a:off x="695400" y="5301208"/>
              <a:ext cx="1827948" cy="607474"/>
            </a:xfrm>
            <a:prstGeom prst="round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b="1" dirty="0">
                  <a:solidFill>
                    <a:srgbClr val="FFFFFF"/>
                  </a:solidFill>
                  <a:latin typeface="Arial" charset="0"/>
                  <a:cs typeface="Lucida Sans Unicode" charset="0"/>
                </a:rPr>
                <a:t>Risk</a:t>
              </a:r>
            </a:p>
          </p:txBody>
        </p:sp>
      </p:grpSp>
      <p:grpSp>
        <p:nvGrpSpPr>
          <p:cNvPr id="9" name="Group 8">
            <a:extLst>
              <a:ext uri="{FF2B5EF4-FFF2-40B4-BE49-F238E27FC236}">
                <a16:creationId xmlns:a16="http://schemas.microsoft.com/office/drawing/2014/main" id="{B7BCEC3E-BB4B-AD1D-926B-F71DEBBED676}"/>
              </a:ext>
            </a:extLst>
          </p:cNvPr>
          <p:cNvGrpSpPr/>
          <p:nvPr/>
        </p:nvGrpSpPr>
        <p:grpSpPr>
          <a:xfrm>
            <a:off x="9443611" y="1989216"/>
            <a:ext cx="2565260" cy="4574338"/>
            <a:chOff x="3306233" y="1988840"/>
            <a:chExt cx="2565928" cy="4575529"/>
          </a:xfrm>
        </p:grpSpPr>
        <p:sp>
          <p:nvSpPr>
            <p:cNvPr id="13" name="TextBox 12">
              <a:extLst>
                <a:ext uri="{FF2B5EF4-FFF2-40B4-BE49-F238E27FC236}">
                  <a16:creationId xmlns:a16="http://schemas.microsoft.com/office/drawing/2014/main" id="{33A9943B-2332-401E-24A5-E516D1AFD271}"/>
                </a:ext>
              </a:extLst>
            </p:cNvPr>
            <p:cNvSpPr txBox="1"/>
            <p:nvPr/>
          </p:nvSpPr>
          <p:spPr bwMode="auto">
            <a:xfrm>
              <a:off x="3388874" y="3081924"/>
              <a:ext cx="2223218" cy="646499"/>
            </a:xfrm>
            <a:prstGeom prst="rect">
              <a:avLst/>
            </a:prstGeom>
            <a:noFill/>
            <a:ln w="9525">
              <a:noFill/>
              <a:round/>
              <a:headEnd/>
              <a:tailEnd/>
            </a:ln>
          </p:spPr>
          <p:txBody>
            <a:bodyPr wrap="square">
              <a:spAutoFit/>
            </a:bodyPr>
            <a:lstStyle>
              <a:defPPr>
                <a:defRPr lang="en-GB"/>
              </a:defPPr>
              <a:lvl1pPr algn="ctr">
                <a:defRPr sz="1200" b="0">
                  <a:solidFill>
                    <a:schemeClr val="tx1"/>
                  </a:solidFill>
                  <a:latin typeface="Arial"/>
                  <a:cs typeface="Arial"/>
                </a:defRPr>
              </a:lvl1pPr>
            </a:lstStyle>
            <a:p>
              <a:pPr defTabSz="1218859"/>
              <a:r>
                <a:rPr lang="en-US" b="1" dirty="0">
                  <a:solidFill>
                    <a:srgbClr val="000000"/>
                  </a:solidFill>
                </a:rPr>
                <a:t>PHA terminology: </a:t>
              </a:r>
              <a:r>
                <a:rPr lang="en-US" dirty="0">
                  <a:solidFill>
                    <a:srgbClr val="000000"/>
                  </a:solidFill>
                </a:rPr>
                <a:t>event or circumstance causing exposure to the hazard</a:t>
              </a:r>
            </a:p>
          </p:txBody>
        </p:sp>
        <p:sp>
          <p:nvSpPr>
            <p:cNvPr id="22" name="TextBox 21">
              <a:extLst>
                <a:ext uri="{FF2B5EF4-FFF2-40B4-BE49-F238E27FC236}">
                  <a16:creationId xmlns:a16="http://schemas.microsoft.com/office/drawing/2014/main" id="{41BE8E23-7120-F486-D46A-34BAB369B733}"/>
                </a:ext>
              </a:extLst>
            </p:cNvPr>
            <p:cNvSpPr txBox="1"/>
            <p:nvPr/>
          </p:nvSpPr>
          <p:spPr bwMode="auto">
            <a:xfrm>
              <a:off x="3388874" y="4477710"/>
              <a:ext cx="2223218" cy="646499"/>
            </a:xfrm>
            <a:prstGeom prst="rect">
              <a:avLst/>
            </a:prstGeom>
            <a:noFill/>
            <a:ln w="9525">
              <a:noFill/>
              <a:round/>
              <a:headEnd/>
              <a:tailEnd/>
            </a:ln>
          </p:spPr>
          <p:txBody>
            <a:bodyPr wrap="square">
              <a:spAutoFit/>
            </a:bodyPr>
            <a:lstStyle>
              <a:defPPr>
                <a:defRPr lang="en-GB"/>
              </a:defPPr>
              <a:lvl1pPr algn="ctr">
                <a:defRPr sz="1200" b="0">
                  <a:solidFill>
                    <a:schemeClr val="tx1"/>
                  </a:solidFill>
                  <a:latin typeface="Arial"/>
                  <a:cs typeface="Arial"/>
                </a:defRPr>
              </a:lvl1pPr>
            </a:lstStyle>
            <a:p>
              <a:pPr defTabSz="1218859"/>
              <a:r>
                <a:rPr lang="en-US" b="1" dirty="0">
                  <a:solidFill>
                    <a:srgbClr val="000000"/>
                  </a:solidFill>
                </a:rPr>
                <a:t>FMEA terminology: </a:t>
              </a:r>
              <a:r>
                <a:rPr lang="en-US" dirty="0">
                  <a:solidFill>
                    <a:srgbClr val="000000"/>
                  </a:solidFill>
                </a:rPr>
                <a:t>the ways or modes in which a product, process or system might fail</a:t>
              </a:r>
            </a:p>
          </p:txBody>
        </p:sp>
        <p:sp>
          <p:nvSpPr>
            <p:cNvPr id="24" name="TextBox 23">
              <a:extLst>
                <a:ext uri="{FF2B5EF4-FFF2-40B4-BE49-F238E27FC236}">
                  <a16:creationId xmlns:a16="http://schemas.microsoft.com/office/drawing/2014/main" id="{1AA42164-E25D-1708-84F3-8038A5B849A1}"/>
                </a:ext>
              </a:extLst>
            </p:cNvPr>
            <p:cNvSpPr txBox="1"/>
            <p:nvPr/>
          </p:nvSpPr>
          <p:spPr bwMode="auto">
            <a:xfrm>
              <a:off x="3306233" y="1988840"/>
              <a:ext cx="2565928" cy="342989"/>
            </a:xfrm>
            <a:prstGeom prst="rect">
              <a:avLst/>
            </a:prstGeom>
            <a:noFill/>
            <a:ln w="9525">
              <a:noFill/>
              <a:round/>
              <a:headEnd/>
              <a:tailEnd/>
            </a:ln>
          </p:spPr>
          <p:txBody>
            <a:bodyPr wrap="square" lIns="89977" tIns="92856" rIns="89977" bIns="44988" rtlCol="0">
              <a:spAutoFit/>
            </a:bodyPr>
            <a:lstStyle/>
            <a:p>
              <a:pPr algn="ctr" defTabSz="1218859">
                <a:lnSpc>
                  <a:spcPct val="81000"/>
                </a:lnSpc>
                <a:tabLst>
                  <a:tab pos="723697" algn="l"/>
                  <a:tab pos="1447395" algn="l"/>
                  <a:tab pos="2171092" algn="l"/>
                  <a:tab pos="2894789" algn="l"/>
                  <a:tab pos="3618487" algn="l"/>
                  <a:tab pos="4342184" algn="l"/>
                  <a:tab pos="5065881" algn="l"/>
                  <a:tab pos="5789578" algn="l"/>
                </a:tabLst>
              </a:pPr>
              <a:r>
                <a:rPr lang="en-US" sz="1600" dirty="0">
                  <a:solidFill>
                    <a:srgbClr val="0070C0"/>
                  </a:solidFill>
                  <a:latin typeface="Candara" pitchFamily="32" charset="0"/>
                </a:rPr>
                <a:t>Tool-specific Terminologies</a:t>
              </a:r>
            </a:p>
          </p:txBody>
        </p:sp>
        <p:sp>
          <p:nvSpPr>
            <p:cNvPr id="28" name="TextBox 27">
              <a:extLst>
                <a:ext uri="{FF2B5EF4-FFF2-40B4-BE49-F238E27FC236}">
                  <a16:creationId xmlns:a16="http://schemas.microsoft.com/office/drawing/2014/main" id="{E2F0BB4C-0C3F-4BE2-018D-28552F4CA824}"/>
                </a:ext>
              </a:extLst>
            </p:cNvPr>
            <p:cNvSpPr txBox="1"/>
            <p:nvPr/>
          </p:nvSpPr>
          <p:spPr bwMode="auto">
            <a:xfrm>
              <a:off x="3412141" y="5917870"/>
              <a:ext cx="2223218" cy="646499"/>
            </a:xfrm>
            <a:prstGeom prst="rect">
              <a:avLst/>
            </a:prstGeom>
            <a:noFill/>
            <a:ln w="9525">
              <a:noFill/>
              <a:round/>
              <a:headEnd/>
              <a:tailEnd/>
            </a:ln>
          </p:spPr>
          <p:txBody>
            <a:bodyPr wrap="square">
              <a:spAutoFit/>
            </a:bodyPr>
            <a:lstStyle>
              <a:defPPr>
                <a:defRPr lang="en-GB"/>
              </a:defPPr>
              <a:lvl1pPr algn="ctr">
                <a:defRPr sz="1200" b="0">
                  <a:solidFill>
                    <a:schemeClr val="tx1"/>
                  </a:solidFill>
                  <a:latin typeface="Arial"/>
                  <a:cs typeface="Arial"/>
                </a:defRPr>
              </a:lvl1pPr>
            </a:lstStyle>
            <a:p>
              <a:pPr defTabSz="1218859"/>
              <a:r>
                <a:rPr lang="en-US" b="1" dirty="0">
                  <a:solidFill>
                    <a:srgbClr val="000000"/>
                  </a:solidFill>
                </a:rPr>
                <a:t>FTA terminology: </a:t>
              </a:r>
              <a:r>
                <a:rPr lang="en-US" dirty="0">
                  <a:solidFill>
                    <a:srgbClr val="000000"/>
                  </a:solidFill>
                </a:rPr>
                <a:t>the ways or modes in which a product, process or system might fail</a:t>
              </a:r>
            </a:p>
          </p:txBody>
        </p:sp>
        <p:sp>
          <p:nvSpPr>
            <p:cNvPr id="31" name="Rounded Rectangle 30">
              <a:extLst>
                <a:ext uri="{FF2B5EF4-FFF2-40B4-BE49-F238E27FC236}">
                  <a16:creationId xmlns:a16="http://schemas.microsoft.com/office/drawing/2014/main" id="{E68742E0-250C-9871-A68F-93FC7C5F7E9F}"/>
                </a:ext>
              </a:extLst>
            </p:cNvPr>
            <p:cNvSpPr/>
            <p:nvPr/>
          </p:nvSpPr>
          <p:spPr bwMode="auto">
            <a:xfrm>
              <a:off x="3556483" y="2458304"/>
              <a:ext cx="1827948" cy="607474"/>
            </a:xfrm>
            <a:prstGeom prst="round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dirty="0">
                  <a:solidFill>
                    <a:srgbClr val="FFFFFF"/>
                  </a:solidFill>
                  <a:latin typeface="Arial" charset="0"/>
                  <a:cs typeface="Lucida Sans Unicode" charset="0"/>
                </a:rPr>
                <a:t>Hazardous Situation</a:t>
              </a:r>
            </a:p>
          </p:txBody>
        </p:sp>
        <p:sp>
          <p:nvSpPr>
            <p:cNvPr id="32" name="Rounded Rectangle 31">
              <a:extLst>
                <a:ext uri="{FF2B5EF4-FFF2-40B4-BE49-F238E27FC236}">
                  <a16:creationId xmlns:a16="http://schemas.microsoft.com/office/drawing/2014/main" id="{5E06F041-1617-98AB-6A7F-C53475775506}"/>
                </a:ext>
              </a:extLst>
            </p:cNvPr>
            <p:cNvSpPr/>
            <p:nvPr/>
          </p:nvSpPr>
          <p:spPr bwMode="auto">
            <a:xfrm>
              <a:off x="3556483" y="3789040"/>
              <a:ext cx="1827948" cy="607474"/>
            </a:xfrm>
            <a:prstGeom prst="round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dirty="0">
                  <a:solidFill>
                    <a:srgbClr val="FFFFFF"/>
                  </a:solidFill>
                  <a:latin typeface="Arial" charset="0"/>
                  <a:cs typeface="Lucida Sans Unicode" charset="0"/>
                </a:rPr>
                <a:t>Failure Mode</a:t>
              </a:r>
            </a:p>
          </p:txBody>
        </p:sp>
        <p:sp>
          <p:nvSpPr>
            <p:cNvPr id="33" name="Rounded Rectangle 32">
              <a:extLst>
                <a:ext uri="{FF2B5EF4-FFF2-40B4-BE49-F238E27FC236}">
                  <a16:creationId xmlns:a16="http://schemas.microsoft.com/office/drawing/2014/main" id="{3435106E-D209-939B-FCFA-18928E23DA19}"/>
                </a:ext>
              </a:extLst>
            </p:cNvPr>
            <p:cNvSpPr/>
            <p:nvPr/>
          </p:nvSpPr>
          <p:spPr bwMode="auto">
            <a:xfrm>
              <a:off x="3556483" y="5283083"/>
              <a:ext cx="1827948" cy="607474"/>
            </a:xfrm>
            <a:prstGeom prst="round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16" tIns="45708" rIns="91416" bIns="45708" numCol="1" rtlCol="0" anchor="ctr" anchorCtr="0" compatLnSpc="1">
              <a:prstTxWarp prst="textNoShape">
                <a:avLst/>
              </a:prstTxWarp>
            </a:bodyPr>
            <a:lstStyle/>
            <a:p>
              <a:pPr algn="ctr" defTabSz="449138" fontAlgn="base" hangingPunct="0">
                <a:lnSpc>
                  <a:spcPct val="93000"/>
                </a:lnSpc>
                <a:spcBef>
                  <a:spcPct val="0"/>
                </a:spcBef>
                <a:spcAft>
                  <a:spcPct val="0"/>
                </a:spcAft>
                <a:buClr>
                  <a:srgbClr val="000000"/>
                </a:buClr>
                <a:buSzPct val="100000"/>
              </a:pPr>
              <a:r>
                <a:rPr lang="en-US" sz="1600" dirty="0">
                  <a:solidFill>
                    <a:srgbClr val="FFFFFF"/>
                  </a:solidFill>
                  <a:latin typeface="Arial" charset="0"/>
                  <a:cs typeface="Lucida Sans Unicode" charset="0"/>
                </a:rPr>
                <a:t>Fault</a:t>
              </a:r>
            </a:p>
          </p:txBody>
        </p:sp>
      </p:grpSp>
      <p:grpSp>
        <p:nvGrpSpPr>
          <p:cNvPr id="15" name="Group 14">
            <a:extLst>
              <a:ext uri="{FF2B5EF4-FFF2-40B4-BE49-F238E27FC236}">
                <a16:creationId xmlns:a16="http://schemas.microsoft.com/office/drawing/2014/main" id="{B23C2321-DA78-F928-88C7-D3A45C082EE6}"/>
              </a:ext>
            </a:extLst>
          </p:cNvPr>
          <p:cNvGrpSpPr/>
          <p:nvPr/>
        </p:nvGrpSpPr>
        <p:grpSpPr>
          <a:xfrm>
            <a:off x="2986294" y="1778429"/>
            <a:ext cx="6216237" cy="5232335"/>
            <a:chOff x="2950527" y="2099748"/>
            <a:chExt cx="6049163" cy="4456737"/>
          </a:xfrm>
        </p:grpSpPr>
        <p:sp>
          <p:nvSpPr>
            <p:cNvPr id="11" name="Rectangle: Folded Corner 10">
              <a:extLst>
                <a:ext uri="{FF2B5EF4-FFF2-40B4-BE49-F238E27FC236}">
                  <a16:creationId xmlns:a16="http://schemas.microsoft.com/office/drawing/2014/main" id="{5F97D483-CB5C-63CA-2530-8B3FFC145926}"/>
                </a:ext>
              </a:extLst>
            </p:cNvPr>
            <p:cNvSpPr/>
            <p:nvPr/>
          </p:nvSpPr>
          <p:spPr bwMode="auto">
            <a:xfrm>
              <a:off x="2950527" y="2099748"/>
              <a:ext cx="6049163" cy="4242357"/>
            </a:xfrm>
            <a:prstGeom prst="foldedCorner">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85703" tIns="42852" rIns="85703" bIns="42852" numCol="1" rtlCol="0" anchor="t" anchorCtr="0" compatLnSpc="1">
              <a:prstTxWarp prst="textNoShape">
                <a:avLst/>
              </a:prstTxWarp>
            </a:bodyPr>
            <a:lstStyle/>
            <a:p>
              <a:pPr defTabSz="421066"/>
              <a:endParaRPr lang="en-GB" sz="4874">
                <a:solidFill>
                  <a:srgbClr val="000000"/>
                </a:solidFill>
                <a:latin typeface="Arial" panose="020B0604020202020204"/>
              </a:endParaRPr>
            </a:p>
          </p:txBody>
        </p:sp>
        <p:sp>
          <p:nvSpPr>
            <p:cNvPr id="12" name="Inhaltsplatzhalter 2">
              <a:extLst>
                <a:ext uri="{FF2B5EF4-FFF2-40B4-BE49-F238E27FC236}">
                  <a16:creationId xmlns:a16="http://schemas.microsoft.com/office/drawing/2014/main" id="{527F8C09-BD2B-EDBA-D5B8-DCE3FA15A87E}"/>
                </a:ext>
              </a:extLst>
            </p:cNvPr>
            <p:cNvSpPr txBox="1">
              <a:spLocks/>
            </p:cNvSpPr>
            <p:nvPr/>
          </p:nvSpPr>
          <p:spPr bwMode="auto">
            <a:xfrm>
              <a:off x="3049300" y="2099748"/>
              <a:ext cx="5835518" cy="4456737"/>
            </a:xfrm>
            <a:prstGeom prst="rect">
              <a:avLst/>
            </a:prstGeom>
            <a:noFill/>
            <a:ln w="25400" cap="flat" cmpd="sng" algn="ctr">
              <a:noFill/>
              <a:prstDash val="solid"/>
              <a:round/>
              <a:headEnd/>
              <a:tailEnd/>
            </a:ln>
          </p:spPr>
          <p:style>
            <a:lnRef idx="2">
              <a:schemeClr val="accent2"/>
            </a:lnRef>
            <a:fillRef idx="1">
              <a:schemeClr val="lt1"/>
            </a:fillRef>
            <a:effectRef idx="0">
              <a:schemeClr val="accent2"/>
            </a:effectRef>
            <a:fontRef idx="minor">
              <a:schemeClr val="dk1"/>
            </a:fontRef>
          </p:style>
          <p:txBody>
            <a:bodyPr vert="horz" wrap="square" lIns="0" tIns="26453" rIns="0" bIns="0" numCol="1" anchor="t" anchorCtr="0" compatLnSpc="1">
              <a:prstTxWarp prst="textNoShape">
                <a:avLst/>
              </a:prstTxWarp>
            </a:bodyPr>
            <a:lstStyle>
              <a:lvl1pPr marL="487695" indent="-487695" algn="l" defTabSz="449263" rtl="0" eaLnBrk="0" fontAlgn="base" hangingPunct="0">
                <a:spcBef>
                  <a:spcPct val="50000"/>
                </a:spcBef>
                <a:spcAft>
                  <a:spcPct val="0"/>
                </a:spcAft>
                <a:buClr>
                  <a:srgbClr val="0093D0"/>
                </a:buClr>
                <a:buSzPct val="120000"/>
                <a:buFont typeface="Wingdings" pitchFamily="2" charset="2"/>
                <a:buChar char="Ø"/>
                <a:defRPr sz="2987" b="1">
                  <a:solidFill>
                    <a:schemeClr val="dk1"/>
                  </a:solidFill>
                  <a:latin typeface="+mn-lt"/>
                  <a:ea typeface="+mn-ea"/>
                  <a:cs typeface="+mn-cs"/>
                </a:defRPr>
              </a:lvl1pPr>
              <a:lvl2pPr marL="792505" indent="-304810" algn="l" defTabSz="449263" rtl="0" eaLnBrk="0" fontAlgn="base" hangingPunct="0">
                <a:spcBef>
                  <a:spcPct val="20000"/>
                </a:spcBef>
                <a:spcAft>
                  <a:spcPct val="0"/>
                </a:spcAft>
                <a:buClr>
                  <a:srgbClr val="0093D0"/>
                </a:buClr>
                <a:buSzPct val="80000"/>
                <a:buFont typeface="Arial" pitchFamily="34" charset="0"/>
                <a:buChar char="•"/>
                <a:defRPr sz="2987">
                  <a:solidFill>
                    <a:schemeClr val="dk1"/>
                  </a:solidFill>
                  <a:latin typeface="+mn-lt"/>
                  <a:ea typeface="+mn-ea"/>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dk1"/>
                  </a:solidFill>
                  <a:latin typeface="+mn-lt"/>
                  <a:ea typeface="+mn-ea"/>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dk1"/>
                  </a:solidFill>
                  <a:latin typeface="+mn-lt"/>
                  <a:ea typeface="+mn-ea"/>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dk1"/>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chemeClr val="dk1"/>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chemeClr val="dk1"/>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chemeClr val="dk1"/>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chemeClr val="dk1"/>
                  </a:solidFill>
                  <a:latin typeface="+mn-lt"/>
                  <a:ea typeface="+mn-ea"/>
                  <a:cs typeface="+mn-cs"/>
                </a:defRPr>
              </a:lvl9pPr>
            </a:lstStyle>
            <a:p>
              <a:pPr marL="353596" indent="-171402" defTabSz="374281">
                <a:spcBef>
                  <a:spcPts val="300"/>
                </a:spcBef>
                <a:spcAft>
                  <a:spcPts val="600"/>
                </a:spcAft>
                <a:buFont typeface="Arial" panose="020B0604020202020204" pitchFamily="34" charset="0"/>
                <a:buChar char="•"/>
              </a:pPr>
              <a:r>
                <a:rPr lang="en-US" sz="1500" b="0" dirty="0">
                  <a:solidFill>
                    <a:srgbClr val="002060"/>
                  </a:solidFill>
                  <a:latin typeface="Arial"/>
                  <a:cs typeface="Arial"/>
                </a:rPr>
                <a:t>‘Hazard’ is a concept from ICH Q9(R1), while “Failure Mode” is a tool-specific term often used during QRM activities.   </a:t>
              </a:r>
              <a:endParaRPr lang="en-US" sz="2986" dirty="0">
                <a:solidFill>
                  <a:srgbClr val="000000"/>
                </a:solidFill>
                <a:latin typeface="Arial"/>
                <a:cs typeface="Arial"/>
              </a:endParaRPr>
            </a:p>
            <a:p>
              <a:pPr marL="353596" indent="-171402" defTabSz="374281">
                <a:spcBef>
                  <a:spcPts val="300"/>
                </a:spcBef>
                <a:spcAft>
                  <a:spcPts val="600"/>
                </a:spcAft>
                <a:buFont typeface="Arial" panose="020B0604020202020204" pitchFamily="34" charset="0"/>
                <a:buChar char="•"/>
              </a:pPr>
              <a:r>
                <a:rPr lang="en-US" sz="1500" b="0" dirty="0">
                  <a:solidFill>
                    <a:srgbClr val="002060"/>
                  </a:solidFill>
                  <a:latin typeface="Arial" panose="020B0604020202020204" pitchFamily="34" charset="0"/>
                  <a:cs typeface="Arial" panose="020B0604020202020204" pitchFamily="34" charset="0"/>
                </a:rPr>
                <a:t>The QRM process in ICH Q9(R1) refers to Hazard Identification as the first step of the Risk Assessment process.</a:t>
              </a:r>
            </a:p>
            <a:p>
              <a:pPr marL="353596" indent="-171402" defTabSz="374281">
                <a:spcBef>
                  <a:spcPts val="300"/>
                </a:spcBef>
                <a:spcAft>
                  <a:spcPts val="600"/>
                </a:spcAft>
                <a:buFont typeface="Arial" panose="020B0604020202020204" pitchFamily="34" charset="0"/>
                <a:buChar char="•"/>
              </a:pPr>
              <a:r>
                <a:rPr lang="en-US" sz="1500" b="0" dirty="0">
                  <a:solidFill>
                    <a:srgbClr val="002060"/>
                  </a:solidFill>
                  <a:latin typeface="Arial" panose="020B0604020202020204" pitchFamily="34" charset="0"/>
                  <a:cs typeface="Arial" panose="020B0604020202020204" pitchFamily="34" charset="0"/>
                </a:rPr>
                <a:t>Hazards and failure modes are different from each other: </a:t>
              </a:r>
            </a:p>
            <a:p>
              <a:pPr marL="658311" lvl="1" indent="-171402" defTabSz="374281">
                <a:spcBef>
                  <a:spcPts val="300"/>
                </a:spcBef>
                <a:spcAft>
                  <a:spcPts val="600"/>
                </a:spcAft>
              </a:pPr>
              <a:r>
                <a:rPr lang="en-US" sz="1400" dirty="0">
                  <a:solidFill>
                    <a:srgbClr val="002060"/>
                  </a:solidFill>
                  <a:latin typeface="Arial" panose="020B0604020202020204" pitchFamily="34" charset="0"/>
                  <a:cs typeface="Arial" panose="020B0604020202020204" pitchFamily="34" charset="0"/>
                </a:rPr>
                <a:t>A hazard is a potential source of harm to the patient.  </a:t>
              </a:r>
            </a:p>
            <a:p>
              <a:pPr marL="658311" lvl="1" indent="-171402" defTabSz="374281">
                <a:spcBef>
                  <a:spcPts val="300"/>
                </a:spcBef>
                <a:spcAft>
                  <a:spcPts val="600"/>
                </a:spcAft>
              </a:pPr>
              <a:r>
                <a:rPr lang="en-US" sz="1400" dirty="0">
                  <a:solidFill>
                    <a:srgbClr val="002060"/>
                  </a:solidFill>
                  <a:latin typeface="Arial" panose="020B0604020202020204" pitchFamily="34" charset="0"/>
                  <a:cs typeface="Arial" panose="020B0604020202020204" pitchFamily="34" charset="0"/>
                </a:rPr>
                <a:t>A failure mode is the specific way a failure occurs. </a:t>
              </a:r>
            </a:p>
            <a:p>
              <a:pPr marL="658311" lvl="1" indent="-171402" defTabSz="374281">
                <a:spcBef>
                  <a:spcPts val="300"/>
                </a:spcBef>
                <a:spcAft>
                  <a:spcPts val="600"/>
                </a:spcAft>
              </a:pPr>
              <a:r>
                <a:rPr lang="en-US" sz="1400" dirty="0">
                  <a:solidFill>
                    <a:srgbClr val="002060"/>
                  </a:solidFill>
                  <a:latin typeface="Arial" panose="020B0604020202020204" pitchFamily="34" charset="0"/>
                  <a:cs typeface="Arial" panose="020B0604020202020204" pitchFamily="34" charset="0"/>
                </a:rPr>
                <a:t>Like hazards, failure modes can lead to patient harm if the associated failures occur that impact product quality.</a:t>
              </a:r>
            </a:p>
            <a:p>
              <a:pPr marL="353596" indent="-171402" defTabSz="374281">
                <a:spcBef>
                  <a:spcPts val="300"/>
                </a:spcBef>
                <a:spcAft>
                  <a:spcPts val="600"/>
                </a:spcAft>
                <a:buFont typeface="Arial" panose="020B0604020202020204" pitchFamily="34" charset="0"/>
                <a:buChar char="•"/>
              </a:pPr>
              <a:r>
                <a:rPr lang="en-US" sz="1500" b="0" dirty="0">
                  <a:solidFill>
                    <a:srgbClr val="002060"/>
                  </a:solidFill>
                  <a:latin typeface="Arial"/>
                  <a:cs typeface="Arial"/>
                </a:rPr>
                <a:t>While some risk assessment tools refer to hazards (e.g., HACCP - Hazard Analysis and Critical Control Points, HAZOP - Hazard Operability Analysis, PHA - Preliminary Hazard Assessment), others do not – other tools refer to failure modes (e.g., FMEA - Failure Mode and Effect Analysis, FMECA - Failure Mode, Effects and Criticality Analysis), while some other tools refer to faults (e.g., FTA - Fault tree analysis). </a:t>
              </a:r>
              <a:endParaRPr lang="en-US" sz="1500" b="0" dirty="0">
                <a:solidFill>
                  <a:srgbClr val="002060"/>
                </a:solidFill>
                <a:latin typeface="Arial" panose="020B0604020202020204" pitchFamily="34" charset="0"/>
                <a:cs typeface="Arial" panose="020B0604020202020204" pitchFamily="34" charset="0"/>
              </a:endParaRPr>
            </a:p>
            <a:p>
              <a:pPr marL="361849" indent="-180924" defTabSz="374281">
                <a:spcBef>
                  <a:spcPts val="300"/>
                </a:spcBef>
                <a:spcAft>
                  <a:spcPts val="600"/>
                </a:spcAft>
                <a:buFont typeface="Arial" panose="020B0604020202020204" pitchFamily="34" charset="0"/>
                <a:buChar char="•"/>
              </a:pPr>
              <a:r>
                <a:rPr lang="en-US" sz="1500" b="0" dirty="0">
                  <a:solidFill>
                    <a:srgbClr val="002060"/>
                  </a:solidFill>
                  <a:latin typeface="Arial"/>
                  <a:cs typeface="Arial"/>
                </a:rPr>
                <a:t>In this way, the ICH Q9(R1) concept of a “hazard” and the                 tool-specific term “failure mode” are inter-connected.</a:t>
              </a:r>
              <a:endParaRPr lang="en-US" sz="2949" dirty="0">
                <a:solidFill>
                  <a:srgbClr val="000000"/>
                </a:solidFill>
                <a:latin typeface="Arial" panose="020B0604020202020204"/>
              </a:endParaRPr>
            </a:p>
          </p:txBody>
        </p:sp>
      </p:grpSp>
      <p:sp>
        <p:nvSpPr>
          <p:cNvPr id="14" name="TextBox 13">
            <a:extLst>
              <a:ext uri="{FF2B5EF4-FFF2-40B4-BE49-F238E27FC236}">
                <a16:creationId xmlns:a16="http://schemas.microsoft.com/office/drawing/2014/main" id="{7CCFD7ED-D63A-50D0-45FA-CEB2C15A4853}"/>
              </a:ext>
            </a:extLst>
          </p:cNvPr>
          <p:cNvSpPr txBox="1"/>
          <p:nvPr/>
        </p:nvSpPr>
        <p:spPr bwMode="auto">
          <a:xfrm>
            <a:off x="9443611" y="1963711"/>
            <a:ext cx="2565260" cy="338604"/>
          </a:xfrm>
          <a:prstGeom prst="rect">
            <a:avLst/>
          </a:prstGeom>
          <a:noFill/>
          <a:ln>
            <a:headEnd/>
            <a:tailEn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9977" tIns="92856" rIns="89977" bIns="44988" numCol="1" spcCol="0" rtlCol="0" fromWordArt="0" anchor="t" anchorCtr="0" forceAA="0" compatLnSpc="1">
            <a:prstTxWarp prst="textNoShape">
              <a:avLst/>
            </a:prstTxWarp>
            <a:spAutoFit/>
          </a:bodyPr>
          <a:lstStyle/>
          <a:p>
            <a:pPr marL="457072" lvl="1" defTabSz="1218859">
              <a:lnSpc>
                <a:spcPct val="81000"/>
              </a:lnSpc>
              <a:tabLst>
                <a:tab pos="723697" algn="l"/>
                <a:tab pos="1447395" algn="l"/>
                <a:tab pos="2171092" algn="l"/>
                <a:tab pos="2894789" algn="l"/>
                <a:tab pos="3618487" algn="l"/>
                <a:tab pos="4342184" algn="l"/>
                <a:tab pos="5065881" algn="l"/>
                <a:tab pos="5789578" algn="l"/>
              </a:tabLst>
            </a:pPr>
            <a:endParaRPr lang="en-US" sz="1600" i="1" dirty="0">
              <a:solidFill>
                <a:srgbClr val="002967"/>
              </a:solidFill>
              <a:latin typeface="Arial" panose="020B0604020202020204"/>
              <a:ea typeface="+mn-lt"/>
              <a:cs typeface="Arial" panose="020B0604020202020204"/>
            </a:endParaRPr>
          </a:p>
        </p:txBody>
      </p:sp>
    </p:spTree>
    <p:extLst>
      <p:ext uri="{BB962C8B-B14F-4D97-AF65-F5344CB8AC3E}">
        <p14:creationId xmlns:p14="http://schemas.microsoft.com/office/powerpoint/2010/main" val="166277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9F031E-7643-0B1D-DB91-173AEAD57981}"/>
              </a:ext>
            </a:extLst>
          </p:cNvPr>
          <p:cNvPicPr>
            <a:picLocks noChangeAspect="1"/>
          </p:cNvPicPr>
          <p:nvPr/>
        </p:nvPicPr>
        <p:blipFill>
          <a:blip r:embed="rId3"/>
          <a:stretch>
            <a:fillRect/>
          </a:stretch>
        </p:blipFill>
        <p:spPr>
          <a:xfrm>
            <a:off x="5950396" y="44624"/>
            <a:ext cx="5760640" cy="6562667"/>
          </a:xfrm>
          <a:prstGeom prst="rect">
            <a:avLst/>
          </a:prstGeom>
        </p:spPr>
      </p:pic>
      <p:graphicFrame>
        <p:nvGraphicFramePr>
          <p:cNvPr id="7" name="TextBox 4">
            <a:extLst>
              <a:ext uri="{FF2B5EF4-FFF2-40B4-BE49-F238E27FC236}">
                <a16:creationId xmlns:a16="http://schemas.microsoft.com/office/drawing/2014/main" id="{BC472C65-393B-8649-9B23-58EECFDADBB2}"/>
              </a:ext>
            </a:extLst>
          </p:cNvPr>
          <p:cNvGraphicFramePr/>
          <p:nvPr/>
        </p:nvGraphicFramePr>
        <p:xfrm>
          <a:off x="477789" y="332656"/>
          <a:ext cx="5112567" cy="6370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710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6AC6-1644-A6A9-91F2-7B7EA6C5EC92}"/>
              </a:ext>
            </a:extLst>
          </p:cNvPr>
          <p:cNvSpPr>
            <a:spLocks noGrp="1"/>
          </p:cNvSpPr>
          <p:nvPr>
            <p:ph type="title" idx="4294967295"/>
          </p:nvPr>
        </p:nvSpPr>
        <p:spPr>
          <a:xfrm>
            <a:off x="981075" y="590550"/>
            <a:ext cx="11207750" cy="746125"/>
          </a:xfrm>
        </p:spPr>
        <p:txBody>
          <a:bodyPr>
            <a:normAutofit/>
          </a:bodyPr>
          <a:lstStyle/>
          <a:p>
            <a:pPr algn="ctr"/>
            <a:r>
              <a:rPr lang="en-US" sz="3200" dirty="0">
                <a:solidFill>
                  <a:schemeClr val="bg1"/>
                </a:solidFill>
              </a:rPr>
              <a:t>Risk Management Tools</a:t>
            </a:r>
          </a:p>
        </p:txBody>
      </p:sp>
      <p:graphicFrame>
        <p:nvGraphicFramePr>
          <p:cNvPr id="6" name="Table 5">
            <a:extLst>
              <a:ext uri="{FF2B5EF4-FFF2-40B4-BE49-F238E27FC236}">
                <a16:creationId xmlns:a16="http://schemas.microsoft.com/office/drawing/2014/main" id="{1ADC0058-0B9E-69E4-0C17-C8DB0D55F757}"/>
              </a:ext>
            </a:extLst>
          </p:cNvPr>
          <p:cNvGraphicFramePr>
            <a:graphicFrameLocks noGrp="1"/>
          </p:cNvGraphicFramePr>
          <p:nvPr>
            <p:extLst>
              <p:ext uri="{D42A27DB-BD31-4B8C-83A1-F6EECF244321}">
                <p14:modId xmlns:p14="http://schemas.microsoft.com/office/powerpoint/2010/main" val="1383966844"/>
              </p:ext>
            </p:extLst>
          </p:nvPr>
        </p:nvGraphicFramePr>
        <p:xfrm>
          <a:off x="369775" y="421884"/>
          <a:ext cx="11449274" cy="6227592"/>
        </p:xfrm>
        <a:graphic>
          <a:graphicData uri="http://schemas.openxmlformats.org/drawingml/2006/table">
            <a:tbl>
              <a:tblPr>
                <a:tableStyleId>{5C22544A-7EE6-4342-B048-85BDC9FD1C3A}</a:tableStyleId>
              </a:tblPr>
              <a:tblGrid>
                <a:gridCol w="1513698">
                  <a:extLst>
                    <a:ext uri="{9D8B030D-6E8A-4147-A177-3AD203B41FA5}">
                      <a16:colId xmlns:a16="http://schemas.microsoft.com/office/drawing/2014/main" val="4072360532"/>
                    </a:ext>
                  </a:extLst>
                </a:gridCol>
                <a:gridCol w="2483894">
                  <a:extLst>
                    <a:ext uri="{9D8B030D-6E8A-4147-A177-3AD203B41FA5}">
                      <a16:colId xmlns:a16="http://schemas.microsoft.com/office/drawing/2014/main" val="1854667553"/>
                    </a:ext>
                  </a:extLst>
                </a:gridCol>
                <a:gridCol w="2483894">
                  <a:extLst>
                    <a:ext uri="{9D8B030D-6E8A-4147-A177-3AD203B41FA5}">
                      <a16:colId xmlns:a16="http://schemas.microsoft.com/office/drawing/2014/main" val="789503740"/>
                    </a:ext>
                  </a:extLst>
                </a:gridCol>
                <a:gridCol w="2483894">
                  <a:extLst>
                    <a:ext uri="{9D8B030D-6E8A-4147-A177-3AD203B41FA5}">
                      <a16:colId xmlns:a16="http://schemas.microsoft.com/office/drawing/2014/main" val="1716906390"/>
                    </a:ext>
                  </a:extLst>
                </a:gridCol>
                <a:gridCol w="2483894">
                  <a:extLst>
                    <a:ext uri="{9D8B030D-6E8A-4147-A177-3AD203B41FA5}">
                      <a16:colId xmlns:a16="http://schemas.microsoft.com/office/drawing/2014/main" val="4021466707"/>
                    </a:ext>
                  </a:extLst>
                </a:gridCol>
              </a:tblGrid>
              <a:tr h="429588">
                <a:tc>
                  <a:txBody>
                    <a:bodyPr/>
                    <a:lstStyle/>
                    <a:p>
                      <a:pPr algn="l" fontAlgn="b"/>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b="1" u="none" strike="noStrike" dirty="0">
                          <a:effectLst/>
                        </a:rPr>
                        <a:t> Bow-Tie </a:t>
                      </a:r>
                      <a:endParaRPr lang="en-US" sz="1400" b="1"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b="1" u="none" strike="noStrike" dirty="0">
                          <a:effectLst/>
                        </a:rPr>
                        <a:t> PHA (Preliminary Hazard Analysis) </a:t>
                      </a:r>
                      <a:endParaRPr lang="en-US" sz="1400" b="1"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b="1" u="none" strike="noStrike" dirty="0">
                          <a:effectLst/>
                        </a:rPr>
                        <a:t> FMEA (Failure Mode and Effects Analysis) </a:t>
                      </a:r>
                      <a:endParaRPr lang="en-US" sz="1400" b="1"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b="1" u="none" strike="noStrike" dirty="0">
                          <a:effectLst/>
                        </a:rPr>
                        <a:t> HACCP (Hazard Analysis and Critical Control Points) </a:t>
                      </a:r>
                      <a:endParaRPr lang="en-US" sz="1400" b="1" i="0" u="none" strike="noStrike" dirty="0">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487166724"/>
                  </a:ext>
                </a:extLst>
              </a:tr>
              <a:tr h="429588">
                <a:tc>
                  <a:txBody>
                    <a:bodyPr/>
                    <a:lstStyle/>
                    <a:p>
                      <a:pPr algn="l" fontAlgn="b"/>
                      <a:r>
                        <a:rPr lang="en-US" sz="1400" i="1" u="none" strike="noStrike" dirty="0">
                          <a:effectLst/>
                        </a:rPr>
                        <a:t> Primary Focus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Visualizing risk pathways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Early hazard identification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Potential failure modes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Systematically identify, evaluate, and control hazards that could compromise product safety</a:t>
                      </a:r>
                      <a:endParaRPr lang="en-US" sz="1400" b="0" i="0" u="none" strike="noStrike" dirty="0">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1258146920"/>
                  </a:ext>
                </a:extLst>
              </a:tr>
              <a:tr h="429588">
                <a:tc>
                  <a:txBody>
                    <a:bodyPr/>
                    <a:lstStyle/>
                    <a:p>
                      <a:pPr algn="l" fontAlgn="b"/>
                      <a:r>
                        <a:rPr lang="en-US" sz="1400" i="1" u="none" strike="noStrike" dirty="0">
                          <a:effectLst/>
                        </a:rPr>
                        <a:t> Timing in Process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Any stage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Early development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Any stage, often design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Throughout production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539923822"/>
                  </a:ext>
                </a:extLst>
              </a:tr>
              <a:tr h="429588">
                <a:tc>
                  <a:txBody>
                    <a:bodyPr/>
                    <a:lstStyle/>
                    <a:p>
                      <a:pPr algn="l" fontAlgn="b"/>
                      <a:r>
                        <a:rPr lang="en-US" sz="1400" i="1" u="none" strike="noStrike" dirty="0">
                          <a:effectLst/>
                        </a:rPr>
                        <a:t> Approach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Combines causes and consequences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Top-down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Bottom-up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Systematic prevention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739181812"/>
                  </a:ext>
                </a:extLst>
              </a:tr>
              <a:tr h="429588">
                <a:tc>
                  <a:txBody>
                    <a:bodyPr/>
                    <a:lstStyle/>
                    <a:p>
                      <a:pPr algn="l" fontAlgn="b"/>
                      <a:r>
                        <a:rPr lang="en-US" sz="1400" i="1" u="none" strike="noStrike">
                          <a:effectLst/>
                        </a:rPr>
                        <a:t> Complexity </a:t>
                      </a:r>
                      <a:endParaRPr lang="en-US" sz="1400" b="0" i="1"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Moderate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Low to moderate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High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Moderate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666725028"/>
                  </a:ext>
                </a:extLst>
              </a:tr>
              <a:tr h="429588">
                <a:tc>
                  <a:txBody>
                    <a:bodyPr/>
                    <a:lstStyle/>
                    <a:p>
                      <a:pPr algn="l" fontAlgn="b"/>
                      <a:r>
                        <a:rPr lang="en-US" sz="1400" i="1" u="none" strike="noStrike" dirty="0">
                          <a:effectLst/>
                        </a:rPr>
                        <a:t> Visual Representation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Central event with causes and consequences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Tabular format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Tabular format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Flow diagram with CCPs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547291788"/>
                  </a:ext>
                </a:extLst>
              </a:tr>
              <a:tr h="429588">
                <a:tc>
                  <a:txBody>
                    <a:bodyPr/>
                    <a:lstStyle/>
                    <a:p>
                      <a:pPr algn="l" fontAlgn="b"/>
                      <a:r>
                        <a:rPr lang="en-US" sz="1400" i="1" u="none" strike="noStrike">
                          <a:effectLst/>
                        </a:rPr>
                        <a:t> Risk Quantification </a:t>
                      </a:r>
                      <a:endParaRPr lang="en-US" sz="1400" b="0" i="1"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Can include, not required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Basic risk estimation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Risk Priority Number (RPN)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Not typically quantified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26096771"/>
                  </a:ext>
                </a:extLst>
              </a:tr>
              <a:tr h="429588">
                <a:tc>
                  <a:txBody>
                    <a:bodyPr/>
                    <a:lstStyle/>
                    <a:p>
                      <a:pPr algn="l" fontAlgn="b"/>
                      <a:r>
                        <a:rPr lang="en-US" sz="1400" i="1" u="none" strike="noStrike">
                          <a:effectLst/>
                        </a:rPr>
                        <a:t> Regulatory Alignment </a:t>
                      </a:r>
                      <a:endParaRPr lang="en-US" sz="1400" b="0" i="1"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Less common in pharma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Aligns with ISO 14971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Widely accepted in pharma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Annex 1</a:t>
                      </a:r>
                      <a:endParaRPr lang="en-US" sz="1400" b="0" i="0" u="none" strike="noStrike" dirty="0">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32000753"/>
                  </a:ext>
                </a:extLst>
              </a:tr>
              <a:tr h="429588">
                <a:tc>
                  <a:txBody>
                    <a:bodyPr/>
                    <a:lstStyle/>
                    <a:p>
                      <a:pPr algn="l" fontAlgn="b"/>
                      <a:r>
                        <a:rPr lang="en-US" sz="1400" i="1" u="none" strike="noStrike" dirty="0">
                          <a:effectLst/>
                        </a:rPr>
                        <a:t> Critical Points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Identifies barriers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Identifies Hazards</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Identifies critical failure modes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Identifies Critical Control Points (CCPs)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146664193"/>
                  </a:ext>
                </a:extLst>
              </a:tr>
              <a:tr h="429588">
                <a:tc>
                  <a:txBody>
                    <a:bodyPr/>
                    <a:lstStyle/>
                    <a:p>
                      <a:pPr algn="l" fontAlgn="b"/>
                      <a:r>
                        <a:rPr lang="en-US" sz="1400" i="1" u="none" strike="noStrike">
                          <a:effectLst/>
                        </a:rPr>
                        <a:t> Scope </a:t>
                      </a:r>
                      <a:endParaRPr lang="en-US" sz="1400" b="0" i="1"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Specific hazardous event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System-level hazards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Component or process-level failures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Process-specific hazards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1432238278"/>
                  </a:ext>
                </a:extLst>
              </a:tr>
              <a:tr h="429588">
                <a:tc>
                  <a:txBody>
                    <a:bodyPr/>
                    <a:lstStyle/>
                    <a:p>
                      <a:pPr algn="l" fontAlgn="b"/>
                      <a:r>
                        <a:rPr lang="en-US" sz="1400" i="1" u="none" strike="noStrike" dirty="0">
                          <a:effectLst/>
                        </a:rPr>
                        <a:t> Team Requirements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Cross-functional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Less detailed knowledge needed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Detailed system knowledge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Food safety expertise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3091230498"/>
                  </a:ext>
                </a:extLst>
              </a:tr>
              <a:tr h="429588">
                <a:tc>
                  <a:txBody>
                    <a:bodyPr/>
                    <a:lstStyle/>
                    <a:p>
                      <a:pPr algn="l" fontAlgn="b"/>
                      <a:r>
                        <a:rPr lang="en-US" sz="1400" i="1" u="none" strike="noStrike" dirty="0">
                          <a:effectLst/>
                        </a:rPr>
                        <a:t> Ongoing Management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Can be used for monitoring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Often updated periodically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Regularly updated </a:t>
                      </a:r>
                      <a:endParaRPr lang="en-US" sz="1400" b="0" i="0"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Continuous monitoring of CCPs </a:t>
                      </a:r>
                      <a:endParaRPr lang="en-US" sz="1400" b="0" i="0" u="none" strike="noStrike">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4091743260"/>
                  </a:ext>
                </a:extLst>
              </a:tr>
              <a:tr h="429588">
                <a:tc>
                  <a:txBody>
                    <a:bodyPr/>
                    <a:lstStyle/>
                    <a:p>
                      <a:pPr algn="l" fontAlgn="b"/>
                      <a:r>
                        <a:rPr lang="en-US" sz="1400" i="1" u="none" strike="noStrike" dirty="0">
                          <a:effectLst/>
                        </a:rPr>
                        <a:t> Output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Visual risk scenario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List of hazards and initial risk levels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Prioritized list of failure modes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HACCP plan with CCPs </a:t>
                      </a:r>
                      <a:endParaRPr lang="en-US" sz="1400" b="0" i="0" u="none" strike="noStrike" dirty="0">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2857097943"/>
                  </a:ext>
                </a:extLst>
              </a:tr>
              <a:tr h="0">
                <a:tc>
                  <a:txBody>
                    <a:bodyPr/>
                    <a:lstStyle/>
                    <a:p>
                      <a:pPr algn="l" fontAlgn="b"/>
                      <a:r>
                        <a:rPr lang="en-US" sz="1400" i="1" u="none" strike="noStrike" dirty="0">
                          <a:effectLst/>
                        </a:rPr>
                        <a:t> Typical Use in Pharma </a:t>
                      </a:r>
                      <a:endParaRPr lang="en-US" sz="1400" b="0" i="1" u="none" strike="noStrike" dirty="0">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Risk communication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Early risk identification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a:effectLst/>
                        </a:rPr>
                        <a:t> Detailed risk analysis </a:t>
                      </a:r>
                      <a:endParaRPr lang="en-US" sz="1400" b="0" i="0" u="none" strike="noStrike">
                        <a:solidFill>
                          <a:srgbClr val="000000"/>
                        </a:solidFill>
                        <a:effectLst/>
                        <a:latin typeface="Aptos Narrow" panose="020B0004020202020204" pitchFamily="34" charset="0"/>
                      </a:endParaRPr>
                    </a:p>
                  </a:txBody>
                  <a:tcPr marL="2868" marR="2868" marT="2868" marB="0" anchor="b"/>
                </a:tc>
                <a:tc>
                  <a:txBody>
                    <a:bodyPr/>
                    <a:lstStyle/>
                    <a:p>
                      <a:pPr algn="l" fontAlgn="b"/>
                      <a:r>
                        <a:rPr lang="en-US" sz="1400" u="none" strike="noStrike" dirty="0">
                          <a:effectLst/>
                        </a:rPr>
                        <a:t> Product Safety/Contamination Control</a:t>
                      </a:r>
                      <a:endParaRPr lang="en-US" sz="1400" b="0" i="0" u="none" strike="noStrike" dirty="0">
                        <a:solidFill>
                          <a:srgbClr val="000000"/>
                        </a:solidFill>
                        <a:effectLst/>
                        <a:latin typeface="Aptos Narrow" panose="020B0004020202020204" pitchFamily="34" charset="0"/>
                      </a:endParaRPr>
                    </a:p>
                  </a:txBody>
                  <a:tcPr marL="2868" marR="2868" marT="2868" marB="0" anchor="b"/>
                </a:tc>
                <a:extLst>
                  <a:ext uri="{0D108BD9-81ED-4DB2-BD59-A6C34878D82A}">
                    <a16:rowId xmlns:a16="http://schemas.microsoft.com/office/drawing/2014/main" val="1313003071"/>
                  </a:ext>
                </a:extLst>
              </a:tr>
            </a:tbl>
          </a:graphicData>
        </a:graphic>
      </p:graphicFrame>
    </p:spTree>
    <p:extLst>
      <p:ext uri="{BB962C8B-B14F-4D97-AF65-F5344CB8AC3E}">
        <p14:creationId xmlns:p14="http://schemas.microsoft.com/office/powerpoint/2010/main" val="9095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Risk Assessment: Building Scope and SMEs</a:t>
            </a:r>
          </a:p>
        </p:txBody>
      </p:sp>
      <p:cxnSp>
        <p:nvCxnSpPr>
          <p:cNvPr id="23" name="Straight Arrow Connector 22"/>
          <p:cNvCxnSpPr/>
          <p:nvPr/>
        </p:nvCxnSpPr>
        <p:spPr>
          <a:xfrm flipV="1">
            <a:off x="6566092" y="1593674"/>
            <a:ext cx="287671" cy="407504"/>
          </a:xfrm>
          <a:prstGeom prst="straightConnector1">
            <a:avLst/>
          </a:prstGeom>
          <a:ln w="19050">
            <a:solidFill>
              <a:srgbClr val="69B845"/>
            </a:solidFill>
            <a:tailEnd type="ova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7398874" y="2052480"/>
            <a:ext cx="777919" cy="527796"/>
          </a:xfrm>
          <a:prstGeom prst="straightConnector1">
            <a:avLst/>
          </a:prstGeom>
          <a:ln w="19050">
            <a:solidFill>
              <a:srgbClr val="5C5C5D"/>
            </a:solidFill>
            <a:tailEnd type="ova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630902" y="4405769"/>
            <a:ext cx="914400" cy="228600"/>
          </a:xfrm>
          <a:prstGeom prst="straightConnector1">
            <a:avLst/>
          </a:prstGeom>
          <a:ln w="19050">
            <a:solidFill>
              <a:srgbClr val="69B845"/>
            </a:solidFill>
            <a:tailEnd type="oval"/>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flipH="1">
            <a:off x="7142640" y="5081982"/>
            <a:ext cx="457200" cy="381000"/>
          </a:xfrm>
          <a:prstGeom prst="straightConnector1">
            <a:avLst/>
          </a:prstGeom>
          <a:ln w="19050">
            <a:solidFill>
              <a:srgbClr val="00739F"/>
            </a:solidFill>
            <a:tailEnd type="ova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6200000" flipH="1">
            <a:off x="6420832" y="5651052"/>
            <a:ext cx="298373" cy="9851"/>
          </a:xfrm>
          <a:prstGeom prst="straightConnector1">
            <a:avLst/>
          </a:prstGeom>
          <a:ln w="19050">
            <a:solidFill>
              <a:srgbClr val="5C5C5D"/>
            </a:solidFill>
            <a:tailEnd type="oval"/>
          </a:ln>
        </p:spPr>
        <p:style>
          <a:lnRef idx="1">
            <a:schemeClr val="accent1"/>
          </a:lnRef>
          <a:fillRef idx="0">
            <a:schemeClr val="accent1"/>
          </a:fillRef>
          <a:effectRef idx="0">
            <a:schemeClr val="accent1"/>
          </a:effectRef>
          <a:fontRef idx="minor">
            <a:schemeClr val="tx1"/>
          </a:fontRef>
        </p:style>
      </p:cxnSp>
      <p:sp>
        <p:nvSpPr>
          <p:cNvPr id="1030" name="Freeform 6"/>
          <p:cNvSpPr>
            <a:spLocks noEditPoints="1"/>
          </p:cNvSpPr>
          <p:nvPr/>
        </p:nvSpPr>
        <p:spPr bwMode="auto">
          <a:xfrm>
            <a:off x="4740802" y="2390697"/>
            <a:ext cx="2725738" cy="2730500"/>
          </a:xfrm>
          <a:custGeom>
            <a:avLst/>
            <a:gdLst/>
            <a:ahLst/>
            <a:cxnLst>
              <a:cxn ang="0">
                <a:pos x="774" y="393"/>
              </a:cxn>
              <a:cxn ang="0">
                <a:pos x="655" y="431"/>
              </a:cxn>
              <a:cxn ang="0">
                <a:pos x="553" y="497"/>
              </a:cxn>
              <a:cxn ang="0">
                <a:pos x="471" y="587"/>
              </a:cxn>
              <a:cxn ang="0">
                <a:pos x="414" y="694"/>
              </a:cxn>
              <a:cxn ang="0">
                <a:pos x="387" y="817"/>
              </a:cxn>
              <a:cxn ang="0">
                <a:pos x="392" y="946"/>
              </a:cxn>
              <a:cxn ang="0">
                <a:pos x="430" y="1064"/>
              </a:cxn>
              <a:cxn ang="0">
                <a:pos x="496" y="1166"/>
              </a:cxn>
              <a:cxn ang="0">
                <a:pos x="585" y="1249"/>
              </a:cxn>
              <a:cxn ang="0">
                <a:pos x="693" y="1305"/>
              </a:cxn>
              <a:cxn ang="0">
                <a:pos x="816" y="1333"/>
              </a:cxn>
              <a:cxn ang="0">
                <a:pos x="949" y="1326"/>
              </a:cxn>
              <a:cxn ang="0">
                <a:pos x="1073" y="1284"/>
              </a:cxn>
              <a:cxn ang="0">
                <a:pos x="1178" y="1211"/>
              </a:cxn>
              <a:cxn ang="0">
                <a:pos x="1261" y="1112"/>
              </a:cxn>
              <a:cxn ang="0">
                <a:pos x="1314" y="993"/>
              </a:cxn>
              <a:cxn ang="0">
                <a:pos x="1333" y="860"/>
              </a:cxn>
              <a:cxn ang="0">
                <a:pos x="1314" y="727"/>
              </a:cxn>
              <a:cxn ang="0">
                <a:pos x="1261" y="608"/>
              </a:cxn>
              <a:cxn ang="0">
                <a:pos x="1178" y="509"/>
              </a:cxn>
              <a:cxn ang="0">
                <a:pos x="1073" y="436"/>
              </a:cxn>
              <a:cxn ang="0">
                <a:pos x="949" y="394"/>
              </a:cxn>
              <a:cxn ang="0">
                <a:pos x="859" y="0"/>
              </a:cxn>
              <a:cxn ang="0">
                <a:pos x="1039" y="19"/>
              </a:cxn>
              <a:cxn ang="0">
                <a:pos x="1206" y="73"/>
              </a:cxn>
              <a:cxn ang="0">
                <a:pos x="1356" y="159"/>
              </a:cxn>
              <a:cxn ang="0">
                <a:pos x="1485" y="273"/>
              </a:cxn>
              <a:cxn ang="0">
                <a:pos x="1590" y="410"/>
              </a:cxn>
              <a:cxn ang="0">
                <a:pos x="1665" y="566"/>
              </a:cxn>
              <a:cxn ang="0">
                <a:pos x="1708" y="739"/>
              </a:cxn>
              <a:cxn ang="0">
                <a:pos x="1715" y="922"/>
              </a:cxn>
              <a:cxn ang="0">
                <a:pos x="1684" y="1098"/>
              </a:cxn>
              <a:cxn ang="0">
                <a:pos x="1618" y="1261"/>
              </a:cxn>
              <a:cxn ang="0">
                <a:pos x="1523" y="1404"/>
              </a:cxn>
              <a:cxn ang="0">
                <a:pos x="1402" y="1526"/>
              </a:cxn>
              <a:cxn ang="0">
                <a:pos x="1258" y="1621"/>
              </a:cxn>
              <a:cxn ang="0">
                <a:pos x="1096" y="1687"/>
              </a:cxn>
              <a:cxn ang="0">
                <a:pos x="920" y="1718"/>
              </a:cxn>
              <a:cxn ang="0">
                <a:pos x="737" y="1711"/>
              </a:cxn>
              <a:cxn ang="0">
                <a:pos x="565" y="1668"/>
              </a:cxn>
              <a:cxn ang="0">
                <a:pos x="409" y="1593"/>
              </a:cxn>
              <a:cxn ang="0">
                <a:pos x="272" y="1488"/>
              </a:cxn>
              <a:cxn ang="0">
                <a:pos x="159" y="1359"/>
              </a:cxn>
              <a:cxn ang="0">
                <a:pos x="73" y="1208"/>
              </a:cxn>
              <a:cxn ang="0">
                <a:pos x="19" y="1041"/>
              </a:cxn>
              <a:cxn ang="0">
                <a:pos x="0" y="860"/>
              </a:cxn>
              <a:cxn ang="0">
                <a:pos x="19" y="679"/>
              </a:cxn>
              <a:cxn ang="0">
                <a:pos x="73" y="512"/>
              </a:cxn>
              <a:cxn ang="0">
                <a:pos x="159" y="361"/>
              </a:cxn>
              <a:cxn ang="0">
                <a:pos x="272" y="232"/>
              </a:cxn>
              <a:cxn ang="0">
                <a:pos x="409" y="128"/>
              </a:cxn>
              <a:cxn ang="0">
                <a:pos x="565" y="52"/>
              </a:cxn>
              <a:cxn ang="0">
                <a:pos x="737" y="9"/>
              </a:cxn>
            </a:cxnLst>
            <a:rect l="0" t="0" r="r" b="b"/>
            <a:pathLst>
              <a:path w="1717" h="1720">
                <a:moveTo>
                  <a:pt x="859" y="385"/>
                </a:moveTo>
                <a:lnTo>
                  <a:pt x="816" y="387"/>
                </a:lnTo>
                <a:lnTo>
                  <a:pt x="774" y="393"/>
                </a:lnTo>
                <a:lnTo>
                  <a:pt x="733" y="402"/>
                </a:lnTo>
                <a:lnTo>
                  <a:pt x="693" y="415"/>
                </a:lnTo>
                <a:lnTo>
                  <a:pt x="655" y="431"/>
                </a:lnTo>
                <a:lnTo>
                  <a:pt x="619" y="450"/>
                </a:lnTo>
                <a:lnTo>
                  <a:pt x="585" y="472"/>
                </a:lnTo>
                <a:lnTo>
                  <a:pt x="553" y="497"/>
                </a:lnTo>
                <a:lnTo>
                  <a:pt x="524" y="524"/>
                </a:lnTo>
                <a:lnTo>
                  <a:pt x="496" y="554"/>
                </a:lnTo>
                <a:lnTo>
                  <a:pt x="471" y="587"/>
                </a:lnTo>
                <a:lnTo>
                  <a:pt x="449" y="621"/>
                </a:lnTo>
                <a:lnTo>
                  <a:pt x="430" y="657"/>
                </a:lnTo>
                <a:lnTo>
                  <a:pt x="414" y="694"/>
                </a:lnTo>
                <a:lnTo>
                  <a:pt x="402" y="734"/>
                </a:lnTo>
                <a:lnTo>
                  <a:pt x="392" y="775"/>
                </a:lnTo>
                <a:lnTo>
                  <a:pt x="387" y="817"/>
                </a:lnTo>
                <a:lnTo>
                  <a:pt x="385" y="860"/>
                </a:lnTo>
                <a:lnTo>
                  <a:pt x="387" y="903"/>
                </a:lnTo>
                <a:lnTo>
                  <a:pt x="392" y="946"/>
                </a:lnTo>
                <a:lnTo>
                  <a:pt x="402" y="986"/>
                </a:lnTo>
                <a:lnTo>
                  <a:pt x="414" y="1026"/>
                </a:lnTo>
                <a:lnTo>
                  <a:pt x="430" y="1064"/>
                </a:lnTo>
                <a:lnTo>
                  <a:pt x="449" y="1100"/>
                </a:lnTo>
                <a:lnTo>
                  <a:pt x="471" y="1134"/>
                </a:lnTo>
                <a:lnTo>
                  <a:pt x="496" y="1166"/>
                </a:lnTo>
                <a:lnTo>
                  <a:pt x="524" y="1196"/>
                </a:lnTo>
                <a:lnTo>
                  <a:pt x="553" y="1223"/>
                </a:lnTo>
                <a:lnTo>
                  <a:pt x="585" y="1249"/>
                </a:lnTo>
                <a:lnTo>
                  <a:pt x="619" y="1270"/>
                </a:lnTo>
                <a:lnTo>
                  <a:pt x="655" y="1290"/>
                </a:lnTo>
                <a:lnTo>
                  <a:pt x="693" y="1305"/>
                </a:lnTo>
                <a:lnTo>
                  <a:pt x="733" y="1318"/>
                </a:lnTo>
                <a:lnTo>
                  <a:pt x="774" y="1328"/>
                </a:lnTo>
                <a:lnTo>
                  <a:pt x="816" y="1333"/>
                </a:lnTo>
                <a:lnTo>
                  <a:pt x="859" y="1335"/>
                </a:lnTo>
                <a:lnTo>
                  <a:pt x="904" y="1333"/>
                </a:lnTo>
                <a:lnTo>
                  <a:pt x="949" y="1326"/>
                </a:lnTo>
                <a:lnTo>
                  <a:pt x="992" y="1316"/>
                </a:lnTo>
                <a:lnTo>
                  <a:pt x="1033" y="1302"/>
                </a:lnTo>
                <a:lnTo>
                  <a:pt x="1073" y="1284"/>
                </a:lnTo>
                <a:lnTo>
                  <a:pt x="1110" y="1263"/>
                </a:lnTo>
                <a:lnTo>
                  <a:pt x="1146" y="1238"/>
                </a:lnTo>
                <a:lnTo>
                  <a:pt x="1178" y="1211"/>
                </a:lnTo>
                <a:lnTo>
                  <a:pt x="1209" y="1180"/>
                </a:lnTo>
                <a:lnTo>
                  <a:pt x="1236" y="1148"/>
                </a:lnTo>
                <a:lnTo>
                  <a:pt x="1261" y="1112"/>
                </a:lnTo>
                <a:lnTo>
                  <a:pt x="1282" y="1075"/>
                </a:lnTo>
                <a:lnTo>
                  <a:pt x="1299" y="1035"/>
                </a:lnTo>
                <a:lnTo>
                  <a:pt x="1314" y="993"/>
                </a:lnTo>
                <a:lnTo>
                  <a:pt x="1324" y="950"/>
                </a:lnTo>
                <a:lnTo>
                  <a:pt x="1331" y="906"/>
                </a:lnTo>
                <a:lnTo>
                  <a:pt x="1333" y="860"/>
                </a:lnTo>
                <a:lnTo>
                  <a:pt x="1331" y="814"/>
                </a:lnTo>
                <a:lnTo>
                  <a:pt x="1324" y="770"/>
                </a:lnTo>
                <a:lnTo>
                  <a:pt x="1314" y="727"/>
                </a:lnTo>
                <a:lnTo>
                  <a:pt x="1299" y="686"/>
                </a:lnTo>
                <a:lnTo>
                  <a:pt x="1282" y="646"/>
                </a:lnTo>
                <a:lnTo>
                  <a:pt x="1261" y="608"/>
                </a:lnTo>
                <a:lnTo>
                  <a:pt x="1236" y="573"/>
                </a:lnTo>
                <a:lnTo>
                  <a:pt x="1209" y="540"/>
                </a:lnTo>
                <a:lnTo>
                  <a:pt x="1178" y="509"/>
                </a:lnTo>
                <a:lnTo>
                  <a:pt x="1146" y="482"/>
                </a:lnTo>
                <a:lnTo>
                  <a:pt x="1110" y="458"/>
                </a:lnTo>
                <a:lnTo>
                  <a:pt x="1073" y="436"/>
                </a:lnTo>
                <a:lnTo>
                  <a:pt x="1033" y="419"/>
                </a:lnTo>
                <a:lnTo>
                  <a:pt x="992" y="404"/>
                </a:lnTo>
                <a:lnTo>
                  <a:pt x="949" y="394"/>
                </a:lnTo>
                <a:lnTo>
                  <a:pt x="904" y="387"/>
                </a:lnTo>
                <a:lnTo>
                  <a:pt x="859" y="385"/>
                </a:lnTo>
                <a:close/>
                <a:moveTo>
                  <a:pt x="859" y="0"/>
                </a:moveTo>
                <a:lnTo>
                  <a:pt x="920" y="2"/>
                </a:lnTo>
                <a:lnTo>
                  <a:pt x="980" y="9"/>
                </a:lnTo>
                <a:lnTo>
                  <a:pt x="1039" y="19"/>
                </a:lnTo>
                <a:lnTo>
                  <a:pt x="1096" y="34"/>
                </a:lnTo>
                <a:lnTo>
                  <a:pt x="1152" y="52"/>
                </a:lnTo>
                <a:lnTo>
                  <a:pt x="1206" y="73"/>
                </a:lnTo>
                <a:lnTo>
                  <a:pt x="1258" y="99"/>
                </a:lnTo>
                <a:lnTo>
                  <a:pt x="1308" y="128"/>
                </a:lnTo>
                <a:lnTo>
                  <a:pt x="1356" y="159"/>
                </a:lnTo>
                <a:lnTo>
                  <a:pt x="1402" y="194"/>
                </a:lnTo>
                <a:lnTo>
                  <a:pt x="1445" y="232"/>
                </a:lnTo>
                <a:lnTo>
                  <a:pt x="1485" y="273"/>
                </a:lnTo>
                <a:lnTo>
                  <a:pt x="1523" y="316"/>
                </a:lnTo>
                <a:lnTo>
                  <a:pt x="1558" y="361"/>
                </a:lnTo>
                <a:lnTo>
                  <a:pt x="1590" y="410"/>
                </a:lnTo>
                <a:lnTo>
                  <a:pt x="1618" y="460"/>
                </a:lnTo>
                <a:lnTo>
                  <a:pt x="1644" y="512"/>
                </a:lnTo>
                <a:lnTo>
                  <a:pt x="1665" y="566"/>
                </a:lnTo>
                <a:lnTo>
                  <a:pt x="1684" y="622"/>
                </a:lnTo>
                <a:lnTo>
                  <a:pt x="1698" y="679"/>
                </a:lnTo>
                <a:lnTo>
                  <a:pt x="1708" y="739"/>
                </a:lnTo>
                <a:lnTo>
                  <a:pt x="1715" y="799"/>
                </a:lnTo>
                <a:lnTo>
                  <a:pt x="1717" y="860"/>
                </a:lnTo>
                <a:lnTo>
                  <a:pt x="1715" y="922"/>
                </a:lnTo>
                <a:lnTo>
                  <a:pt x="1708" y="982"/>
                </a:lnTo>
                <a:lnTo>
                  <a:pt x="1698" y="1041"/>
                </a:lnTo>
                <a:lnTo>
                  <a:pt x="1684" y="1098"/>
                </a:lnTo>
                <a:lnTo>
                  <a:pt x="1665" y="1154"/>
                </a:lnTo>
                <a:lnTo>
                  <a:pt x="1644" y="1208"/>
                </a:lnTo>
                <a:lnTo>
                  <a:pt x="1618" y="1261"/>
                </a:lnTo>
                <a:lnTo>
                  <a:pt x="1590" y="1311"/>
                </a:lnTo>
                <a:lnTo>
                  <a:pt x="1558" y="1359"/>
                </a:lnTo>
                <a:lnTo>
                  <a:pt x="1523" y="1404"/>
                </a:lnTo>
                <a:lnTo>
                  <a:pt x="1485" y="1448"/>
                </a:lnTo>
                <a:lnTo>
                  <a:pt x="1445" y="1488"/>
                </a:lnTo>
                <a:lnTo>
                  <a:pt x="1402" y="1526"/>
                </a:lnTo>
                <a:lnTo>
                  <a:pt x="1356" y="1561"/>
                </a:lnTo>
                <a:lnTo>
                  <a:pt x="1308" y="1593"/>
                </a:lnTo>
                <a:lnTo>
                  <a:pt x="1258" y="1621"/>
                </a:lnTo>
                <a:lnTo>
                  <a:pt x="1206" y="1647"/>
                </a:lnTo>
                <a:lnTo>
                  <a:pt x="1152" y="1668"/>
                </a:lnTo>
                <a:lnTo>
                  <a:pt x="1096" y="1687"/>
                </a:lnTo>
                <a:lnTo>
                  <a:pt x="1039" y="1701"/>
                </a:lnTo>
                <a:lnTo>
                  <a:pt x="980" y="1711"/>
                </a:lnTo>
                <a:lnTo>
                  <a:pt x="920" y="1718"/>
                </a:lnTo>
                <a:lnTo>
                  <a:pt x="859" y="1720"/>
                </a:lnTo>
                <a:lnTo>
                  <a:pt x="797" y="1718"/>
                </a:lnTo>
                <a:lnTo>
                  <a:pt x="737" y="1711"/>
                </a:lnTo>
                <a:lnTo>
                  <a:pt x="678" y="1701"/>
                </a:lnTo>
                <a:lnTo>
                  <a:pt x="621" y="1687"/>
                </a:lnTo>
                <a:lnTo>
                  <a:pt x="565" y="1668"/>
                </a:lnTo>
                <a:lnTo>
                  <a:pt x="511" y="1647"/>
                </a:lnTo>
                <a:lnTo>
                  <a:pt x="459" y="1621"/>
                </a:lnTo>
                <a:lnTo>
                  <a:pt x="409" y="1593"/>
                </a:lnTo>
                <a:lnTo>
                  <a:pt x="361" y="1561"/>
                </a:lnTo>
                <a:lnTo>
                  <a:pt x="316" y="1526"/>
                </a:lnTo>
                <a:lnTo>
                  <a:pt x="272" y="1488"/>
                </a:lnTo>
                <a:lnTo>
                  <a:pt x="232" y="1448"/>
                </a:lnTo>
                <a:lnTo>
                  <a:pt x="194" y="1404"/>
                </a:lnTo>
                <a:lnTo>
                  <a:pt x="159" y="1359"/>
                </a:lnTo>
                <a:lnTo>
                  <a:pt x="128" y="1311"/>
                </a:lnTo>
                <a:lnTo>
                  <a:pt x="99" y="1261"/>
                </a:lnTo>
                <a:lnTo>
                  <a:pt x="73" y="1208"/>
                </a:lnTo>
                <a:lnTo>
                  <a:pt x="52" y="1154"/>
                </a:lnTo>
                <a:lnTo>
                  <a:pt x="34" y="1098"/>
                </a:lnTo>
                <a:lnTo>
                  <a:pt x="19" y="1041"/>
                </a:lnTo>
                <a:lnTo>
                  <a:pt x="9" y="982"/>
                </a:lnTo>
                <a:lnTo>
                  <a:pt x="2" y="922"/>
                </a:lnTo>
                <a:lnTo>
                  <a:pt x="0" y="860"/>
                </a:lnTo>
                <a:lnTo>
                  <a:pt x="2" y="799"/>
                </a:lnTo>
                <a:lnTo>
                  <a:pt x="9" y="739"/>
                </a:lnTo>
                <a:lnTo>
                  <a:pt x="19" y="679"/>
                </a:lnTo>
                <a:lnTo>
                  <a:pt x="34" y="622"/>
                </a:lnTo>
                <a:lnTo>
                  <a:pt x="52" y="566"/>
                </a:lnTo>
                <a:lnTo>
                  <a:pt x="73" y="512"/>
                </a:lnTo>
                <a:lnTo>
                  <a:pt x="99" y="460"/>
                </a:lnTo>
                <a:lnTo>
                  <a:pt x="128" y="410"/>
                </a:lnTo>
                <a:lnTo>
                  <a:pt x="159" y="361"/>
                </a:lnTo>
                <a:lnTo>
                  <a:pt x="194" y="316"/>
                </a:lnTo>
                <a:lnTo>
                  <a:pt x="232" y="273"/>
                </a:lnTo>
                <a:lnTo>
                  <a:pt x="272" y="232"/>
                </a:lnTo>
                <a:lnTo>
                  <a:pt x="316" y="194"/>
                </a:lnTo>
                <a:lnTo>
                  <a:pt x="361" y="159"/>
                </a:lnTo>
                <a:lnTo>
                  <a:pt x="409" y="128"/>
                </a:lnTo>
                <a:lnTo>
                  <a:pt x="459" y="99"/>
                </a:lnTo>
                <a:lnTo>
                  <a:pt x="511" y="73"/>
                </a:lnTo>
                <a:lnTo>
                  <a:pt x="565" y="52"/>
                </a:lnTo>
                <a:lnTo>
                  <a:pt x="621" y="34"/>
                </a:lnTo>
                <a:lnTo>
                  <a:pt x="678" y="19"/>
                </a:lnTo>
                <a:lnTo>
                  <a:pt x="737" y="9"/>
                </a:lnTo>
                <a:lnTo>
                  <a:pt x="797" y="2"/>
                </a:lnTo>
                <a:lnTo>
                  <a:pt x="859"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35" name="Straight Arrow Connector 34"/>
          <p:cNvCxnSpPr/>
          <p:nvPr/>
        </p:nvCxnSpPr>
        <p:spPr>
          <a:xfrm flipH="1" flipV="1">
            <a:off x="5456269" y="1708635"/>
            <a:ext cx="106204" cy="268794"/>
          </a:xfrm>
          <a:prstGeom prst="straightConnector1">
            <a:avLst/>
          </a:prstGeom>
          <a:ln w="19050">
            <a:solidFill>
              <a:srgbClr val="5C5C5D"/>
            </a:solidFill>
            <a:tailEnd type="ova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flipV="1">
            <a:off x="4233276" y="2140489"/>
            <a:ext cx="502158" cy="452450"/>
          </a:xfrm>
          <a:prstGeom prst="straightConnector1">
            <a:avLst/>
          </a:prstGeom>
          <a:ln w="19050">
            <a:solidFill>
              <a:srgbClr val="00739F"/>
            </a:solidFill>
            <a:tailEnd type="ova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4589940" y="5272482"/>
            <a:ext cx="533400" cy="381000"/>
          </a:xfrm>
          <a:prstGeom prst="straightConnector1">
            <a:avLst/>
          </a:prstGeom>
          <a:ln w="19050">
            <a:solidFill>
              <a:srgbClr val="00739F"/>
            </a:solidFill>
            <a:tailEnd type="ova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0800000">
            <a:off x="3393048" y="3434215"/>
            <a:ext cx="838200" cy="152400"/>
          </a:xfrm>
          <a:prstGeom prst="straightConnector1">
            <a:avLst/>
          </a:prstGeom>
          <a:ln w="19050">
            <a:solidFill>
              <a:srgbClr val="9F2029"/>
            </a:solidFill>
            <a:tailEnd type="oval"/>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0800000" flipV="1">
            <a:off x="3624282" y="4494716"/>
            <a:ext cx="838200" cy="304800"/>
          </a:xfrm>
          <a:prstGeom prst="straightConnector1">
            <a:avLst/>
          </a:prstGeom>
          <a:ln w="19050">
            <a:solidFill>
              <a:srgbClr val="69B845"/>
            </a:solidFill>
            <a:tailEnd type="ova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989740" y="1273351"/>
            <a:ext cx="1447800" cy="646331"/>
          </a:xfrm>
          <a:prstGeom prst="rect">
            <a:avLst/>
          </a:prstGeom>
          <a:noFill/>
        </p:spPr>
        <p:txBody>
          <a:bodyPr wrap="square" rtlCol="0">
            <a:spAutoFit/>
          </a:bodyPr>
          <a:lstStyle/>
          <a:p>
            <a:pPr algn="r"/>
            <a:r>
              <a:rPr lang="en-US" sz="1800" kern="0" dirty="0">
                <a:solidFill>
                  <a:srgbClr val="00739F"/>
                </a:solidFill>
                <a:latin typeface="Arial" pitchFamily="34" charset="0"/>
                <a:cs typeface="Arial" pitchFamily="34" charset="0"/>
              </a:rPr>
              <a:t>Asset Lifecycle</a:t>
            </a:r>
          </a:p>
        </p:txBody>
      </p:sp>
      <p:sp>
        <p:nvSpPr>
          <p:cNvPr id="45" name="TextBox 44"/>
          <p:cNvSpPr txBox="1"/>
          <p:nvPr/>
        </p:nvSpPr>
        <p:spPr>
          <a:xfrm>
            <a:off x="981844" y="2831319"/>
            <a:ext cx="2205033" cy="1200329"/>
          </a:xfrm>
          <a:prstGeom prst="rect">
            <a:avLst/>
          </a:prstGeom>
          <a:noFill/>
        </p:spPr>
        <p:txBody>
          <a:bodyPr wrap="square" rtlCol="0">
            <a:spAutoFit/>
          </a:bodyPr>
          <a:lstStyle/>
          <a:p>
            <a:pPr algn="r"/>
            <a:r>
              <a:rPr lang="en-US" sz="1800" kern="0" dirty="0">
                <a:solidFill>
                  <a:srgbClr val="9F2029"/>
                </a:solidFill>
                <a:latin typeface="Arial" pitchFamily="34" charset="0"/>
                <a:cs typeface="Arial" pitchFamily="34" charset="0"/>
              </a:rPr>
              <a:t>HR Practices, including recruitment and training</a:t>
            </a:r>
          </a:p>
        </p:txBody>
      </p:sp>
      <p:sp>
        <p:nvSpPr>
          <p:cNvPr id="46" name="TextBox 45"/>
          <p:cNvSpPr txBox="1"/>
          <p:nvPr/>
        </p:nvSpPr>
        <p:spPr>
          <a:xfrm>
            <a:off x="1351735" y="4647116"/>
            <a:ext cx="2057059" cy="923330"/>
          </a:xfrm>
          <a:prstGeom prst="rect">
            <a:avLst/>
          </a:prstGeom>
          <a:noFill/>
          <a:ln>
            <a:noFill/>
          </a:ln>
        </p:spPr>
        <p:txBody>
          <a:bodyPr wrap="square" rtlCol="0">
            <a:spAutoFit/>
          </a:bodyPr>
          <a:lstStyle/>
          <a:p>
            <a:pPr algn="r"/>
            <a:r>
              <a:rPr lang="en-US" sz="1800" kern="0" dirty="0">
                <a:solidFill>
                  <a:srgbClr val="69B845"/>
                </a:solidFill>
                <a:latin typeface="Arial" pitchFamily="34" charset="0"/>
                <a:cs typeface="Arial" pitchFamily="34" charset="0"/>
              </a:rPr>
              <a:t>Laboratory capabilities and practices</a:t>
            </a:r>
          </a:p>
        </p:txBody>
      </p:sp>
      <p:sp>
        <p:nvSpPr>
          <p:cNvPr id="47" name="TextBox 46"/>
          <p:cNvSpPr txBox="1"/>
          <p:nvPr/>
        </p:nvSpPr>
        <p:spPr>
          <a:xfrm>
            <a:off x="6951550" y="997160"/>
            <a:ext cx="2479844" cy="646331"/>
          </a:xfrm>
          <a:prstGeom prst="rect">
            <a:avLst/>
          </a:prstGeom>
          <a:noFill/>
          <a:ln>
            <a:noFill/>
          </a:ln>
        </p:spPr>
        <p:txBody>
          <a:bodyPr wrap="square" rtlCol="0">
            <a:spAutoFit/>
          </a:bodyPr>
          <a:lstStyle/>
          <a:p>
            <a:r>
              <a:rPr lang="en-US" sz="1800" kern="0" dirty="0">
                <a:solidFill>
                  <a:srgbClr val="69B845"/>
                </a:solidFill>
                <a:latin typeface="Arial" pitchFamily="34" charset="0"/>
                <a:cs typeface="Arial" pitchFamily="34" charset="0"/>
              </a:rPr>
              <a:t>Drug(s), Intermediates and excipients</a:t>
            </a:r>
          </a:p>
        </p:txBody>
      </p:sp>
      <p:sp>
        <p:nvSpPr>
          <p:cNvPr id="48" name="TextBox 47"/>
          <p:cNvSpPr txBox="1"/>
          <p:nvPr/>
        </p:nvSpPr>
        <p:spPr>
          <a:xfrm>
            <a:off x="8533286" y="1675539"/>
            <a:ext cx="2025621" cy="923330"/>
          </a:xfrm>
          <a:prstGeom prst="rect">
            <a:avLst/>
          </a:prstGeom>
          <a:noFill/>
        </p:spPr>
        <p:txBody>
          <a:bodyPr wrap="square" rtlCol="0">
            <a:spAutoFit/>
          </a:bodyPr>
          <a:lstStyle/>
          <a:p>
            <a:r>
              <a:rPr lang="en-US" sz="1800" kern="0" dirty="0">
                <a:solidFill>
                  <a:srgbClr val="5C5C5D"/>
                </a:solidFill>
                <a:latin typeface="Arial" pitchFamily="34" charset="0"/>
                <a:cs typeface="Arial" pitchFamily="34" charset="0"/>
              </a:rPr>
              <a:t>Design and function of the drug product</a:t>
            </a:r>
          </a:p>
        </p:txBody>
      </p:sp>
      <p:sp>
        <p:nvSpPr>
          <p:cNvPr id="49" name="TextBox 48"/>
          <p:cNvSpPr txBox="1"/>
          <p:nvPr/>
        </p:nvSpPr>
        <p:spPr>
          <a:xfrm>
            <a:off x="8670840" y="4484493"/>
            <a:ext cx="1447800" cy="1200329"/>
          </a:xfrm>
          <a:prstGeom prst="rect">
            <a:avLst/>
          </a:prstGeom>
          <a:noFill/>
          <a:ln>
            <a:noFill/>
          </a:ln>
        </p:spPr>
        <p:txBody>
          <a:bodyPr wrap="square" rtlCol="0">
            <a:spAutoFit/>
          </a:bodyPr>
          <a:lstStyle/>
          <a:p>
            <a:r>
              <a:rPr lang="en-US" sz="1800" kern="0" dirty="0">
                <a:solidFill>
                  <a:srgbClr val="69B845"/>
                </a:solidFill>
                <a:latin typeface="Arial" pitchFamily="34" charset="0"/>
                <a:cs typeface="Arial" pitchFamily="34" charset="0"/>
              </a:rPr>
              <a:t>Design and function of process equipment</a:t>
            </a:r>
          </a:p>
        </p:txBody>
      </p:sp>
      <p:sp>
        <p:nvSpPr>
          <p:cNvPr id="50" name="TextBox 49"/>
          <p:cNvSpPr txBox="1"/>
          <p:nvPr/>
        </p:nvSpPr>
        <p:spPr>
          <a:xfrm>
            <a:off x="7569692" y="5678251"/>
            <a:ext cx="2269135" cy="646331"/>
          </a:xfrm>
          <a:prstGeom prst="rect">
            <a:avLst/>
          </a:prstGeom>
          <a:noFill/>
        </p:spPr>
        <p:txBody>
          <a:bodyPr wrap="square" rtlCol="0">
            <a:spAutoFit/>
          </a:bodyPr>
          <a:lstStyle/>
          <a:p>
            <a:r>
              <a:rPr lang="en-US" sz="1800" kern="0" dirty="0">
                <a:solidFill>
                  <a:srgbClr val="00739F"/>
                </a:solidFill>
                <a:latin typeface="Arial" pitchFamily="34" charset="0"/>
                <a:cs typeface="Arial" pitchFamily="34" charset="0"/>
              </a:rPr>
              <a:t>Design and function of process controls</a:t>
            </a:r>
          </a:p>
        </p:txBody>
      </p:sp>
      <p:sp>
        <p:nvSpPr>
          <p:cNvPr id="51" name="TextBox 50"/>
          <p:cNvSpPr txBox="1"/>
          <p:nvPr/>
        </p:nvSpPr>
        <p:spPr>
          <a:xfrm>
            <a:off x="4558160" y="922963"/>
            <a:ext cx="1652584" cy="923330"/>
          </a:xfrm>
          <a:prstGeom prst="rect">
            <a:avLst/>
          </a:prstGeom>
          <a:noFill/>
        </p:spPr>
        <p:txBody>
          <a:bodyPr wrap="square" rtlCol="0">
            <a:spAutoFit/>
          </a:bodyPr>
          <a:lstStyle/>
          <a:p>
            <a:pPr algn="ctr"/>
            <a:r>
              <a:rPr lang="en-US" sz="1800" kern="0" dirty="0">
                <a:solidFill>
                  <a:srgbClr val="5C5C5D"/>
                </a:solidFill>
                <a:latin typeface="Arial" pitchFamily="34" charset="0"/>
                <a:cs typeface="Arial" pitchFamily="34" charset="0"/>
              </a:rPr>
              <a:t>Verification (CQV) methodology</a:t>
            </a:r>
          </a:p>
        </p:txBody>
      </p:sp>
      <p:sp>
        <p:nvSpPr>
          <p:cNvPr id="52" name="TextBox 51"/>
          <p:cNvSpPr txBox="1"/>
          <p:nvPr/>
        </p:nvSpPr>
        <p:spPr>
          <a:xfrm>
            <a:off x="5982739" y="5897617"/>
            <a:ext cx="1447800" cy="923330"/>
          </a:xfrm>
          <a:prstGeom prst="rect">
            <a:avLst/>
          </a:prstGeom>
          <a:noFill/>
        </p:spPr>
        <p:txBody>
          <a:bodyPr wrap="square" rtlCol="0">
            <a:spAutoFit/>
          </a:bodyPr>
          <a:lstStyle/>
          <a:p>
            <a:pPr algn="ctr"/>
            <a:r>
              <a:rPr lang="en-US" sz="1800" kern="0" dirty="0">
                <a:solidFill>
                  <a:srgbClr val="5C5C5D"/>
                </a:solidFill>
                <a:latin typeface="Arial" pitchFamily="34" charset="0"/>
                <a:cs typeface="Arial" pitchFamily="34" charset="0"/>
              </a:rPr>
              <a:t>Design and function of the facility</a:t>
            </a:r>
          </a:p>
        </p:txBody>
      </p:sp>
      <p:sp>
        <p:nvSpPr>
          <p:cNvPr id="53" name="TextBox 52"/>
          <p:cNvSpPr txBox="1"/>
          <p:nvPr/>
        </p:nvSpPr>
        <p:spPr>
          <a:xfrm>
            <a:off x="2854052" y="5906017"/>
            <a:ext cx="1882489" cy="923330"/>
          </a:xfrm>
          <a:prstGeom prst="rect">
            <a:avLst/>
          </a:prstGeom>
          <a:noFill/>
        </p:spPr>
        <p:txBody>
          <a:bodyPr wrap="square" rtlCol="0">
            <a:spAutoFit/>
          </a:bodyPr>
          <a:lstStyle/>
          <a:p>
            <a:pPr algn="ctr"/>
            <a:r>
              <a:rPr lang="en-US" sz="1800" kern="0" dirty="0">
                <a:solidFill>
                  <a:srgbClr val="00739F"/>
                </a:solidFill>
                <a:latin typeface="Arial" pitchFamily="34" charset="0"/>
                <a:cs typeface="Arial" pitchFamily="34" charset="0"/>
              </a:rPr>
              <a:t>Quality Management System</a:t>
            </a:r>
          </a:p>
        </p:txBody>
      </p:sp>
      <p:cxnSp>
        <p:nvCxnSpPr>
          <p:cNvPr id="54" name="Straight Arrow Connector 53"/>
          <p:cNvCxnSpPr/>
          <p:nvPr/>
        </p:nvCxnSpPr>
        <p:spPr>
          <a:xfrm flipV="1">
            <a:off x="7806012" y="3257674"/>
            <a:ext cx="662013" cy="135110"/>
          </a:xfrm>
          <a:prstGeom prst="straightConnector1">
            <a:avLst/>
          </a:prstGeom>
          <a:ln w="19050">
            <a:solidFill>
              <a:srgbClr val="9F2029"/>
            </a:solidFill>
            <a:tailEnd type="ova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8545302" y="3184866"/>
            <a:ext cx="2373646" cy="923330"/>
          </a:xfrm>
          <a:prstGeom prst="rect">
            <a:avLst/>
          </a:prstGeom>
          <a:noFill/>
        </p:spPr>
        <p:txBody>
          <a:bodyPr wrap="square" rtlCol="0">
            <a:spAutoFit/>
          </a:bodyPr>
          <a:lstStyle/>
          <a:p>
            <a:r>
              <a:rPr lang="en-US" sz="1800" kern="0" dirty="0">
                <a:solidFill>
                  <a:srgbClr val="9F2029"/>
                </a:solidFill>
                <a:latin typeface="Arial" pitchFamily="34" charset="0"/>
                <a:cs typeface="Arial" pitchFamily="34" charset="0"/>
              </a:rPr>
              <a:t>Scientific/technical issues of process design</a:t>
            </a:r>
          </a:p>
        </p:txBody>
      </p:sp>
      <p:sp>
        <p:nvSpPr>
          <p:cNvPr id="40" name="Freeform: Shape 39">
            <a:extLst>
              <a:ext uri="{FF2B5EF4-FFF2-40B4-BE49-F238E27FC236}">
                <a16:creationId xmlns:a16="http://schemas.microsoft.com/office/drawing/2014/main" id="{D3F61F55-C04F-4195-BDC8-CDF960AC9F32}"/>
              </a:ext>
            </a:extLst>
          </p:cNvPr>
          <p:cNvSpPr/>
          <p:nvPr/>
        </p:nvSpPr>
        <p:spPr>
          <a:xfrm rot="16200000" flipV="1">
            <a:off x="6300639" y="1725767"/>
            <a:ext cx="595411" cy="951726"/>
          </a:xfrm>
          <a:custGeom>
            <a:avLst/>
            <a:gdLst>
              <a:gd name="connsiteX0" fmla="*/ 595411 w 595411"/>
              <a:gd name="connsiteY0" fmla="*/ 951726 h 951726"/>
              <a:gd name="connsiteX1" fmla="*/ 586962 w 595411"/>
              <a:gd name="connsiteY1" fmla="*/ 784405 h 951726"/>
              <a:gd name="connsiteX2" fmla="*/ 370143 w 595411"/>
              <a:gd name="connsiteY2" fmla="*/ 81739 h 951726"/>
              <a:gd name="connsiteX3" fmla="*/ 320485 w 595411"/>
              <a:gd name="connsiteY3" fmla="*/ 0 h 951726"/>
              <a:gd name="connsiteX4" fmla="*/ 0 w 595411"/>
              <a:gd name="connsiteY4" fmla="*/ 185031 h 951726"/>
              <a:gd name="connsiteX5" fmla="*/ 44493 w 595411"/>
              <a:gd name="connsiteY5" fmla="*/ 258269 h 951726"/>
              <a:gd name="connsiteX6" fmla="*/ 218525 w 595411"/>
              <a:gd name="connsiteY6" fmla="*/ 822271 h 951726"/>
              <a:gd name="connsiteX7" fmla="*/ 225062 w 595411"/>
              <a:gd name="connsiteY7" fmla="*/ 951726 h 951726"/>
              <a:gd name="connsiteX8" fmla="*/ 595411 w 595411"/>
              <a:gd name="connsiteY8" fmla="*/ 951726 h 95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411" h="951726">
                <a:moveTo>
                  <a:pt x="595411" y="951726"/>
                </a:moveTo>
                <a:lnTo>
                  <a:pt x="586962" y="784405"/>
                </a:lnTo>
                <a:cubicBezTo>
                  <a:pt x="561333" y="532048"/>
                  <a:pt x="485706" y="294472"/>
                  <a:pt x="370143" y="81739"/>
                </a:cubicBezTo>
                <a:lnTo>
                  <a:pt x="320485" y="0"/>
                </a:lnTo>
                <a:lnTo>
                  <a:pt x="0" y="185031"/>
                </a:lnTo>
                <a:lnTo>
                  <a:pt x="44493" y="258269"/>
                </a:lnTo>
                <a:cubicBezTo>
                  <a:pt x="137251" y="429021"/>
                  <a:pt x="197954" y="619714"/>
                  <a:pt x="218525" y="822271"/>
                </a:cubicBezTo>
                <a:lnTo>
                  <a:pt x="225062" y="951726"/>
                </a:lnTo>
                <a:lnTo>
                  <a:pt x="595411" y="951726"/>
                </a:lnTo>
                <a:close/>
              </a:path>
            </a:pathLst>
          </a:custGeom>
          <a:solidFill>
            <a:srgbClr val="69B84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42" name="Freeform: Shape 41">
            <a:extLst>
              <a:ext uri="{FF2B5EF4-FFF2-40B4-BE49-F238E27FC236}">
                <a16:creationId xmlns:a16="http://schemas.microsoft.com/office/drawing/2014/main" id="{0C66294C-2E2A-41EC-9D08-499B0AA04CBC}"/>
              </a:ext>
            </a:extLst>
          </p:cNvPr>
          <p:cNvSpPr/>
          <p:nvPr/>
        </p:nvSpPr>
        <p:spPr>
          <a:xfrm rot="16200000" flipV="1">
            <a:off x="5316165" y="1747126"/>
            <a:ext cx="571950" cy="888283"/>
          </a:xfrm>
          <a:custGeom>
            <a:avLst/>
            <a:gdLst>
              <a:gd name="connsiteX0" fmla="*/ 571950 w 571950"/>
              <a:gd name="connsiteY0" fmla="*/ 0 h 888283"/>
              <a:gd name="connsiteX1" fmla="*/ 201602 w 571950"/>
              <a:gd name="connsiteY1" fmla="*/ 0 h 888283"/>
              <a:gd name="connsiteX2" fmla="*/ 196432 w 571950"/>
              <a:gd name="connsiteY2" fmla="*/ 102377 h 888283"/>
              <a:gd name="connsiteX3" fmla="*/ 22400 w 571950"/>
              <a:gd name="connsiteY3" fmla="*/ 666379 h 888283"/>
              <a:gd name="connsiteX4" fmla="*/ 0 w 571950"/>
              <a:gd name="connsiteY4" fmla="*/ 703251 h 888283"/>
              <a:gd name="connsiteX5" fmla="*/ 320485 w 571950"/>
              <a:gd name="connsiteY5" fmla="*/ 888283 h 888283"/>
              <a:gd name="connsiteX6" fmla="*/ 348050 w 571950"/>
              <a:gd name="connsiteY6" fmla="*/ 842909 h 888283"/>
              <a:gd name="connsiteX7" fmla="*/ 564869 w 571950"/>
              <a:gd name="connsiteY7" fmla="*/ 140243 h 888283"/>
              <a:gd name="connsiteX8" fmla="*/ 571950 w 571950"/>
              <a:gd name="connsiteY8" fmla="*/ 0 h 88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950" h="888283">
                <a:moveTo>
                  <a:pt x="571950" y="0"/>
                </a:moveTo>
                <a:lnTo>
                  <a:pt x="201602" y="0"/>
                </a:lnTo>
                <a:lnTo>
                  <a:pt x="196432" y="102377"/>
                </a:lnTo>
                <a:cubicBezTo>
                  <a:pt x="175861" y="304933"/>
                  <a:pt x="115158" y="495626"/>
                  <a:pt x="22400" y="666379"/>
                </a:cubicBezTo>
                <a:lnTo>
                  <a:pt x="0" y="703251"/>
                </a:lnTo>
                <a:lnTo>
                  <a:pt x="320485" y="888283"/>
                </a:lnTo>
                <a:lnTo>
                  <a:pt x="348050" y="842909"/>
                </a:lnTo>
                <a:cubicBezTo>
                  <a:pt x="463614" y="630176"/>
                  <a:pt x="539241" y="392600"/>
                  <a:pt x="564869" y="140243"/>
                </a:cubicBezTo>
                <a:lnTo>
                  <a:pt x="571950" y="0"/>
                </a:lnTo>
                <a:close/>
              </a:path>
            </a:pathLst>
          </a:custGeom>
          <a:solidFill>
            <a:srgbClr val="5C5C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55" name="Freeform: Shape 54">
            <a:extLst>
              <a:ext uri="{FF2B5EF4-FFF2-40B4-BE49-F238E27FC236}">
                <a16:creationId xmlns:a16="http://schemas.microsoft.com/office/drawing/2014/main" id="{8AA8041E-D39F-41A3-822D-00F100214725}"/>
              </a:ext>
            </a:extLst>
          </p:cNvPr>
          <p:cNvSpPr/>
          <p:nvPr/>
        </p:nvSpPr>
        <p:spPr>
          <a:xfrm rot="16200000" flipV="1">
            <a:off x="4405270" y="2225440"/>
            <a:ext cx="901729" cy="843512"/>
          </a:xfrm>
          <a:custGeom>
            <a:avLst/>
            <a:gdLst>
              <a:gd name="connsiteX0" fmla="*/ 901729 w 901729"/>
              <a:gd name="connsiteY0" fmla="*/ 185032 h 843512"/>
              <a:gd name="connsiteX1" fmla="*/ 581244 w 901729"/>
              <a:gd name="connsiteY1" fmla="*/ 0 h 843512"/>
              <a:gd name="connsiteX2" fmla="*/ 567765 w 901729"/>
              <a:gd name="connsiteY2" fmla="*/ 22187 h 843512"/>
              <a:gd name="connsiteX3" fmla="*/ 36691 w 901729"/>
              <a:gd name="connsiteY3" fmla="*/ 504515 h 843512"/>
              <a:gd name="connsiteX4" fmla="*/ 0 w 901729"/>
              <a:gd name="connsiteY4" fmla="*/ 522190 h 843512"/>
              <a:gd name="connsiteX5" fmla="*/ 185515 w 901729"/>
              <a:gd name="connsiteY5" fmla="*/ 843512 h 843512"/>
              <a:gd name="connsiteX6" fmla="*/ 213221 w 901729"/>
              <a:gd name="connsiteY6" fmla="*/ 830165 h 843512"/>
              <a:gd name="connsiteX7" fmla="*/ 874864 w 901729"/>
              <a:gd name="connsiteY7" fmla="*/ 229252 h 843512"/>
              <a:gd name="connsiteX8" fmla="*/ 901729 w 901729"/>
              <a:gd name="connsiteY8" fmla="*/ 185032 h 84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1729" h="843512">
                <a:moveTo>
                  <a:pt x="901729" y="185032"/>
                </a:moveTo>
                <a:lnTo>
                  <a:pt x="581244" y="0"/>
                </a:lnTo>
                <a:lnTo>
                  <a:pt x="567765" y="22187"/>
                </a:lnTo>
                <a:cubicBezTo>
                  <a:pt x="432414" y="222533"/>
                  <a:pt x="250131" y="388568"/>
                  <a:pt x="36691" y="504515"/>
                </a:cubicBezTo>
                <a:lnTo>
                  <a:pt x="0" y="522190"/>
                </a:lnTo>
                <a:lnTo>
                  <a:pt x="185515" y="843512"/>
                </a:lnTo>
                <a:lnTo>
                  <a:pt x="213221" y="830165"/>
                </a:lnTo>
                <a:cubicBezTo>
                  <a:pt x="479137" y="685711"/>
                  <a:pt x="706236" y="478855"/>
                  <a:pt x="874864" y="229252"/>
                </a:cubicBezTo>
                <a:lnTo>
                  <a:pt x="901729" y="185032"/>
                </a:lnTo>
                <a:close/>
              </a:path>
            </a:pathLst>
          </a:custGeom>
          <a:solidFill>
            <a:srgbClr val="00739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57" name="Freeform: Shape 56">
            <a:extLst>
              <a:ext uri="{FF2B5EF4-FFF2-40B4-BE49-F238E27FC236}">
                <a16:creationId xmlns:a16="http://schemas.microsoft.com/office/drawing/2014/main" id="{D15A7013-7AC1-458C-A9B8-E774AC73B7F5}"/>
              </a:ext>
            </a:extLst>
          </p:cNvPr>
          <p:cNvSpPr/>
          <p:nvPr/>
        </p:nvSpPr>
        <p:spPr>
          <a:xfrm rot="16200000" flipV="1">
            <a:off x="6917531" y="2254407"/>
            <a:ext cx="880171" cy="808206"/>
          </a:xfrm>
          <a:custGeom>
            <a:avLst/>
            <a:gdLst>
              <a:gd name="connsiteX0" fmla="*/ 880171 w 880171"/>
              <a:gd name="connsiteY0" fmla="*/ 622372 h 808206"/>
              <a:gd name="connsiteX1" fmla="*/ 875399 w 880171"/>
              <a:gd name="connsiteY1" fmla="*/ 614517 h 808206"/>
              <a:gd name="connsiteX2" fmla="*/ 213756 w 880171"/>
              <a:gd name="connsiteY2" fmla="*/ 13604 h 808206"/>
              <a:gd name="connsiteX3" fmla="*/ 185516 w 880171"/>
              <a:gd name="connsiteY3" fmla="*/ 0 h 808206"/>
              <a:gd name="connsiteX4" fmla="*/ 0 w 880171"/>
              <a:gd name="connsiteY4" fmla="*/ 321322 h 808206"/>
              <a:gd name="connsiteX5" fmla="*/ 37226 w 880171"/>
              <a:gd name="connsiteY5" fmla="*/ 339254 h 808206"/>
              <a:gd name="connsiteX6" fmla="*/ 481584 w 880171"/>
              <a:gd name="connsiteY6" fmla="*/ 705618 h 808206"/>
              <a:gd name="connsiteX7" fmla="*/ 558297 w 880171"/>
              <a:gd name="connsiteY7" fmla="*/ 808206 h 808206"/>
              <a:gd name="connsiteX8" fmla="*/ 880171 w 880171"/>
              <a:gd name="connsiteY8" fmla="*/ 622372 h 80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171" h="808206">
                <a:moveTo>
                  <a:pt x="880171" y="622372"/>
                </a:moveTo>
                <a:lnTo>
                  <a:pt x="875399" y="614517"/>
                </a:lnTo>
                <a:cubicBezTo>
                  <a:pt x="706771" y="364913"/>
                  <a:pt x="479672" y="158059"/>
                  <a:pt x="213756" y="13604"/>
                </a:cubicBezTo>
                <a:lnTo>
                  <a:pt x="185516" y="0"/>
                </a:lnTo>
                <a:lnTo>
                  <a:pt x="0" y="321322"/>
                </a:lnTo>
                <a:lnTo>
                  <a:pt x="37226" y="339254"/>
                </a:lnTo>
                <a:cubicBezTo>
                  <a:pt x="207978" y="432012"/>
                  <a:pt x="358789" y="556826"/>
                  <a:pt x="481584" y="705618"/>
                </a:cubicBezTo>
                <a:lnTo>
                  <a:pt x="558297" y="808206"/>
                </a:lnTo>
                <a:lnTo>
                  <a:pt x="880171" y="622372"/>
                </a:lnTo>
                <a:close/>
              </a:path>
            </a:pathLst>
          </a:custGeom>
          <a:solidFill>
            <a:srgbClr val="5C5C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59" name="Freeform: Shape 58">
            <a:extLst>
              <a:ext uri="{FF2B5EF4-FFF2-40B4-BE49-F238E27FC236}">
                <a16:creationId xmlns:a16="http://schemas.microsoft.com/office/drawing/2014/main" id="{C78F89D7-B079-47DD-B571-1B425846CC27}"/>
              </a:ext>
            </a:extLst>
          </p:cNvPr>
          <p:cNvSpPr/>
          <p:nvPr/>
        </p:nvSpPr>
        <p:spPr>
          <a:xfrm rot="16200000" flipV="1">
            <a:off x="7268520" y="3186962"/>
            <a:ext cx="911144" cy="501063"/>
          </a:xfrm>
          <a:custGeom>
            <a:avLst/>
            <a:gdLst>
              <a:gd name="connsiteX0" fmla="*/ 911144 w 911144"/>
              <a:gd name="connsiteY0" fmla="*/ 179742 h 501063"/>
              <a:gd name="connsiteX1" fmla="*/ 844175 w 911144"/>
              <a:gd name="connsiteY1" fmla="*/ 147481 h 501063"/>
              <a:gd name="connsiteX2" fmla="*/ 113678 w 911144"/>
              <a:gd name="connsiteY2" fmla="*/ 0 h 501063"/>
              <a:gd name="connsiteX3" fmla="*/ 0 w 911144"/>
              <a:gd name="connsiteY3" fmla="*/ 5740 h 501063"/>
              <a:gd name="connsiteX4" fmla="*/ 0 w 911144"/>
              <a:gd name="connsiteY4" fmla="*/ 376089 h 501063"/>
              <a:gd name="connsiteX5" fmla="*/ 113678 w 911144"/>
              <a:gd name="connsiteY5" fmla="*/ 370349 h 501063"/>
              <a:gd name="connsiteX6" fmla="*/ 700019 w 911144"/>
              <a:gd name="connsiteY6" fmla="*/ 488726 h 501063"/>
              <a:gd name="connsiteX7" fmla="*/ 725629 w 911144"/>
              <a:gd name="connsiteY7" fmla="*/ 501063 h 501063"/>
              <a:gd name="connsiteX8" fmla="*/ 911144 w 911144"/>
              <a:gd name="connsiteY8" fmla="*/ 179742 h 50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144" h="501063">
                <a:moveTo>
                  <a:pt x="911144" y="179742"/>
                </a:moveTo>
                <a:lnTo>
                  <a:pt x="844175" y="147481"/>
                </a:lnTo>
                <a:cubicBezTo>
                  <a:pt x="619650" y="52515"/>
                  <a:pt x="372796" y="0"/>
                  <a:pt x="113678" y="0"/>
                </a:cubicBezTo>
                <a:lnTo>
                  <a:pt x="0" y="5740"/>
                </a:lnTo>
                <a:lnTo>
                  <a:pt x="0" y="376089"/>
                </a:lnTo>
                <a:lnTo>
                  <a:pt x="113678" y="370349"/>
                </a:lnTo>
                <a:cubicBezTo>
                  <a:pt x="321662" y="370349"/>
                  <a:pt x="519801" y="412500"/>
                  <a:pt x="700019" y="488726"/>
                </a:cubicBezTo>
                <a:lnTo>
                  <a:pt x="725629" y="501063"/>
                </a:lnTo>
                <a:lnTo>
                  <a:pt x="911144" y="179742"/>
                </a:lnTo>
                <a:close/>
              </a:path>
            </a:pathLst>
          </a:custGeom>
          <a:solidFill>
            <a:srgbClr val="9F202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0" name="Freeform: Shape 59">
            <a:extLst>
              <a:ext uri="{FF2B5EF4-FFF2-40B4-BE49-F238E27FC236}">
                <a16:creationId xmlns:a16="http://schemas.microsoft.com/office/drawing/2014/main" id="{52566B33-BE68-4E21-ACC2-21CF0FF50DB2}"/>
              </a:ext>
            </a:extLst>
          </p:cNvPr>
          <p:cNvSpPr/>
          <p:nvPr/>
        </p:nvSpPr>
        <p:spPr>
          <a:xfrm rot="16200000" flipV="1">
            <a:off x="4125020" y="4075051"/>
            <a:ext cx="817555" cy="605984"/>
          </a:xfrm>
          <a:custGeom>
            <a:avLst/>
            <a:gdLst>
              <a:gd name="connsiteX0" fmla="*/ 817555 w 817555"/>
              <a:gd name="connsiteY0" fmla="*/ 605984 h 605984"/>
              <a:gd name="connsiteX1" fmla="*/ 817555 w 817555"/>
              <a:gd name="connsiteY1" fmla="*/ 231973 h 605984"/>
              <a:gd name="connsiteX2" fmla="*/ 703850 w 817555"/>
              <a:gd name="connsiteY2" fmla="*/ 214619 h 605984"/>
              <a:gd name="connsiteX3" fmla="*/ 289415 w 817555"/>
              <a:gd name="connsiteY3" fmla="*/ 63414 h 605984"/>
              <a:gd name="connsiteX4" fmla="*/ 185032 w 817555"/>
              <a:gd name="connsiteY4" fmla="*/ 0 h 605984"/>
              <a:gd name="connsiteX5" fmla="*/ 0 w 817555"/>
              <a:gd name="connsiteY5" fmla="*/ 320484 h 605984"/>
              <a:gd name="connsiteX6" fmla="*/ 112885 w 817555"/>
              <a:gd name="connsiteY6" fmla="*/ 389064 h 605984"/>
              <a:gd name="connsiteX7" fmla="*/ 815551 w 817555"/>
              <a:gd name="connsiteY7" fmla="*/ 605883 h 605984"/>
              <a:gd name="connsiteX8" fmla="*/ 817555 w 817555"/>
              <a:gd name="connsiteY8" fmla="*/ 605984 h 6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7555" h="605984">
                <a:moveTo>
                  <a:pt x="817555" y="605984"/>
                </a:moveTo>
                <a:lnTo>
                  <a:pt x="817555" y="231973"/>
                </a:lnTo>
                <a:lnTo>
                  <a:pt x="703850" y="214619"/>
                </a:lnTo>
                <a:cubicBezTo>
                  <a:pt x="556760" y="184520"/>
                  <a:pt x="417479" y="132983"/>
                  <a:pt x="289415" y="63414"/>
                </a:cubicBezTo>
                <a:lnTo>
                  <a:pt x="185032" y="0"/>
                </a:lnTo>
                <a:lnTo>
                  <a:pt x="0" y="320484"/>
                </a:lnTo>
                <a:lnTo>
                  <a:pt x="112885" y="389064"/>
                </a:lnTo>
                <a:cubicBezTo>
                  <a:pt x="325618" y="504628"/>
                  <a:pt x="563194" y="580255"/>
                  <a:pt x="815551" y="605883"/>
                </a:cubicBezTo>
                <a:lnTo>
                  <a:pt x="817555" y="605984"/>
                </a:lnTo>
                <a:close/>
              </a:path>
            </a:pathLst>
          </a:custGeom>
          <a:solidFill>
            <a:srgbClr val="69B84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1" name="Freeform: Shape 60">
            <a:extLst>
              <a:ext uri="{FF2B5EF4-FFF2-40B4-BE49-F238E27FC236}">
                <a16:creationId xmlns:a16="http://schemas.microsoft.com/office/drawing/2014/main" id="{2E9E9CF0-5698-4BD6-B5E9-15EE5E866E6D}"/>
              </a:ext>
            </a:extLst>
          </p:cNvPr>
          <p:cNvSpPr/>
          <p:nvPr/>
        </p:nvSpPr>
        <p:spPr>
          <a:xfrm rot="16200000" flipV="1">
            <a:off x="7253671" y="4074951"/>
            <a:ext cx="817050" cy="605678"/>
          </a:xfrm>
          <a:custGeom>
            <a:avLst/>
            <a:gdLst>
              <a:gd name="connsiteX0" fmla="*/ 817050 w 817050"/>
              <a:gd name="connsiteY0" fmla="*/ 374012 h 605678"/>
              <a:gd name="connsiteX1" fmla="*/ 817050 w 817050"/>
              <a:gd name="connsiteY1" fmla="*/ 0 h 605678"/>
              <a:gd name="connsiteX2" fmla="*/ 815046 w 817050"/>
              <a:gd name="connsiteY2" fmla="*/ 101 h 605678"/>
              <a:gd name="connsiteX3" fmla="*/ 112380 w 817050"/>
              <a:gd name="connsiteY3" fmla="*/ 216920 h 605678"/>
              <a:gd name="connsiteX4" fmla="*/ 0 w 817050"/>
              <a:gd name="connsiteY4" fmla="*/ 285193 h 605678"/>
              <a:gd name="connsiteX5" fmla="*/ 185032 w 817050"/>
              <a:gd name="connsiteY5" fmla="*/ 605678 h 605678"/>
              <a:gd name="connsiteX6" fmla="*/ 288910 w 817050"/>
              <a:gd name="connsiteY6" fmla="*/ 542570 h 605678"/>
              <a:gd name="connsiteX7" fmla="*/ 703345 w 817050"/>
              <a:gd name="connsiteY7" fmla="*/ 391365 h 605678"/>
              <a:gd name="connsiteX8" fmla="*/ 817050 w 817050"/>
              <a:gd name="connsiteY8" fmla="*/ 374012 h 6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7050" h="605678">
                <a:moveTo>
                  <a:pt x="817050" y="374012"/>
                </a:moveTo>
                <a:lnTo>
                  <a:pt x="817050" y="0"/>
                </a:lnTo>
                <a:lnTo>
                  <a:pt x="815046" y="101"/>
                </a:lnTo>
                <a:cubicBezTo>
                  <a:pt x="562689" y="25730"/>
                  <a:pt x="325113" y="101357"/>
                  <a:pt x="112380" y="216920"/>
                </a:cubicBezTo>
                <a:lnTo>
                  <a:pt x="0" y="285193"/>
                </a:lnTo>
                <a:lnTo>
                  <a:pt x="185032" y="605678"/>
                </a:lnTo>
                <a:lnTo>
                  <a:pt x="288910" y="542570"/>
                </a:lnTo>
                <a:cubicBezTo>
                  <a:pt x="416974" y="473001"/>
                  <a:pt x="556255" y="421464"/>
                  <a:pt x="703345" y="391365"/>
                </a:cubicBezTo>
                <a:lnTo>
                  <a:pt x="817050" y="374012"/>
                </a:lnTo>
                <a:close/>
              </a:path>
            </a:pathLst>
          </a:custGeom>
          <a:solidFill>
            <a:srgbClr val="69B84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2" name="Freeform: Shape 61">
            <a:extLst>
              <a:ext uri="{FF2B5EF4-FFF2-40B4-BE49-F238E27FC236}">
                <a16:creationId xmlns:a16="http://schemas.microsoft.com/office/drawing/2014/main" id="{98B98900-B7EF-43EF-BB7A-67BE29CFBE0A}"/>
              </a:ext>
            </a:extLst>
          </p:cNvPr>
          <p:cNvSpPr/>
          <p:nvPr/>
        </p:nvSpPr>
        <p:spPr>
          <a:xfrm rot="16200000" flipV="1">
            <a:off x="6872674" y="4639440"/>
            <a:ext cx="740914" cy="789811"/>
          </a:xfrm>
          <a:custGeom>
            <a:avLst/>
            <a:gdLst>
              <a:gd name="connsiteX0" fmla="*/ 740914 w 740914"/>
              <a:gd name="connsiteY0" fmla="*/ 322644 h 789811"/>
              <a:gd name="connsiteX1" fmla="*/ 554636 w 740914"/>
              <a:gd name="connsiteY1" fmla="*/ 0 h 789811"/>
              <a:gd name="connsiteX2" fmla="*/ 431658 w 740914"/>
              <a:gd name="connsiteY2" fmla="*/ 91961 h 789811"/>
              <a:gd name="connsiteX3" fmla="*/ 69224 w 740914"/>
              <a:gd name="connsiteY3" fmla="*/ 490834 h 789811"/>
              <a:gd name="connsiteX4" fmla="*/ 0 w 740914"/>
              <a:gd name="connsiteY4" fmla="*/ 604779 h 789811"/>
              <a:gd name="connsiteX5" fmla="*/ 320485 w 740914"/>
              <a:gd name="connsiteY5" fmla="*/ 789811 h 789811"/>
              <a:gd name="connsiteX6" fmla="*/ 376323 w 740914"/>
              <a:gd name="connsiteY6" fmla="*/ 697899 h 789811"/>
              <a:gd name="connsiteX7" fmla="*/ 667234 w 740914"/>
              <a:gd name="connsiteY7" fmla="*/ 377740 h 789811"/>
              <a:gd name="connsiteX8" fmla="*/ 740914 w 740914"/>
              <a:gd name="connsiteY8" fmla="*/ 322644 h 78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0914" h="789811">
                <a:moveTo>
                  <a:pt x="740914" y="322644"/>
                </a:moveTo>
                <a:lnTo>
                  <a:pt x="554636" y="0"/>
                </a:lnTo>
                <a:lnTo>
                  <a:pt x="431658" y="91961"/>
                </a:lnTo>
                <a:cubicBezTo>
                  <a:pt x="292627" y="206699"/>
                  <a:pt x="170400" y="341072"/>
                  <a:pt x="69224" y="490834"/>
                </a:cubicBezTo>
                <a:lnTo>
                  <a:pt x="0" y="604779"/>
                </a:lnTo>
                <a:lnTo>
                  <a:pt x="320485" y="789811"/>
                </a:lnTo>
                <a:lnTo>
                  <a:pt x="376323" y="697899"/>
                </a:lnTo>
                <a:cubicBezTo>
                  <a:pt x="457533" y="577692"/>
                  <a:pt x="555640" y="469836"/>
                  <a:pt x="667234" y="377740"/>
                </a:cubicBezTo>
                <a:lnTo>
                  <a:pt x="740914" y="322644"/>
                </a:lnTo>
                <a:close/>
              </a:path>
            </a:pathLst>
          </a:custGeom>
          <a:solidFill>
            <a:srgbClr val="00739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3" name="Freeform: Shape 62">
            <a:extLst>
              <a:ext uri="{FF2B5EF4-FFF2-40B4-BE49-F238E27FC236}">
                <a16:creationId xmlns:a16="http://schemas.microsoft.com/office/drawing/2014/main" id="{796C617D-D4D6-4596-BCB4-E72D36C1FEE4}"/>
              </a:ext>
            </a:extLst>
          </p:cNvPr>
          <p:cNvSpPr/>
          <p:nvPr/>
        </p:nvSpPr>
        <p:spPr>
          <a:xfrm rot="16200000" flipV="1">
            <a:off x="4589921" y="4632605"/>
            <a:ext cx="762530" cy="826051"/>
          </a:xfrm>
          <a:custGeom>
            <a:avLst/>
            <a:gdLst>
              <a:gd name="connsiteX0" fmla="*/ 762530 w 762530"/>
              <a:gd name="connsiteY0" fmla="*/ 503408 h 826051"/>
              <a:gd name="connsiteX1" fmla="*/ 689327 w 762530"/>
              <a:gd name="connsiteY1" fmla="*/ 448667 h 826051"/>
              <a:gd name="connsiteX2" fmla="*/ 322963 w 762530"/>
              <a:gd name="connsiteY2" fmla="*/ 4309 h 826051"/>
              <a:gd name="connsiteX3" fmla="*/ 320887 w 762530"/>
              <a:gd name="connsiteY3" fmla="*/ 0 h 826051"/>
              <a:gd name="connsiteX4" fmla="*/ 0 w 762530"/>
              <a:gd name="connsiteY4" fmla="*/ 185263 h 826051"/>
              <a:gd name="connsiteX5" fmla="*/ 91317 w 762530"/>
              <a:gd name="connsiteY5" fmla="*/ 335573 h 826051"/>
              <a:gd name="connsiteX6" fmla="*/ 453751 w 762530"/>
              <a:gd name="connsiteY6" fmla="*/ 734446 h 826051"/>
              <a:gd name="connsiteX7" fmla="*/ 576252 w 762530"/>
              <a:gd name="connsiteY7" fmla="*/ 826051 h 826051"/>
              <a:gd name="connsiteX8" fmla="*/ 762530 w 762530"/>
              <a:gd name="connsiteY8" fmla="*/ 503408 h 82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530" h="826051">
                <a:moveTo>
                  <a:pt x="762530" y="503408"/>
                </a:moveTo>
                <a:lnTo>
                  <a:pt x="689327" y="448667"/>
                </a:lnTo>
                <a:cubicBezTo>
                  <a:pt x="540534" y="325873"/>
                  <a:pt x="415721" y="175061"/>
                  <a:pt x="322963" y="4309"/>
                </a:cubicBezTo>
                <a:lnTo>
                  <a:pt x="320887" y="0"/>
                </a:lnTo>
                <a:lnTo>
                  <a:pt x="0" y="185263"/>
                </a:lnTo>
                <a:lnTo>
                  <a:pt x="91317" y="335573"/>
                </a:lnTo>
                <a:cubicBezTo>
                  <a:pt x="192493" y="485335"/>
                  <a:pt x="314720" y="619708"/>
                  <a:pt x="453751" y="734446"/>
                </a:cubicBezTo>
                <a:lnTo>
                  <a:pt x="576252" y="826051"/>
                </a:lnTo>
                <a:lnTo>
                  <a:pt x="762530" y="503408"/>
                </a:lnTo>
                <a:close/>
              </a:path>
            </a:pathLst>
          </a:custGeom>
          <a:solidFill>
            <a:srgbClr val="00739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4" name="Freeform: Shape 63">
            <a:extLst>
              <a:ext uri="{FF2B5EF4-FFF2-40B4-BE49-F238E27FC236}">
                <a16:creationId xmlns:a16="http://schemas.microsoft.com/office/drawing/2014/main" id="{88D14F76-6D85-4098-B0CE-EE3E20CB65E4}"/>
              </a:ext>
            </a:extLst>
          </p:cNvPr>
          <p:cNvSpPr/>
          <p:nvPr/>
        </p:nvSpPr>
        <p:spPr>
          <a:xfrm rot="16200000" flipV="1">
            <a:off x="6277511" y="4965628"/>
            <a:ext cx="534192" cy="844252"/>
          </a:xfrm>
          <a:custGeom>
            <a:avLst/>
            <a:gdLst>
              <a:gd name="connsiteX0" fmla="*/ 534192 w 534192"/>
              <a:gd name="connsiteY0" fmla="*/ 185515 h 844252"/>
              <a:gd name="connsiteX1" fmla="*/ 212871 w 534192"/>
              <a:gd name="connsiteY1" fmla="*/ 0 h 844252"/>
              <a:gd name="connsiteX2" fmla="*/ 146241 w 534192"/>
              <a:gd name="connsiteY2" fmla="*/ 138316 h 844252"/>
              <a:gd name="connsiteX3" fmla="*/ 8449 w 534192"/>
              <a:gd name="connsiteY3" fmla="*/ 676931 h 844252"/>
              <a:gd name="connsiteX4" fmla="*/ 0 w 534192"/>
              <a:gd name="connsiteY4" fmla="*/ 844252 h 844252"/>
              <a:gd name="connsiteX5" fmla="*/ 370349 w 534192"/>
              <a:gd name="connsiteY5" fmla="*/ 844252 h 844252"/>
              <a:gd name="connsiteX6" fmla="*/ 376886 w 534192"/>
              <a:gd name="connsiteY6" fmla="*/ 714797 h 844252"/>
              <a:gd name="connsiteX7" fmla="*/ 487486 w 534192"/>
              <a:gd name="connsiteY7" fmla="*/ 282472 h 844252"/>
              <a:gd name="connsiteX8" fmla="*/ 534192 w 534192"/>
              <a:gd name="connsiteY8" fmla="*/ 185515 h 84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192" h="844252">
                <a:moveTo>
                  <a:pt x="534192" y="185515"/>
                </a:moveTo>
                <a:lnTo>
                  <a:pt x="212871" y="0"/>
                </a:lnTo>
                <a:lnTo>
                  <a:pt x="146241" y="138316"/>
                </a:lnTo>
                <a:cubicBezTo>
                  <a:pt x="75016" y="306710"/>
                  <a:pt x="27670" y="487664"/>
                  <a:pt x="8449" y="676931"/>
                </a:cubicBezTo>
                <a:lnTo>
                  <a:pt x="0" y="844252"/>
                </a:lnTo>
                <a:lnTo>
                  <a:pt x="370349" y="844252"/>
                </a:lnTo>
                <a:lnTo>
                  <a:pt x="376886" y="714797"/>
                </a:lnTo>
                <a:cubicBezTo>
                  <a:pt x="392314" y="562880"/>
                  <a:pt x="430316" y="417636"/>
                  <a:pt x="487486" y="282472"/>
                </a:cubicBezTo>
                <a:lnTo>
                  <a:pt x="534192" y="185515"/>
                </a:lnTo>
                <a:close/>
              </a:path>
            </a:pathLst>
          </a:custGeom>
          <a:solidFill>
            <a:srgbClr val="5C5C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65" name="Freeform: Shape 64">
            <a:extLst>
              <a:ext uri="{FF2B5EF4-FFF2-40B4-BE49-F238E27FC236}">
                <a16:creationId xmlns:a16="http://schemas.microsoft.com/office/drawing/2014/main" id="{018FCCB3-2EEF-4688-B93F-CD1C2D0ECE1A}"/>
              </a:ext>
            </a:extLst>
          </p:cNvPr>
          <p:cNvSpPr/>
          <p:nvPr/>
        </p:nvSpPr>
        <p:spPr>
          <a:xfrm rot="16200000" flipV="1">
            <a:off x="5399754" y="5006956"/>
            <a:ext cx="514312" cy="778743"/>
          </a:xfrm>
          <a:custGeom>
            <a:avLst/>
            <a:gdLst>
              <a:gd name="connsiteX0" fmla="*/ 514312 w 514312"/>
              <a:gd name="connsiteY0" fmla="*/ 593228 h 778743"/>
              <a:gd name="connsiteX1" fmla="*/ 486119 w 514312"/>
              <a:gd name="connsiteY1" fmla="*/ 534702 h 778743"/>
              <a:gd name="connsiteX2" fmla="*/ 375519 w 514312"/>
              <a:gd name="connsiteY2" fmla="*/ 102377 h 778743"/>
              <a:gd name="connsiteX3" fmla="*/ 370349 w 514312"/>
              <a:gd name="connsiteY3" fmla="*/ 0 h 778743"/>
              <a:gd name="connsiteX4" fmla="*/ 0 w 514312"/>
              <a:gd name="connsiteY4" fmla="*/ 0 h 778743"/>
              <a:gd name="connsiteX5" fmla="*/ 7082 w 514312"/>
              <a:gd name="connsiteY5" fmla="*/ 140243 h 778743"/>
              <a:gd name="connsiteX6" fmla="*/ 144874 w 514312"/>
              <a:gd name="connsiteY6" fmla="*/ 678858 h 778743"/>
              <a:gd name="connsiteX7" fmla="*/ 192990 w 514312"/>
              <a:gd name="connsiteY7" fmla="*/ 778743 h 778743"/>
              <a:gd name="connsiteX8" fmla="*/ 514312 w 514312"/>
              <a:gd name="connsiteY8" fmla="*/ 593228 h 7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12" h="778743">
                <a:moveTo>
                  <a:pt x="514312" y="593228"/>
                </a:moveTo>
                <a:lnTo>
                  <a:pt x="486119" y="534702"/>
                </a:lnTo>
                <a:cubicBezTo>
                  <a:pt x="428949" y="399539"/>
                  <a:pt x="390947" y="254295"/>
                  <a:pt x="375519" y="102377"/>
                </a:cubicBezTo>
                <a:lnTo>
                  <a:pt x="370349" y="0"/>
                </a:lnTo>
                <a:lnTo>
                  <a:pt x="0" y="0"/>
                </a:lnTo>
                <a:lnTo>
                  <a:pt x="7082" y="140243"/>
                </a:lnTo>
                <a:cubicBezTo>
                  <a:pt x="26303" y="329511"/>
                  <a:pt x="73649" y="510464"/>
                  <a:pt x="144874" y="678858"/>
                </a:cubicBezTo>
                <a:lnTo>
                  <a:pt x="192990" y="778743"/>
                </a:lnTo>
                <a:lnTo>
                  <a:pt x="514312" y="593228"/>
                </a:lnTo>
                <a:close/>
              </a:path>
            </a:pathLst>
          </a:custGeom>
          <a:solidFill>
            <a:srgbClr val="9F202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
        <p:nvSpPr>
          <p:cNvPr id="78" name="TextBox 77">
            <a:extLst>
              <a:ext uri="{FF2B5EF4-FFF2-40B4-BE49-F238E27FC236}">
                <a16:creationId xmlns:a16="http://schemas.microsoft.com/office/drawing/2014/main" id="{6EB7C63D-B5D8-4659-B810-41149D7A554D}"/>
              </a:ext>
            </a:extLst>
          </p:cNvPr>
          <p:cNvSpPr txBox="1"/>
          <p:nvPr/>
        </p:nvSpPr>
        <p:spPr>
          <a:xfrm>
            <a:off x="4666140" y="5893648"/>
            <a:ext cx="1447800" cy="646331"/>
          </a:xfrm>
          <a:prstGeom prst="rect">
            <a:avLst/>
          </a:prstGeom>
          <a:noFill/>
        </p:spPr>
        <p:txBody>
          <a:bodyPr wrap="square" rtlCol="0">
            <a:spAutoFit/>
          </a:bodyPr>
          <a:lstStyle>
            <a:defPPr>
              <a:defRPr lang="en-US"/>
            </a:defPPr>
            <a:lvl1pPr>
              <a:defRPr sz="1800" kern="0">
                <a:solidFill>
                  <a:srgbClr val="9F2029"/>
                </a:solidFill>
                <a:latin typeface="Arial" pitchFamily="34" charset="0"/>
                <a:cs typeface="Arial" pitchFamily="34" charset="0"/>
              </a:defRPr>
            </a:lvl1pPr>
          </a:lstStyle>
          <a:p>
            <a:pPr algn="ctr"/>
            <a:r>
              <a:rPr lang="en-US" dirty="0"/>
              <a:t>Operating practices</a:t>
            </a:r>
          </a:p>
        </p:txBody>
      </p:sp>
      <p:cxnSp>
        <p:nvCxnSpPr>
          <p:cNvPr id="79" name="Straight Arrow Connector 78">
            <a:extLst>
              <a:ext uri="{FF2B5EF4-FFF2-40B4-BE49-F238E27FC236}">
                <a16:creationId xmlns:a16="http://schemas.microsoft.com/office/drawing/2014/main" id="{FC863C03-3334-490B-906D-162102E2B1CE}"/>
              </a:ext>
            </a:extLst>
          </p:cNvPr>
          <p:cNvCxnSpPr>
            <a:cxnSpLocks/>
          </p:cNvCxnSpPr>
          <p:nvPr/>
        </p:nvCxnSpPr>
        <p:spPr>
          <a:xfrm flipH="1">
            <a:off x="5562473" y="5426896"/>
            <a:ext cx="131629" cy="378268"/>
          </a:xfrm>
          <a:prstGeom prst="straightConnector1">
            <a:avLst/>
          </a:prstGeom>
          <a:ln w="19050">
            <a:solidFill>
              <a:srgbClr val="9F2029"/>
            </a:solidFill>
            <a:tailEnd type="oval"/>
          </a:ln>
        </p:spPr>
        <p:style>
          <a:lnRef idx="1">
            <a:schemeClr val="accent1"/>
          </a:lnRef>
          <a:fillRef idx="0">
            <a:schemeClr val="accent1"/>
          </a:fillRef>
          <a:effectRef idx="0">
            <a:schemeClr val="accent1"/>
          </a:effectRef>
          <a:fontRef idx="minor">
            <a:schemeClr val="tx1"/>
          </a:fontRef>
        </p:style>
      </p:cxnSp>
      <p:sp>
        <p:nvSpPr>
          <p:cNvPr id="80" name="Freeform: Shape 79">
            <a:extLst>
              <a:ext uri="{FF2B5EF4-FFF2-40B4-BE49-F238E27FC236}">
                <a16:creationId xmlns:a16="http://schemas.microsoft.com/office/drawing/2014/main" id="{A51C8961-B303-4A3E-AE9F-35D713C1B076}"/>
              </a:ext>
            </a:extLst>
          </p:cNvPr>
          <p:cNvSpPr/>
          <p:nvPr/>
        </p:nvSpPr>
        <p:spPr>
          <a:xfrm rot="16200000" flipV="1">
            <a:off x="4026069" y="3199437"/>
            <a:ext cx="911678" cy="501320"/>
          </a:xfrm>
          <a:custGeom>
            <a:avLst/>
            <a:gdLst>
              <a:gd name="connsiteX0" fmla="*/ 911678 w 911678"/>
              <a:gd name="connsiteY0" fmla="*/ 321322 h 501320"/>
              <a:gd name="connsiteX1" fmla="*/ 726163 w 911678"/>
              <a:gd name="connsiteY1" fmla="*/ 0 h 501320"/>
              <a:gd name="connsiteX2" fmla="*/ 700019 w 911678"/>
              <a:gd name="connsiteY2" fmla="*/ 12594 h 501320"/>
              <a:gd name="connsiteX3" fmla="*/ 113678 w 911678"/>
              <a:gd name="connsiteY3" fmla="*/ 130971 h 501320"/>
              <a:gd name="connsiteX4" fmla="*/ 0 w 911678"/>
              <a:gd name="connsiteY4" fmla="*/ 125231 h 501320"/>
              <a:gd name="connsiteX5" fmla="*/ 0 w 911678"/>
              <a:gd name="connsiteY5" fmla="*/ 495580 h 501320"/>
              <a:gd name="connsiteX6" fmla="*/ 113678 w 911678"/>
              <a:gd name="connsiteY6" fmla="*/ 501320 h 501320"/>
              <a:gd name="connsiteX7" fmla="*/ 844175 w 911678"/>
              <a:gd name="connsiteY7" fmla="*/ 353839 h 501320"/>
              <a:gd name="connsiteX8" fmla="*/ 911678 w 911678"/>
              <a:gd name="connsiteY8" fmla="*/ 321322 h 50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678" h="501320">
                <a:moveTo>
                  <a:pt x="911678" y="321322"/>
                </a:moveTo>
                <a:lnTo>
                  <a:pt x="726163" y="0"/>
                </a:lnTo>
                <a:lnTo>
                  <a:pt x="700019" y="12594"/>
                </a:lnTo>
                <a:cubicBezTo>
                  <a:pt x="519801" y="88820"/>
                  <a:pt x="321662" y="130971"/>
                  <a:pt x="113678" y="130971"/>
                </a:cubicBezTo>
                <a:lnTo>
                  <a:pt x="0" y="125231"/>
                </a:lnTo>
                <a:lnTo>
                  <a:pt x="0" y="495580"/>
                </a:lnTo>
                <a:lnTo>
                  <a:pt x="113678" y="501320"/>
                </a:lnTo>
                <a:cubicBezTo>
                  <a:pt x="372797" y="501320"/>
                  <a:pt x="619650" y="448806"/>
                  <a:pt x="844175" y="353839"/>
                </a:cubicBezTo>
                <a:lnTo>
                  <a:pt x="911678" y="321322"/>
                </a:lnTo>
                <a:close/>
              </a:path>
            </a:pathLst>
          </a:custGeom>
          <a:solidFill>
            <a:srgbClr val="9F202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s-UY">
              <a:solidFill>
                <a:schemeClr val="tx1"/>
              </a:solidFill>
            </a:endParaRPr>
          </a:p>
        </p:txBody>
      </p:sp>
    </p:spTree>
    <p:extLst>
      <p:ext uri="{BB962C8B-B14F-4D97-AF65-F5344CB8AC3E}">
        <p14:creationId xmlns:p14="http://schemas.microsoft.com/office/powerpoint/2010/main" val="2689993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B855C533-390A-4156-B1C0-A97B27576765}"/>
              </a:ext>
            </a:extLst>
          </p:cNvPr>
          <p:cNvGrpSpPr/>
          <p:nvPr/>
        </p:nvGrpSpPr>
        <p:grpSpPr>
          <a:xfrm>
            <a:off x="4351929" y="1434034"/>
            <a:ext cx="3659246" cy="4609751"/>
            <a:chOff x="4808284" y="2021532"/>
            <a:chExt cx="2750441" cy="3464879"/>
          </a:xfrm>
        </p:grpSpPr>
        <p:grpSp>
          <p:nvGrpSpPr>
            <p:cNvPr id="58" name="Group 57">
              <a:extLst>
                <a:ext uri="{FF2B5EF4-FFF2-40B4-BE49-F238E27FC236}">
                  <a16:creationId xmlns:a16="http://schemas.microsoft.com/office/drawing/2014/main" id="{113364DD-0677-4E11-A9BB-D5EC83A1DA4C}"/>
                </a:ext>
              </a:extLst>
            </p:cNvPr>
            <p:cNvGrpSpPr/>
            <p:nvPr/>
          </p:nvGrpSpPr>
          <p:grpSpPr>
            <a:xfrm>
              <a:off x="4808284" y="2021532"/>
              <a:ext cx="2750441" cy="3464879"/>
              <a:chOff x="4808284" y="2021532"/>
              <a:chExt cx="2750441" cy="3464879"/>
            </a:xfrm>
          </p:grpSpPr>
          <p:grpSp>
            <p:nvGrpSpPr>
              <p:cNvPr id="51" name="Group 50">
                <a:extLst>
                  <a:ext uri="{FF2B5EF4-FFF2-40B4-BE49-F238E27FC236}">
                    <a16:creationId xmlns:a16="http://schemas.microsoft.com/office/drawing/2014/main" id="{039BC300-2BF2-4266-ADFB-CE2959A51DCD}"/>
                  </a:ext>
                </a:extLst>
              </p:cNvPr>
              <p:cNvGrpSpPr/>
              <p:nvPr/>
            </p:nvGrpSpPr>
            <p:grpSpPr>
              <a:xfrm>
                <a:off x="4808284" y="2021532"/>
                <a:ext cx="2673719" cy="3464879"/>
                <a:chOff x="4808284" y="2021532"/>
                <a:chExt cx="2673719" cy="3464879"/>
              </a:xfrm>
            </p:grpSpPr>
            <p:cxnSp>
              <p:nvCxnSpPr>
                <p:cNvPr id="48" name="Straight Connector 47">
                  <a:extLst>
                    <a:ext uri="{FF2B5EF4-FFF2-40B4-BE49-F238E27FC236}">
                      <a16:creationId xmlns:a16="http://schemas.microsoft.com/office/drawing/2014/main" id="{B8234AFE-5009-4AF7-BFC8-3DCB082D9535}"/>
                    </a:ext>
                  </a:extLst>
                </p:cNvPr>
                <p:cNvCxnSpPr>
                  <a:cxnSpLocks/>
                  <a:endCxn id="66" idx="0"/>
                </p:cNvCxnSpPr>
                <p:nvPr/>
              </p:nvCxnSpPr>
              <p:spPr>
                <a:xfrm>
                  <a:off x="6189782" y="2021532"/>
                  <a:ext cx="71961" cy="3464879"/>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AF3B468-F718-427E-8C66-A3DA4A17BB69}"/>
                    </a:ext>
                  </a:extLst>
                </p:cNvPr>
                <p:cNvCxnSpPr>
                  <a:cxnSpLocks/>
                  <a:endCxn id="63" idx="1"/>
                </p:cNvCxnSpPr>
                <p:nvPr/>
              </p:nvCxnSpPr>
              <p:spPr>
                <a:xfrm>
                  <a:off x="4808284" y="3812851"/>
                  <a:ext cx="2673719" cy="174681"/>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E31EE126-769B-4AB3-B7A1-93DD0FEB8D26}"/>
                  </a:ext>
                </a:extLst>
              </p:cNvPr>
              <p:cNvGrpSpPr/>
              <p:nvPr/>
            </p:nvGrpSpPr>
            <p:grpSpPr>
              <a:xfrm rot="3591312">
                <a:off x="4750789" y="2347511"/>
                <a:ext cx="2884279" cy="2731592"/>
                <a:chOff x="4684314" y="2404540"/>
                <a:chExt cx="2884279" cy="2731592"/>
              </a:xfrm>
            </p:grpSpPr>
            <p:cxnSp>
              <p:nvCxnSpPr>
                <p:cNvPr id="53" name="Straight Connector 52">
                  <a:extLst>
                    <a:ext uri="{FF2B5EF4-FFF2-40B4-BE49-F238E27FC236}">
                      <a16:creationId xmlns:a16="http://schemas.microsoft.com/office/drawing/2014/main" id="{8127287E-7E81-44B7-99E9-831349C48F39}"/>
                    </a:ext>
                  </a:extLst>
                </p:cNvPr>
                <p:cNvCxnSpPr>
                  <a:cxnSpLocks/>
                </p:cNvCxnSpPr>
                <p:nvPr/>
              </p:nvCxnSpPr>
              <p:spPr>
                <a:xfrm rot="18008688" flipH="1">
                  <a:off x="4834242" y="2970518"/>
                  <a:ext cx="2731592" cy="1599635"/>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6424BF2-2C61-4BE3-A097-303B99129C2E}"/>
                    </a:ext>
                  </a:extLst>
                </p:cNvPr>
                <p:cNvCxnSpPr>
                  <a:cxnSpLocks/>
                </p:cNvCxnSpPr>
                <p:nvPr/>
              </p:nvCxnSpPr>
              <p:spPr>
                <a:xfrm rot="18008688">
                  <a:off x="5291612" y="2372540"/>
                  <a:ext cx="1669684" cy="2884279"/>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3BF51B59-E874-43DB-9ADC-E3E1BC046C6B}"/>
                  </a:ext>
                </a:extLst>
              </p:cNvPr>
              <p:cNvGrpSpPr/>
              <p:nvPr/>
            </p:nvGrpSpPr>
            <p:grpSpPr>
              <a:xfrm rot="1783715">
                <a:off x="4820463" y="2317152"/>
                <a:ext cx="2702833" cy="2969823"/>
                <a:chOff x="4830267" y="2346234"/>
                <a:chExt cx="2702833" cy="2969823"/>
              </a:xfrm>
            </p:grpSpPr>
            <p:cxnSp>
              <p:nvCxnSpPr>
                <p:cNvPr id="56" name="Straight Connector 55">
                  <a:extLst>
                    <a:ext uri="{FF2B5EF4-FFF2-40B4-BE49-F238E27FC236}">
                      <a16:creationId xmlns:a16="http://schemas.microsoft.com/office/drawing/2014/main" id="{F119C0AF-5F93-4A00-B46D-3B41E5CAEB0D}"/>
                    </a:ext>
                  </a:extLst>
                </p:cNvPr>
                <p:cNvCxnSpPr>
                  <a:cxnSpLocks/>
                </p:cNvCxnSpPr>
                <p:nvPr/>
              </p:nvCxnSpPr>
              <p:spPr>
                <a:xfrm rot="19816285" flipH="1">
                  <a:off x="5329839" y="2346234"/>
                  <a:ext cx="1708136" cy="2969823"/>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61805CD-DD9F-420D-9CDE-C7A6245B6E5C}"/>
                    </a:ext>
                  </a:extLst>
                </p:cNvPr>
                <p:cNvCxnSpPr>
                  <a:cxnSpLocks/>
                </p:cNvCxnSpPr>
                <p:nvPr/>
              </p:nvCxnSpPr>
              <p:spPr>
                <a:xfrm rot="19816285">
                  <a:off x="4830267" y="3033699"/>
                  <a:ext cx="2702833" cy="1536381"/>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
          <p:nvSpPr>
            <p:cNvPr id="46" name="Oval 45">
              <a:extLst>
                <a:ext uri="{FF2B5EF4-FFF2-40B4-BE49-F238E27FC236}">
                  <a16:creationId xmlns:a16="http://schemas.microsoft.com/office/drawing/2014/main" id="{67CAB9D6-C2D6-4A94-A123-237F9D95609C}"/>
                </a:ext>
              </a:extLst>
            </p:cNvPr>
            <p:cNvSpPr/>
            <p:nvPr/>
          </p:nvSpPr>
          <p:spPr>
            <a:xfrm>
              <a:off x="5412699" y="3033664"/>
              <a:ext cx="1554172" cy="155417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 name="Group 44">
            <a:extLst>
              <a:ext uri="{FF2B5EF4-FFF2-40B4-BE49-F238E27FC236}">
                <a16:creationId xmlns:a16="http://schemas.microsoft.com/office/drawing/2014/main" id="{26DA1037-2B18-404A-AEA9-74EB08A1A3E6}"/>
              </a:ext>
            </a:extLst>
          </p:cNvPr>
          <p:cNvGrpSpPr/>
          <p:nvPr/>
        </p:nvGrpSpPr>
        <p:grpSpPr>
          <a:xfrm>
            <a:off x="3684742" y="1174412"/>
            <a:ext cx="4804822" cy="5062900"/>
            <a:chOff x="3684742" y="1174412"/>
            <a:chExt cx="4804822" cy="5062900"/>
          </a:xfrm>
          <a:gradFill flip="none" rotWithShape="1">
            <a:gsLst>
              <a:gs pos="18000">
                <a:schemeClr val="accent5">
                  <a:lumMod val="100000"/>
                </a:schemeClr>
              </a:gs>
              <a:gs pos="90000">
                <a:schemeClr val="accent2"/>
              </a:gs>
            </a:gsLst>
            <a:lin ang="2700000" scaled="1"/>
            <a:tileRect/>
          </a:gradFill>
        </p:grpSpPr>
        <p:sp>
          <p:nvSpPr>
            <p:cNvPr id="42" name="Freeform 21">
              <a:extLst>
                <a:ext uri="{FF2B5EF4-FFF2-40B4-BE49-F238E27FC236}">
                  <a16:creationId xmlns:a16="http://schemas.microsoft.com/office/drawing/2014/main" id="{4FF2F225-D71A-41FB-AE6E-8115B7E00F4A}"/>
                </a:ext>
              </a:extLst>
            </p:cNvPr>
            <p:cNvSpPr>
              <a:spLocks/>
            </p:cNvSpPr>
            <p:nvPr/>
          </p:nvSpPr>
          <p:spPr bwMode="auto">
            <a:xfrm rot="8198681">
              <a:off x="4078188" y="1541338"/>
              <a:ext cx="4362450" cy="4296952"/>
            </a:xfrm>
            <a:custGeom>
              <a:avLst/>
              <a:gdLst>
                <a:gd name="T0" fmla="*/ 373 w 2195"/>
                <a:gd name="T1" fmla="*/ 444 h 2161"/>
                <a:gd name="T2" fmla="*/ 249 w 2195"/>
                <a:gd name="T3" fmla="*/ 669 h 2161"/>
                <a:gd name="T4" fmla="*/ 201 w 2195"/>
                <a:gd name="T5" fmla="*/ 832 h 2161"/>
                <a:gd name="T6" fmla="*/ 171 w 2195"/>
                <a:gd name="T7" fmla="*/ 1028 h 2161"/>
                <a:gd name="T8" fmla="*/ 205 w 2195"/>
                <a:gd name="T9" fmla="*/ 1269 h 2161"/>
                <a:gd name="T10" fmla="*/ 927 w 2195"/>
                <a:gd name="T11" fmla="*/ 1911 h 2161"/>
                <a:gd name="T12" fmla="*/ 1519 w 2195"/>
                <a:gd name="T13" fmla="*/ 1907 h 2161"/>
                <a:gd name="T14" fmla="*/ 1968 w 2195"/>
                <a:gd name="T15" fmla="*/ 1611 h 2161"/>
                <a:gd name="T16" fmla="*/ 2022 w 2195"/>
                <a:gd name="T17" fmla="*/ 663 h 2161"/>
                <a:gd name="T18" fmla="*/ 1302 w 2195"/>
                <a:gd name="T19" fmla="*/ 73 h 2161"/>
                <a:gd name="T20" fmla="*/ 335 w 2195"/>
                <a:gd name="T21" fmla="*/ 330 h 2161"/>
                <a:gd name="T22" fmla="*/ 91 w 2195"/>
                <a:gd name="T23" fmla="*/ 1291 h 2161"/>
                <a:gd name="T24" fmla="*/ 677 w 2195"/>
                <a:gd name="T25" fmla="*/ 2000 h 2161"/>
                <a:gd name="T26" fmla="*/ 1462 w 2195"/>
                <a:gd name="T27" fmla="*/ 2120 h 2161"/>
                <a:gd name="T28" fmla="*/ 2100 w 2195"/>
                <a:gd name="T29" fmla="*/ 1737 h 2161"/>
                <a:gd name="T30" fmla="*/ 2192 w 2195"/>
                <a:gd name="T31" fmla="*/ 1561 h 2161"/>
                <a:gd name="T32" fmla="*/ 2147 w 2195"/>
                <a:gd name="T33" fmla="*/ 1550 h 2161"/>
                <a:gd name="T34" fmla="*/ 2102 w 2195"/>
                <a:gd name="T35" fmla="*/ 1561 h 2161"/>
                <a:gd name="T36" fmla="*/ 1585 w 2195"/>
                <a:gd name="T37" fmla="*/ 2059 h 2161"/>
                <a:gd name="T38" fmla="*/ 1417 w 2195"/>
                <a:gd name="T39" fmla="*/ 2101 h 2161"/>
                <a:gd name="T40" fmla="*/ 1247 w 2195"/>
                <a:gd name="T41" fmla="*/ 2113 h 2161"/>
                <a:gd name="T42" fmla="*/ 1238 w 2195"/>
                <a:gd name="T43" fmla="*/ 2113 h 2161"/>
                <a:gd name="T44" fmla="*/ 1231 w 2195"/>
                <a:gd name="T45" fmla="*/ 2113 h 2161"/>
                <a:gd name="T46" fmla="*/ 1210 w 2195"/>
                <a:gd name="T47" fmla="*/ 2112 h 2161"/>
                <a:gd name="T48" fmla="*/ 1162 w 2195"/>
                <a:gd name="T49" fmla="*/ 2109 h 2161"/>
                <a:gd name="T50" fmla="*/ 1075 w 2195"/>
                <a:gd name="T51" fmla="*/ 2097 h 2161"/>
                <a:gd name="T52" fmla="*/ 903 w 2195"/>
                <a:gd name="T53" fmla="*/ 2052 h 2161"/>
                <a:gd name="T54" fmla="*/ 268 w 2195"/>
                <a:gd name="T55" fmla="*/ 1511 h 2161"/>
                <a:gd name="T56" fmla="*/ 145 w 2195"/>
                <a:gd name="T57" fmla="*/ 1029 h 2161"/>
                <a:gd name="T58" fmla="*/ 264 w 2195"/>
                <a:gd name="T59" fmla="*/ 552 h 2161"/>
                <a:gd name="T60" fmla="*/ 594 w 2195"/>
                <a:gd name="T61" fmla="*/ 198 h 2161"/>
                <a:gd name="T62" fmla="*/ 1045 w 2195"/>
                <a:gd name="T63" fmla="*/ 69 h 2161"/>
                <a:gd name="T64" fmla="*/ 1832 w 2195"/>
                <a:gd name="T65" fmla="*/ 489 h 2161"/>
                <a:gd name="T66" fmla="*/ 1992 w 2195"/>
                <a:gd name="T67" fmla="*/ 1355 h 2161"/>
                <a:gd name="T68" fmla="*/ 1702 w 2195"/>
                <a:gd name="T69" fmla="*/ 1783 h 2161"/>
                <a:gd name="T70" fmla="*/ 1199 w 2195"/>
                <a:gd name="T71" fmla="*/ 1924 h 2161"/>
                <a:gd name="T72" fmla="*/ 377 w 2195"/>
                <a:gd name="T73" fmla="*/ 1446 h 2161"/>
                <a:gd name="T74" fmla="*/ 262 w 2195"/>
                <a:gd name="T75" fmla="*/ 998 h 2161"/>
                <a:gd name="T76" fmla="*/ 293 w 2195"/>
                <a:gd name="T77" fmla="*/ 821 h 2161"/>
                <a:gd name="T78" fmla="*/ 341 w 2195"/>
                <a:gd name="T79" fmla="*/ 665 h 2161"/>
                <a:gd name="T80" fmla="*/ 460 w 2195"/>
                <a:gd name="T81" fmla="*/ 449 h 2161"/>
                <a:gd name="T82" fmla="*/ 428 w 2195"/>
                <a:gd name="T83" fmla="*/ 436 h 2161"/>
                <a:gd name="T84" fmla="*/ 373 w 2195"/>
                <a:gd name="T85" fmla="*/ 444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95" h="2161">
                  <a:moveTo>
                    <a:pt x="373" y="444"/>
                  </a:moveTo>
                  <a:cubicBezTo>
                    <a:pt x="326" y="515"/>
                    <a:pt x="281" y="590"/>
                    <a:pt x="249" y="669"/>
                  </a:cubicBezTo>
                  <a:cubicBezTo>
                    <a:pt x="227" y="722"/>
                    <a:pt x="212" y="776"/>
                    <a:pt x="201" y="832"/>
                  </a:cubicBezTo>
                  <a:cubicBezTo>
                    <a:pt x="188" y="897"/>
                    <a:pt x="173" y="961"/>
                    <a:pt x="171" y="1028"/>
                  </a:cubicBezTo>
                  <a:cubicBezTo>
                    <a:pt x="168" y="1110"/>
                    <a:pt x="180" y="1191"/>
                    <a:pt x="205" y="1269"/>
                  </a:cubicBezTo>
                  <a:cubicBezTo>
                    <a:pt x="309" y="1590"/>
                    <a:pt x="606" y="1830"/>
                    <a:pt x="927" y="1911"/>
                  </a:cubicBezTo>
                  <a:cubicBezTo>
                    <a:pt x="1119" y="1959"/>
                    <a:pt x="1328" y="1959"/>
                    <a:pt x="1519" y="1907"/>
                  </a:cubicBezTo>
                  <a:cubicBezTo>
                    <a:pt x="1697" y="1860"/>
                    <a:pt x="1864" y="1766"/>
                    <a:pt x="1968" y="1611"/>
                  </a:cubicBezTo>
                  <a:cubicBezTo>
                    <a:pt x="2155" y="1335"/>
                    <a:pt x="2157" y="960"/>
                    <a:pt x="2022" y="663"/>
                  </a:cubicBezTo>
                  <a:cubicBezTo>
                    <a:pt x="1887" y="367"/>
                    <a:pt x="1621" y="142"/>
                    <a:pt x="1302" y="73"/>
                  </a:cubicBezTo>
                  <a:cubicBezTo>
                    <a:pt x="963" y="0"/>
                    <a:pt x="582" y="77"/>
                    <a:pt x="335" y="330"/>
                  </a:cubicBezTo>
                  <a:cubicBezTo>
                    <a:pt x="90" y="581"/>
                    <a:pt x="0" y="954"/>
                    <a:pt x="91" y="1291"/>
                  </a:cubicBezTo>
                  <a:cubicBezTo>
                    <a:pt x="175" y="1599"/>
                    <a:pt x="392" y="1858"/>
                    <a:pt x="677" y="2000"/>
                  </a:cubicBezTo>
                  <a:cubicBezTo>
                    <a:pt x="916" y="2120"/>
                    <a:pt x="1198" y="2161"/>
                    <a:pt x="1462" y="2120"/>
                  </a:cubicBezTo>
                  <a:cubicBezTo>
                    <a:pt x="1716" y="2080"/>
                    <a:pt x="1954" y="1954"/>
                    <a:pt x="2100" y="1737"/>
                  </a:cubicBezTo>
                  <a:cubicBezTo>
                    <a:pt x="2137" y="1682"/>
                    <a:pt x="2167" y="1623"/>
                    <a:pt x="2192" y="1561"/>
                  </a:cubicBezTo>
                  <a:cubicBezTo>
                    <a:pt x="2195" y="1552"/>
                    <a:pt x="2151" y="1550"/>
                    <a:pt x="2147" y="1550"/>
                  </a:cubicBezTo>
                  <a:cubicBezTo>
                    <a:pt x="2137" y="1550"/>
                    <a:pt x="2107" y="1549"/>
                    <a:pt x="2102" y="1561"/>
                  </a:cubicBezTo>
                  <a:cubicBezTo>
                    <a:pt x="2009" y="1795"/>
                    <a:pt x="1823" y="1975"/>
                    <a:pt x="1585" y="2059"/>
                  </a:cubicBezTo>
                  <a:cubicBezTo>
                    <a:pt x="1531" y="2078"/>
                    <a:pt x="1474" y="2093"/>
                    <a:pt x="1417" y="2101"/>
                  </a:cubicBezTo>
                  <a:cubicBezTo>
                    <a:pt x="1356" y="2111"/>
                    <a:pt x="1306" y="2114"/>
                    <a:pt x="1247" y="2113"/>
                  </a:cubicBezTo>
                  <a:cubicBezTo>
                    <a:pt x="1244" y="2113"/>
                    <a:pt x="1241" y="2113"/>
                    <a:pt x="1238" y="2113"/>
                  </a:cubicBezTo>
                  <a:cubicBezTo>
                    <a:pt x="1238" y="2113"/>
                    <a:pt x="1222" y="2113"/>
                    <a:pt x="1231" y="2113"/>
                  </a:cubicBezTo>
                  <a:cubicBezTo>
                    <a:pt x="1224" y="2113"/>
                    <a:pt x="1217" y="2113"/>
                    <a:pt x="1210" y="2112"/>
                  </a:cubicBezTo>
                  <a:cubicBezTo>
                    <a:pt x="1194" y="2111"/>
                    <a:pt x="1178" y="2110"/>
                    <a:pt x="1162" y="2109"/>
                  </a:cubicBezTo>
                  <a:cubicBezTo>
                    <a:pt x="1139" y="2106"/>
                    <a:pt x="1103" y="2101"/>
                    <a:pt x="1075" y="2097"/>
                  </a:cubicBezTo>
                  <a:cubicBezTo>
                    <a:pt x="1017" y="2086"/>
                    <a:pt x="959" y="2071"/>
                    <a:pt x="903" y="2052"/>
                  </a:cubicBezTo>
                  <a:cubicBezTo>
                    <a:pt x="631" y="1959"/>
                    <a:pt x="401" y="1767"/>
                    <a:pt x="268" y="1511"/>
                  </a:cubicBezTo>
                  <a:cubicBezTo>
                    <a:pt x="190" y="1363"/>
                    <a:pt x="146" y="1197"/>
                    <a:pt x="145" y="1029"/>
                  </a:cubicBezTo>
                  <a:cubicBezTo>
                    <a:pt x="144" y="864"/>
                    <a:pt x="186" y="698"/>
                    <a:pt x="264" y="552"/>
                  </a:cubicBezTo>
                  <a:cubicBezTo>
                    <a:pt x="340" y="408"/>
                    <a:pt x="454" y="283"/>
                    <a:pt x="594" y="198"/>
                  </a:cubicBezTo>
                  <a:cubicBezTo>
                    <a:pt x="729" y="116"/>
                    <a:pt x="887" y="70"/>
                    <a:pt x="1045" y="69"/>
                  </a:cubicBezTo>
                  <a:cubicBezTo>
                    <a:pt x="1359" y="66"/>
                    <a:pt x="1652" y="235"/>
                    <a:pt x="1832" y="489"/>
                  </a:cubicBezTo>
                  <a:cubicBezTo>
                    <a:pt x="2008" y="738"/>
                    <a:pt x="2072" y="1060"/>
                    <a:pt x="1992" y="1355"/>
                  </a:cubicBezTo>
                  <a:cubicBezTo>
                    <a:pt x="1946" y="1528"/>
                    <a:pt x="1853" y="1683"/>
                    <a:pt x="1702" y="1783"/>
                  </a:cubicBezTo>
                  <a:cubicBezTo>
                    <a:pt x="1556" y="1881"/>
                    <a:pt x="1374" y="1927"/>
                    <a:pt x="1199" y="1924"/>
                  </a:cubicBezTo>
                  <a:cubicBezTo>
                    <a:pt x="869" y="1919"/>
                    <a:pt x="549" y="1726"/>
                    <a:pt x="377" y="1446"/>
                  </a:cubicBezTo>
                  <a:cubicBezTo>
                    <a:pt x="295" y="1312"/>
                    <a:pt x="250" y="1155"/>
                    <a:pt x="262" y="998"/>
                  </a:cubicBezTo>
                  <a:cubicBezTo>
                    <a:pt x="267" y="938"/>
                    <a:pt x="281" y="879"/>
                    <a:pt x="293" y="821"/>
                  </a:cubicBezTo>
                  <a:cubicBezTo>
                    <a:pt x="305" y="767"/>
                    <a:pt x="320" y="715"/>
                    <a:pt x="341" y="665"/>
                  </a:cubicBezTo>
                  <a:cubicBezTo>
                    <a:pt x="372" y="589"/>
                    <a:pt x="414" y="518"/>
                    <a:pt x="460" y="449"/>
                  </a:cubicBezTo>
                  <a:cubicBezTo>
                    <a:pt x="467" y="438"/>
                    <a:pt x="433" y="436"/>
                    <a:pt x="428" y="436"/>
                  </a:cubicBezTo>
                  <a:cubicBezTo>
                    <a:pt x="418" y="435"/>
                    <a:pt x="381" y="432"/>
                    <a:pt x="373" y="444"/>
                  </a:cubicBezTo>
                  <a:close/>
                </a:path>
              </a:pathLst>
            </a:custGeom>
            <a:grpFill/>
            <a:ln w="9525">
              <a:noFill/>
              <a:round/>
              <a:headEnd/>
              <a:tailEnd/>
            </a:ln>
            <a:effectLst>
              <a:outerShdw dist="76200" dir="978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44" name="Group 43">
              <a:extLst>
                <a:ext uri="{FF2B5EF4-FFF2-40B4-BE49-F238E27FC236}">
                  <a16:creationId xmlns:a16="http://schemas.microsoft.com/office/drawing/2014/main" id="{AF3D33E7-8304-4426-9AA0-1A1B11BADFF4}"/>
                </a:ext>
              </a:extLst>
            </p:cNvPr>
            <p:cNvGrpSpPr/>
            <p:nvPr/>
          </p:nvGrpSpPr>
          <p:grpSpPr>
            <a:xfrm>
              <a:off x="3684742" y="1174412"/>
              <a:ext cx="4804822" cy="5062900"/>
              <a:chOff x="3857002" y="1384302"/>
              <a:chExt cx="4804822" cy="5062900"/>
            </a:xfrm>
            <a:grpFill/>
          </p:grpSpPr>
          <p:sp>
            <p:nvSpPr>
              <p:cNvPr id="22" name="Freeform 21">
                <a:extLst>
                  <a:ext uri="{FF2B5EF4-FFF2-40B4-BE49-F238E27FC236}">
                    <a16:creationId xmlns:a16="http://schemas.microsoft.com/office/drawing/2014/main" id="{3946CDCE-2B22-4FF6-B4F5-2F708EE3B627}"/>
                  </a:ext>
                </a:extLst>
              </p:cNvPr>
              <p:cNvSpPr>
                <a:spLocks/>
              </p:cNvSpPr>
              <p:nvPr/>
            </p:nvSpPr>
            <p:spPr bwMode="auto">
              <a:xfrm>
                <a:off x="4003946" y="1872164"/>
                <a:ext cx="4362450" cy="4296952"/>
              </a:xfrm>
              <a:custGeom>
                <a:avLst/>
                <a:gdLst>
                  <a:gd name="T0" fmla="*/ 373 w 2195"/>
                  <a:gd name="T1" fmla="*/ 444 h 2161"/>
                  <a:gd name="T2" fmla="*/ 249 w 2195"/>
                  <a:gd name="T3" fmla="*/ 669 h 2161"/>
                  <a:gd name="T4" fmla="*/ 201 w 2195"/>
                  <a:gd name="T5" fmla="*/ 832 h 2161"/>
                  <a:gd name="T6" fmla="*/ 171 w 2195"/>
                  <a:gd name="T7" fmla="*/ 1028 h 2161"/>
                  <a:gd name="T8" fmla="*/ 205 w 2195"/>
                  <a:gd name="T9" fmla="*/ 1269 h 2161"/>
                  <a:gd name="T10" fmla="*/ 927 w 2195"/>
                  <a:gd name="T11" fmla="*/ 1911 h 2161"/>
                  <a:gd name="T12" fmla="*/ 1519 w 2195"/>
                  <a:gd name="T13" fmla="*/ 1907 h 2161"/>
                  <a:gd name="T14" fmla="*/ 1968 w 2195"/>
                  <a:gd name="T15" fmla="*/ 1611 h 2161"/>
                  <a:gd name="T16" fmla="*/ 2022 w 2195"/>
                  <a:gd name="T17" fmla="*/ 663 h 2161"/>
                  <a:gd name="T18" fmla="*/ 1302 w 2195"/>
                  <a:gd name="T19" fmla="*/ 73 h 2161"/>
                  <a:gd name="T20" fmla="*/ 335 w 2195"/>
                  <a:gd name="T21" fmla="*/ 330 h 2161"/>
                  <a:gd name="T22" fmla="*/ 91 w 2195"/>
                  <a:gd name="T23" fmla="*/ 1291 h 2161"/>
                  <a:gd name="T24" fmla="*/ 677 w 2195"/>
                  <a:gd name="T25" fmla="*/ 2000 h 2161"/>
                  <a:gd name="T26" fmla="*/ 1462 w 2195"/>
                  <a:gd name="T27" fmla="*/ 2120 h 2161"/>
                  <a:gd name="T28" fmla="*/ 2100 w 2195"/>
                  <a:gd name="T29" fmla="*/ 1737 h 2161"/>
                  <a:gd name="T30" fmla="*/ 2192 w 2195"/>
                  <a:gd name="T31" fmla="*/ 1561 h 2161"/>
                  <a:gd name="T32" fmla="*/ 2147 w 2195"/>
                  <a:gd name="T33" fmla="*/ 1550 h 2161"/>
                  <a:gd name="T34" fmla="*/ 2102 w 2195"/>
                  <a:gd name="T35" fmla="*/ 1561 h 2161"/>
                  <a:gd name="T36" fmla="*/ 1585 w 2195"/>
                  <a:gd name="T37" fmla="*/ 2059 h 2161"/>
                  <a:gd name="T38" fmla="*/ 1417 w 2195"/>
                  <a:gd name="T39" fmla="*/ 2101 h 2161"/>
                  <a:gd name="T40" fmla="*/ 1247 w 2195"/>
                  <a:gd name="T41" fmla="*/ 2113 h 2161"/>
                  <a:gd name="T42" fmla="*/ 1238 w 2195"/>
                  <a:gd name="T43" fmla="*/ 2113 h 2161"/>
                  <a:gd name="T44" fmla="*/ 1231 w 2195"/>
                  <a:gd name="T45" fmla="*/ 2113 h 2161"/>
                  <a:gd name="T46" fmla="*/ 1210 w 2195"/>
                  <a:gd name="T47" fmla="*/ 2112 h 2161"/>
                  <a:gd name="T48" fmla="*/ 1162 w 2195"/>
                  <a:gd name="T49" fmla="*/ 2109 h 2161"/>
                  <a:gd name="T50" fmla="*/ 1075 w 2195"/>
                  <a:gd name="T51" fmla="*/ 2097 h 2161"/>
                  <a:gd name="T52" fmla="*/ 903 w 2195"/>
                  <a:gd name="T53" fmla="*/ 2052 h 2161"/>
                  <a:gd name="T54" fmla="*/ 268 w 2195"/>
                  <a:gd name="T55" fmla="*/ 1511 h 2161"/>
                  <a:gd name="T56" fmla="*/ 145 w 2195"/>
                  <a:gd name="T57" fmla="*/ 1029 h 2161"/>
                  <a:gd name="T58" fmla="*/ 264 w 2195"/>
                  <a:gd name="T59" fmla="*/ 552 h 2161"/>
                  <a:gd name="T60" fmla="*/ 594 w 2195"/>
                  <a:gd name="T61" fmla="*/ 198 h 2161"/>
                  <a:gd name="T62" fmla="*/ 1045 w 2195"/>
                  <a:gd name="T63" fmla="*/ 69 h 2161"/>
                  <a:gd name="T64" fmla="*/ 1832 w 2195"/>
                  <a:gd name="T65" fmla="*/ 489 h 2161"/>
                  <a:gd name="T66" fmla="*/ 1992 w 2195"/>
                  <a:gd name="T67" fmla="*/ 1355 h 2161"/>
                  <a:gd name="T68" fmla="*/ 1702 w 2195"/>
                  <a:gd name="T69" fmla="*/ 1783 h 2161"/>
                  <a:gd name="T70" fmla="*/ 1199 w 2195"/>
                  <a:gd name="T71" fmla="*/ 1924 h 2161"/>
                  <a:gd name="T72" fmla="*/ 377 w 2195"/>
                  <a:gd name="T73" fmla="*/ 1446 h 2161"/>
                  <a:gd name="T74" fmla="*/ 262 w 2195"/>
                  <a:gd name="T75" fmla="*/ 998 h 2161"/>
                  <a:gd name="T76" fmla="*/ 293 w 2195"/>
                  <a:gd name="T77" fmla="*/ 821 h 2161"/>
                  <a:gd name="T78" fmla="*/ 341 w 2195"/>
                  <a:gd name="T79" fmla="*/ 665 h 2161"/>
                  <a:gd name="T80" fmla="*/ 460 w 2195"/>
                  <a:gd name="T81" fmla="*/ 449 h 2161"/>
                  <a:gd name="T82" fmla="*/ 428 w 2195"/>
                  <a:gd name="T83" fmla="*/ 436 h 2161"/>
                  <a:gd name="T84" fmla="*/ 373 w 2195"/>
                  <a:gd name="T85" fmla="*/ 444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95" h="2161">
                    <a:moveTo>
                      <a:pt x="373" y="444"/>
                    </a:moveTo>
                    <a:cubicBezTo>
                      <a:pt x="326" y="515"/>
                      <a:pt x="281" y="590"/>
                      <a:pt x="249" y="669"/>
                    </a:cubicBezTo>
                    <a:cubicBezTo>
                      <a:pt x="227" y="722"/>
                      <a:pt x="212" y="776"/>
                      <a:pt x="201" y="832"/>
                    </a:cubicBezTo>
                    <a:cubicBezTo>
                      <a:pt x="188" y="897"/>
                      <a:pt x="173" y="961"/>
                      <a:pt x="171" y="1028"/>
                    </a:cubicBezTo>
                    <a:cubicBezTo>
                      <a:pt x="168" y="1110"/>
                      <a:pt x="180" y="1191"/>
                      <a:pt x="205" y="1269"/>
                    </a:cubicBezTo>
                    <a:cubicBezTo>
                      <a:pt x="309" y="1590"/>
                      <a:pt x="606" y="1830"/>
                      <a:pt x="927" y="1911"/>
                    </a:cubicBezTo>
                    <a:cubicBezTo>
                      <a:pt x="1119" y="1959"/>
                      <a:pt x="1328" y="1959"/>
                      <a:pt x="1519" y="1907"/>
                    </a:cubicBezTo>
                    <a:cubicBezTo>
                      <a:pt x="1697" y="1860"/>
                      <a:pt x="1864" y="1766"/>
                      <a:pt x="1968" y="1611"/>
                    </a:cubicBezTo>
                    <a:cubicBezTo>
                      <a:pt x="2155" y="1335"/>
                      <a:pt x="2157" y="960"/>
                      <a:pt x="2022" y="663"/>
                    </a:cubicBezTo>
                    <a:cubicBezTo>
                      <a:pt x="1887" y="367"/>
                      <a:pt x="1621" y="142"/>
                      <a:pt x="1302" y="73"/>
                    </a:cubicBezTo>
                    <a:cubicBezTo>
                      <a:pt x="963" y="0"/>
                      <a:pt x="582" y="77"/>
                      <a:pt x="335" y="330"/>
                    </a:cubicBezTo>
                    <a:cubicBezTo>
                      <a:pt x="90" y="581"/>
                      <a:pt x="0" y="954"/>
                      <a:pt x="91" y="1291"/>
                    </a:cubicBezTo>
                    <a:cubicBezTo>
                      <a:pt x="175" y="1599"/>
                      <a:pt x="392" y="1858"/>
                      <a:pt x="677" y="2000"/>
                    </a:cubicBezTo>
                    <a:cubicBezTo>
                      <a:pt x="916" y="2120"/>
                      <a:pt x="1198" y="2161"/>
                      <a:pt x="1462" y="2120"/>
                    </a:cubicBezTo>
                    <a:cubicBezTo>
                      <a:pt x="1716" y="2080"/>
                      <a:pt x="1954" y="1954"/>
                      <a:pt x="2100" y="1737"/>
                    </a:cubicBezTo>
                    <a:cubicBezTo>
                      <a:pt x="2137" y="1682"/>
                      <a:pt x="2167" y="1623"/>
                      <a:pt x="2192" y="1561"/>
                    </a:cubicBezTo>
                    <a:cubicBezTo>
                      <a:pt x="2195" y="1552"/>
                      <a:pt x="2151" y="1550"/>
                      <a:pt x="2147" y="1550"/>
                    </a:cubicBezTo>
                    <a:cubicBezTo>
                      <a:pt x="2137" y="1550"/>
                      <a:pt x="2107" y="1549"/>
                      <a:pt x="2102" y="1561"/>
                    </a:cubicBezTo>
                    <a:cubicBezTo>
                      <a:pt x="2009" y="1795"/>
                      <a:pt x="1823" y="1975"/>
                      <a:pt x="1585" y="2059"/>
                    </a:cubicBezTo>
                    <a:cubicBezTo>
                      <a:pt x="1531" y="2078"/>
                      <a:pt x="1474" y="2093"/>
                      <a:pt x="1417" y="2101"/>
                    </a:cubicBezTo>
                    <a:cubicBezTo>
                      <a:pt x="1356" y="2111"/>
                      <a:pt x="1306" y="2114"/>
                      <a:pt x="1247" y="2113"/>
                    </a:cubicBezTo>
                    <a:cubicBezTo>
                      <a:pt x="1244" y="2113"/>
                      <a:pt x="1241" y="2113"/>
                      <a:pt x="1238" y="2113"/>
                    </a:cubicBezTo>
                    <a:cubicBezTo>
                      <a:pt x="1238" y="2113"/>
                      <a:pt x="1222" y="2113"/>
                      <a:pt x="1231" y="2113"/>
                    </a:cubicBezTo>
                    <a:cubicBezTo>
                      <a:pt x="1224" y="2113"/>
                      <a:pt x="1217" y="2113"/>
                      <a:pt x="1210" y="2112"/>
                    </a:cubicBezTo>
                    <a:cubicBezTo>
                      <a:pt x="1194" y="2111"/>
                      <a:pt x="1178" y="2110"/>
                      <a:pt x="1162" y="2109"/>
                    </a:cubicBezTo>
                    <a:cubicBezTo>
                      <a:pt x="1139" y="2106"/>
                      <a:pt x="1103" y="2101"/>
                      <a:pt x="1075" y="2097"/>
                    </a:cubicBezTo>
                    <a:cubicBezTo>
                      <a:pt x="1017" y="2086"/>
                      <a:pt x="959" y="2071"/>
                      <a:pt x="903" y="2052"/>
                    </a:cubicBezTo>
                    <a:cubicBezTo>
                      <a:pt x="631" y="1959"/>
                      <a:pt x="401" y="1767"/>
                      <a:pt x="268" y="1511"/>
                    </a:cubicBezTo>
                    <a:cubicBezTo>
                      <a:pt x="190" y="1363"/>
                      <a:pt x="146" y="1197"/>
                      <a:pt x="145" y="1029"/>
                    </a:cubicBezTo>
                    <a:cubicBezTo>
                      <a:pt x="144" y="864"/>
                      <a:pt x="186" y="698"/>
                      <a:pt x="264" y="552"/>
                    </a:cubicBezTo>
                    <a:cubicBezTo>
                      <a:pt x="340" y="408"/>
                      <a:pt x="454" y="283"/>
                      <a:pt x="594" y="198"/>
                    </a:cubicBezTo>
                    <a:cubicBezTo>
                      <a:pt x="729" y="116"/>
                      <a:pt x="887" y="70"/>
                      <a:pt x="1045" y="69"/>
                    </a:cubicBezTo>
                    <a:cubicBezTo>
                      <a:pt x="1359" y="66"/>
                      <a:pt x="1652" y="235"/>
                      <a:pt x="1832" y="489"/>
                    </a:cubicBezTo>
                    <a:cubicBezTo>
                      <a:pt x="2008" y="738"/>
                      <a:pt x="2072" y="1060"/>
                      <a:pt x="1992" y="1355"/>
                    </a:cubicBezTo>
                    <a:cubicBezTo>
                      <a:pt x="1946" y="1528"/>
                      <a:pt x="1853" y="1683"/>
                      <a:pt x="1702" y="1783"/>
                    </a:cubicBezTo>
                    <a:cubicBezTo>
                      <a:pt x="1556" y="1881"/>
                      <a:pt x="1374" y="1927"/>
                      <a:pt x="1199" y="1924"/>
                    </a:cubicBezTo>
                    <a:cubicBezTo>
                      <a:pt x="869" y="1919"/>
                      <a:pt x="549" y="1726"/>
                      <a:pt x="377" y="1446"/>
                    </a:cubicBezTo>
                    <a:cubicBezTo>
                      <a:pt x="295" y="1312"/>
                      <a:pt x="250" y="1155"/>
                      <a:pt x="262" y="998"/>
                    </a:cubicBezTo>
                    <a:cubicBezTo>
                      <a:pt x="267" y="938"/>
                      <a:pt x="281" y="879"/>
                      <a:pt x="293" y="821"/>
                    </a:cubicBezTo>
                    <a:cubicBezTo>
                      <a:pt x="305" y="767"/>
                      <a:pt x="320" y="715"/>
                      <a:pt x="341" y="665"/>
                    </a:cubicBezTo>
                    <a:cubicBezTo>
                      <a:pt x="372" y="589"/>
                      <a:pt x="414" y="518"/>
                      <a:pt x="460" y="449"/>
                    </a:cubicBezTo>
                    <a:cubicBezTo>
                      <a:pt x="467" y="438"/>
                      <a:pt x="433" y="436"/>
                      <a:pt x="428" y="436"/>
                    </a:cubicBezTo>
                    <a:cubicBezTo>
                      <a:pt x="418" y="435"/>
                      <a:pt x="381" y="432"/>
                      <a:pt x="373" y="444"/>
                    </a:cubicBezTo>
                    <a:close/>
                  </a:path>
                </a:pathLst>
              </a:custGeom>
              <a:grpFill/>
              <a:ln w="9525">
                <a:noFill/>
                <a:round/>
                <a:headEnd/>
                <a:tailEnd/>
              </a:ln>
              <a:effectLst>
                <a:outerShdw dist="76200" dir="978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37">
                <a:extLst>
                  <a:ext uri="{FF2B5EF4-FFF2-40B4-BE49-F238E27FC236}">
                    <a16:creationId xmlns:a16="http://schemas.microsoft.com/office/drawing/2014/main" id="{C9577197-5214-4632-8F0E-A10664CDC606}"/>
                  </a:ext>
                </a:extLst>
              </p:cNvPr>
              <p:cNvSpPr>
                <a:spLocks/>
              </p:cNvSpPr>
              <p:nvPr/>
            </p:nvSpPr>
            <p:spPr bwMode="auto">
              <a:xfrm>
                <a:off x="4078188" y="1872164"/>
                <a:ext cx="4105275" cy="4236453"/>
              </a:xfrm>
              <a:custGeom>
                <a:avLst/>
                <a:gdLst>
                  <a:gd name="T0" fmla="*/ 1650 w 1997"/>
                  <a:gd name="T1" fmla="*/ 1925 h 2060"/>
                  <a:gd name="T2" fmla="*/ 1935 w 1997"/>
                  <a:gd name="T3" fmla="*/ 1531 h 2060"/>
                  <a:gd name="T4" fmla="*/ 1985 w 1997"/>
                  <a:gd name="T5" fmla="*/ 1036 h 2060"/>
                  <a:gd name="T6" fmla="*/ 1816 w 1997"/>
                  <a:gd name="T7" fmla="*/ 520 h 2060"/>
                  <a:gd name="T8" fmla="*/ 1397 w 1997"/>
                  <a:gd name="T9" fmla="*/ 141 h 2060"/>
                  <a:gd name="T10" fmla="*/ 755 w 1997"/>
                  <a:gd name="T11" fmla="*/ 63 h 2060"/>
                  <a:gd name="T12" fmla="*/ 333 w 1997"/>
                  <a:gd name="T13" fmla="*/ 414 h 2060"/>
                  <a:gd name="T14" fmla="*/ 234 w 1997"/>
                  <a:gd name="T15" fmla="*/ 683 h 2060"/>
                  <a:gd name="T16" fmla="*/ 195 w 1997"/>
                  <a:gd name="T17" fmla="*/ 958 h 2060"/>
                  <a:gd name="T18" fmla="*/ 318 w 1997"/>
                  <a:gd name="T19" fmla="*/ 1485 h 2060"/>
                  <a:gd name="T20" fmla="*/ 722 w 1997"/>
                  <a:gd name="T21" fmla="*/ 1874 h 2060"/>
                  <a:gd name="T22" fmla="*/ 1269 w 1997"/>
                  <a:gd name="T23" fmla="*/ 1969 h 2060"/>
                  <a:gd name="T24" fmla="*/ 1545 w 1997"/>
                  <a:gd name="T25" fmla="*/ 1895 h 2060"/>
                  <a:gd name="T26" fmla="*/ 1747 w 1997"/>
                  <a:gd name="T27" fmla="*/ 1739 h 2060"/>
                  <a:gd name="T28" fmla="*/ 1842 w 1997"/>
                  <a:gd name="T29" fmla="*/ 1511 h 2060"/>
                  <a:gd name="T30" fmla="*/ 1868 w 1997"/>
                  <a:gd name="T31" fmla="*/ 1222 h 2060"/>
                  <a:gd name="T32" fmla="*/ 1705 w 1997"/>
                  <a:gd name="T33" fmla="*/ 658 h 2060"/>
                  <a:gd name="T34" fmla="*/ 1285 w 1997"/>
                  <a:gd name="T35" fmla="*/ 286 h 2060"/>
                  <a:gd name="T36" fmla="*/ 711 w 1997"/>
                  <a:gd name="T37" fmla="*/ 213 h 2060"/>
                  <a:gd name="T38" fmla="*/ 251 w 1997"/>
                  <a:gd name="T39" fmla="*/ 473 h 2060"/>
                  <a:gd name="T40" fmla="*/ 22 w 1997"/>
                  <a:gd name="T41" fmla="*/ 957 h 2060"/>
                  <a:gd name="T42" fmla="*/ 128 w 1997"/>
                  <a:gd name="T43" fmla="*/ 1507 h 2060"/>
                  <a:gd name="T44" fmla="*/ 1060 w 1997"/>
                  <a:gd name="T45" fmla="*/ 2056 h 2060"/>
                  <a:gd name="T46" fmla="*/ 1330 w 1997"/>
                  <a:gd name="T47" fmla="*/ 2030 h 2060"/>
                  <a:gd name="T48" fmla="*/ 1346 w 1997"/>
                  <a:gd name="T49" fmla="*/ 2002 h 2060"/>
                  <a:gd name="T50" fmla="*/ 1285 w 1997"/>
                  <a:gd name="T51" fmla="*/ 1995 h 2060"/>
                  <a:gd name="T52" fmla="*/ 793 w 1997"/>
                  <a:gd name="T53" fmla="*/ 1965 h 2060"/>
                  <a:gd name="T54" fmla="*/ 358 w 1997"/>
                  <a:gd name="T55" fmla="*/ 1698 h 2060"/>
                  <a:gd name="T56" fmla="*/ 190 w 1997"/>
                  <a:gd name="T57" fmla="*/ 697 h 2060"/>
                  <a:gd name="T58" fmla="*/ 529 w 1997"/>
                  <a:gd name="T59" fmla="*/ 333 h 2060"/>
                  <a:gd name="T60" fmla="*/ 1010 w 1997"/>
                  <a:gd name="T61" fmla="*/ 248 h 2060"/>
                  <a:gd name="T62" fmla="*/ 1470 w 1997"/>
                  <a:gd name="T63" fmla="*/ 485 h 2060"/>
                  <a:gd name="T64" fmla="*/ 1742 w 1997"/>
                  <a:gd name="T65" fmla="*/ 962 h 2060"/>
                  <a:gd name="T66" fmla="*/ 1750 w 1997"/>
                  <a:gd name="T67" fmla="*/ 1517 h 2060"/>
                  <a:gd name="T68" fmla="*/ 1657 w 1997"/>
                  <a:gd name="T69" fmla="*/ 1732 h 2060"/>
                  <a:gd name="T70" fmla="*/ 1468 w 1997"/>
                  <a:gd name="T71" fmla="*/ 1873 h 2060"/>
                  <a:gd name="T72" fmla="*/ 538 w 1997"/>
                  <a:gd name="T73" fmla="*/ 1659 h 2060"/>
                  <a:gd name="T74" fmla="*/ 303 w 1997"/>
                  <a:gd name="T75" fmla="*/ 1189 h 2060"/>
                  <a:gd name="T76" fmla="*/ 328 w 1997"/>
                  <a:gd name="T77" fmla="*/ 665 h 2060"/>
                  <a:gd name="T78" fmla="*/ 593 w 1997"/>
                  <a:gd name="T79" fmla="*/ 212 h 2060"/>
                  <a:gd name="T80" fmla="*/ 827 w 1997"/>
                  <a:gd name="T81" fmla="*/ 90 h 2060"/>
                  <a:gd name="T82" fmla="*/ 1107 w 1997"/>
                  <a:gd name="T83" fmla="*/ 88 h 2060"/>
                  <a:gd name="T84" fmla="*/ 1856 w 1997"/>
                  <a:gd name="T85" fmla="*/ 813 h 2060"/>
                  <a:gd name="T86" fmla="*/ 1890 w 1997"/>
                  <a:gd name="T87" fmla="*/ 1306 h 2060"/>
                  <a:gd name="T88" fmla="*/ 1738 w 1997"/>
                  <a:gd name="T89" fmla="*/ 1751 h 2060"/>
                  <a:gd name="T90" fmla="*/ 1572 w 1997"/>
                  <a:gd name="T91" fmla="*/ 1905 h 2060"/>
                  <a:gd name="T92" fmla="*/ 1589 w 1997"/>
                  <a:gd name="T93" fmla="*/ 1932 h 2060"/>
                  <a:gd name="T94" fmla="*/ 1650 w 1997"/>
                  <a:gd name="T95" fmla="*/ 1925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7" h="2060">
                    <a:moveTo>
                      <a:pt x="1650" y="1925"/>
                    </a:moveTo>
                    <a:cubicBezTo>
                      <a:pt x="1796" y="1838"/>
                      <a:pt x="1887" y="1690"/>
                      <a:pt x="1935" y="1531"/>
                    </a:cubicBezTo>
                    <a:cubicBezTo>
                      <a:pt x="1983" y="1372"/>
                      <a:pt x="1997" y="1201"/>
                      <a:pt x="1985" y="1036"/>
                    </a:cubicBezTo>
                    <a:cubicBezTo>
                      <a:pt x="1971" y="854"/>
                      <a:pt x="1914" y="674"/>
                      <a:pt x="1816" y="520"/>
                    </a:cubicBezTo>
                    <a:cubicBezTo>
                      <a:pt x="1714" y="359"/>
                      <a:pt x="1567" y="228"/>
                      <a:pt x="1397" y="141"/>
                    </a:cubicBezTo>
                    <a:cubicBezTo>
                      <a:pt x="1203" y="41"/>
                      <a:pt x="967" y="0"/>
                      <a:pt x="755" y="63"/>
                    </a:cubicBezTo>
                    <a:cubicBezTo>
                      <a:pt x="573" y="117"/>
                      <a:pt x="424" y="249"/>
                      <a:pt x="333" y="414"/>
                    </a:cubicBezTo>
                    <a:cubicBezTo>
                      <a:pt x="288" y="498"/>
                      <a:pt x="257" y="590"/>
                      <a:pt x="234" y="683"/>
                    </a:cubicBezTo>
                    <a:cubicBezTo>
                      <a:pt x="211" y="773"/>
                      <a:pt x="198" y="865"/>
                      <a:pt x="195" y="958"/>
                    </a:cubicBezTo>
                    <a:cubicBezTo>
                      <a:pt x="190" y="1141"/>
                      <a:pt x="229" y="1325"/>
                      <a:pt x="318" y="1485"/>
                    </a:cubicBezTo>
                    <a:cubicBezTo>
                      <a:pt x="409" y="1652"/>
                      <a:pt x="551" y="1789"/>
                      <a:pt x="722" y="1874"/>
                    </a:cubicBezTo>
                    <a:cubicBezTo>
                      <a:pt x="890" y="1958"/>
                      <a:pt x="1083" y="1990"/>
                      <a:pt x="1269" y="1969"/>
                    </a:cubicBezTo>
                    <a:cubicBezTo>
                      <a:pt x="1364" y="1959"/>
                      <a:pt x="1458" y="1934"/>
                      <a:pt x="1545" y="1895"/>
                    </a:cubicBezTo>
                    <a:cubicBezTo>
                      <a:pt x="1625" y="1860"/>
                      <a:pt x="1696" y="1810"/>
                      <a:pt x="1747" y="1739"/>
                    </a:cubicBezTo>
                    <a:cubicBezTo>
                      <a:pt x="1796" y="1672"/>
                      <a:pt x="1824" y="1592"/>
                      <a:pt x="1842" y="1511"/>
                    </a:cubicBezTo>
                    <a:cubicBezTo>
                      <a:pt x="1863" y="1417"/>
                      <a:pt x="1871" y="1319"/>
                      <a:pt x="1868" y="1222"/>
                    </a:cubicBezTo>
                    <a:cubicBezTo>
                      <a:pt x="1862" y="1025"/>
                      <a:pt x="1809" y="826"/>
                      <a:pt x="1705" y="658"/>
                    </a:cubicBezTo>
                    <a:cubicBezTo>
                      <a:pt x="1605" y="496"/>
                      <a:pt x="1458" y="366"/>
                      <a:pt x="1285" y="286"/>
                    </a:cubicBezTo>
                    <a:cubicBezTo>
                      <a:pt x="1107" y="204"/>
                      <a:pt x="904" y="176"/>
                      <a:pt x="711" y="213"/>
                    </a:cubicBezTo>
                    <a:cubicBezTo>
                      <a:pt x="535" y="248"/>
                      <a:pt x="373" y="342"/>
                      <a:pt x="251" y="473"/>
                    </a:cubicBezTo>
                    <a:cubicBezTo>
                      <a:pt x="126" y="606"/>
                      <a:pt x="44" y="776"/>
                      <a:pt x="22" y="957"/>
                    </a:cubicBezTo>
                    <a:cubicBezTo>
                      <a:pt x="0" y="1145"/>
                      <a:pt x="40" y="1340"/>
                      <a:pt x="128" y="1507"/>
                    </a:cubicBezTo>
                    <a:cubicBezTo>
                      <a:pt x="306" y="1844"/>
                      <a:pt x="687" y="2040"/>
                      <a:pt x="1060" y="2056"/>
                    </a:cubicBezTo>
                    <a:cubicBezTo>
                      <a:pt x="1151" y="2060"/>
                      <a:pt x="1242" y="2052"/>
                      <a:pt x="1330" y="2030"/>
                    </a:cubicBezTo>
                    <a:cubicBezTo>
                      <a:pt x="1343" y="2026"/>
                      <a:pt x="1361" y="2015"/>
                      <a:pt x="1346" y="2002"/>
                    </a:cubicBezTo>
                    <a:cubicBezTo>
                      <a:pt x="1332" y="1989"/>
                      <a:pt x="1302" y="1990"/>
                      <a:pt x="1285" y="1995"/>
                    </a:cubicBezTo>
                    <a:cubicBezTo>
                      <a:pt x="1123" y="2036"/>
                      <a:pt x="952" y="2016"/>
                      <a:pt x="793" y="1965"/>
                    </a:cubicBezTo>
                    <a:cubicBezTo>
                      <a:pt x="631" y="1913"/>
                      <a:pt x="476" y="1822"/>
                      <a:pt x="358" y="1698"/>
                    </a:cubicBezTo>
                    <a:cubicBezTo>
                      <a:pt x="110" y="1436"/>
                      <a:pt x="29" y="1024"/>
                      <a:pt x="190" y="697"/>
                    </a:cubicBezTo>
                    <a:cubicBezTo>
                      <a:pt x="264" y="546"/>
                      <a:pt x="383" y="416"/>
                      <a:pt x="529" y="333"/>
                    </a:cubicBezTo>
                    <a:cubicBezTo>
                      <a:pt x="676" y="249"/>
                      <a:pt x="843" y="220"/>
                      <a:pt x="1010" y="248"/>
                    </a:cubicBezTo>
                    <a:cubicBezTo>
                      <a:pt x="1183" y="277"/>
                      <a:pt x="1344" y="365"/>
                      <a:pt x="1470" y="485"/>
                    </a:cubicBezTo>
                    <a:cubicBezTo>
                      <a:pt x="1604" y="612"/>
                      <a:pt x="1696" y="783"/>
                      <a:pt x="1742" y="962"/>
                    </a:cubicBezTo>
                    <a:cubicBezTo>
                      <a:pt x="1788" y="1142"/>
                      <a:pt x="1792" y="1336"/>
                      <a:pt x="1750" y="1517"/>
                    </a:cubicBezTo>
                    <a:cubicBezTo>
                      <a:pt x="1733" y="1594"/>
                      <a:pt x="1705" y="1669"/>
                      <a:pt x="1657" y="1732"/>
                    </a:cubicBezTo>
                    <a:cubicBezTo>
                      <a:pt x="1609" y="1798"/>
                      <a:pt x="1542" y="1842"/>
                      <a:pt x="1468" y="1873"/>
                    </a:cubicBezTo>
                    <a:cubicBezTo>
                      <a:pt x="1147" y="2007"/>
                      <a:pt x="773" y="1913"/>
                      <a:pt x="538" y="1659"/>
                    </a:cubicBezTo>
                    <a:cubicBezTo>
                      <a:pt x="417" y="1528"/>
                      <a:pt x="336" y="1364"/>
                      <a:pt x="303" y="1189"/>
                    </a:cubicBezTo>
                    <a:cubicBezTo>
                      <a:pt x="270" y="1015"/>
                      <a:pt x="283" y="835"/>
                      <a:pt x="328" y="665"/>
                    </a:cubicBezTo>
                    <a:cubicBezTo>
                      <a:pt x="374" y="492"/>
                      <a:pt x="454" y="328"/>
                      <a:pt x="593" y="212"/>
                    </a:cubicBezTo>
                    <a:cubicBezTo>
                      <a:pt x="661" y="155"/>
                      <a:pt x="740" y="112"/>
                      <a:pt x="827" y="90"/>
                    </a:cubicBezTo>
                    <a:cubicBezTo>
                      <a:pt x="918" y="68"/>
                      <a:pt x="1015" y="69"/>
                      <a:pt x="1107" y="88"/>
                    </a:cubicBezTo>
                    <a:cubicBezTo>
                      <a:pt x="1469" y="164"/>
                      <a:pt x="1758" y="463"/>
                      <a:pt x="1856" y="813"/>
                    </a:cubicBezTo>
                    <a:cubicBezTo>
                      <a:pt x="1901" y="973"/>
                      <a:pt x="1907" y="1141"/>
                      <a:pt x="1890" y="1306"/>
                    </a:cubicBezTo>
                    <a:cubicBezTo>
                      <a:pt x="1873" y="1462"/>
                      <a:pt x="1831" y="1622"/>
                      <a:pt x="1738" y="1751"/>
                    </a:cubicBezTo>
                    <a:cubicBezTo>
                      <a:pt x="1694" y="1814"/>
                      <a:pt x="1638" y="1866"/>
                      <a:pt x="1572" y="1905"/>
                    </a:cubicBezTo>
                    <a:cubicBezTo>
                      <a:pt x="1554" y="1915"/>
                      <a:pt x="1579" y="1930"/>
                      <a:pt x="1589" y="1932"/>
                    </a:cubicBezTo>
                    <a:cubicBezTo>
                      <a:pt x="1609" y="1938"/>
                      <a:pt x="1632" y="1936"/>
                      <a:pt x="1650" y="1925"/>
                    </a:cubicBezTo>
                    <a:close/>
                  </a:path>
                </a:pathLst>
              </a:custGeom>
              <a:grpFill/>
              <a:ln w="9525">
                <a:noFill/>
                <a:round/>
                <a:headEnd/>
                <a:tailEnd/>
              </a:ln>
              <a:effectLst>
                <a:outerShdw dist="76200" dir="978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37">
                <a:extLst>
                  <a:ext uri="{FF2B5EF4-FFF2-40B4-BE49-F238E27FC236}">
                    <a16:creationId xmlns:a16="http://schemas.microsoft.com/office/drawing/2014/main" id="{C4EADD1D-0898-4BBC-859E-7181176201EA}"/>
                  </a:ext>
                </a:extLst>
              </p:cNvPr>
              <p:cNvSpPr>
                <a:spLocks/>
              </p:cNvSpPr>
              <p:nvPr/>
            </p:nvSpPr>
            <p:spPr bwMode="auto">
              <a:xfrm rot="10800000">
                <a:off x="4458458" y="2210749"/>
                <a:ext cx="4105275" cy="4236453"/>
              </a:xfrm>
              <a:custGeom>
                <a:avLst/>
                <a:gdLst>
                  <a:gd name="T0" fmla="*/ 1650 w 1997"/>
                  <a:gd name="T1" fmla="*/ 1925 h 2060"/>
                  <a:gd name="T2" fmla="*/ 1935 w 1997"/>
                  <a:gd name="T3" fmla="*/ 1531 h 2060"/>
                  <a:gd name="T4" fmla="*/ 1985 w 1997"/>
                  <a:gd name="T5" fmla="*/ 1036 h 2060"/>
                  <a:gd name="T6" fmla="*/ 1816 w 1997"/>
                  <a:gd name="T7" fmla="*/ 520 h 2060"/>
                  <a:gd name="T8" fmla="*/ 1397 w 1997"/>
                  <a:gd name="T9" fmla="*/ 141 h 2060"/>
                  <a:gd name="T10" fmla="*/ 755 w 1997"/>
                  <a:gd name="T11" fmla="*/ 63 h 2060"/>
                  <a:gd name="T12" fmla="*/ 333 w 1997"/>
                  <a:gd name="T13" fmla="*/ 414 h 2060"/>
                  <a:gd name="T14" fmla="*/ 234 w 1997"/>
                  <a:gd name="T15" fmla="*/ 683 h 2060"/>
                  <a:gd name="T16" fmla="*/ 195 w 1997"/>
                  <a:gd name="T17" fmla="*/ 958 h 2060"/>
                  <a:gd name="T18" fmla="*/ 318 w 1997"/>
                  <a:gd name="T19" fmla="*/ 1485 h 2060"/>
                  <a:gd name="T20" fmla="*/ 722 w 1997"/>
                  <a:gd name="T21" fmla="*/ 1874 h 2060"/>
                  <a:gd name="T22" fmla="*/ 1269 w 1997"/>
                  <a:gd name="T23" fmla="*/ 1969 h 2060"/>
                  <a:gd name="T24" fmla="*/ 1545 w 1997"/>
                  <a:gd name="T25" fmla="*/ 1895 h 2060"/>
                  <a:gd name="T26" fmla="*/ 1747 w 1997"/>
                  <a:gd name="T27" fmla="*/ 1739 h 2060"/>
                  <a:gd name="T28" fmla="*/ 1842 w 1997"/>
                  <a:gd name="T29" fmla="*/ 1511 h 2060"/>
                  <a:gd name="T30" fmla="*/ 1868 w 1997"/>
                  <a:gd name="T31" fmla="*/ 1222 h 2060"/>
                  <a:gd name="T32" fmla="*/ 1705 w 1997"/>
                  <a:gd name="T33" fmla="*/ 658 h 2060"/>
                  <a:gd name="T34" fmla="*/ 1285 w 1997"/>
                  <a:gd name="T35" fmla="*/ 286 h 2060"/>
                  <a:gd name="T36" fmla="*/ 711 w 1997"/>
                  <a:gd name="T37" fmla="*/ 213 h 2060"/>
                  <a:gd name="T38" fmla="*/ 251 w 1997"/>
                  <a:gd name="T39" fmla="*/ 473 h 2060"/>
                  <a:gd name="T40" fmla="*/ 22 w 1997"/>
                  <a:gd name="T41" fmla="*/ 957 h 2060"/>
                  <a:gd name="T42" fmla="*/ 128 w 1997"/>
                  <a:gd name="T43" fmla="*/ 1507 h 2060"/>
                  <a:gd name="T44" fmla="*/ 1060 w 1997"/>
                  <a:gd name="T45" fmla="*/ 2056 h 2060"/>
                  <a:gd name="T46" fmla="*/ 1330 w 1997"/>
                  <a:gd name="T47" fmla="*/ 2030 h 2060"/>
                  <a:gd name="T48" fmla="*/ 1346 w 1997"/>
                  <a:gd name="T49" fmla="*/ 2002 h 2060"/>
                  <a:gd name="T50" fmla="*/ 1285 w 1997"/>
                  <a:gd name="T51" fmla="*/ 1995 h 2060"/>
                  <a:gd name="T52" fmla="*/ 793 w 1997"/>
                  <a:gd name="T53" fmla="*/ 1965 h 2060"/>
                  <a:gd name="T54" fmla="*/ 358 w 1997"/>
                  <a:gd name="T55" fmla="*/ 1698 h 2060"/>
                  <a:gd name="T56" fmla="*/ 190 w 1997"/>
                  <a:gd name="T57" fmla="*/ 697 h 2060"/>
                  <a:gd name="T58" fmla="*/ 529 w 1997"/>
                  <a:gd name="T59" fmla="*/ 333 h 2060"/>
                  <a:gd name="T60" fmla="*/ 1010 w 1997"/>
                  <a:gd name="T61" fmla="*/ 248 h 2060"/>
                  <a:gd name="T62" fmla="*/ 1470 w 1997"/>
                  <a:gd name="T63" fmla="*/ 485 h 2060"/>
                  <a:gd name="T64" fmla="*/ 1742 w 1997"/>
                  <a:gd name="T65" fmla="*/ 962 h 2060"/>
                  <a:gd name="T66" fmla="*/ 1750 w 1997"/>
                  <a:gd name="T67" fmla="*/ 1517 h 2060"/>
                  <a:gd name="T68" fmla="*/ 1657 w 1997"/>
                  <a:gd name="T69" fmla="*/ 1732 h 2060"/>
                  <a:gd name="T70" fmla="*/ 1468 w 1997"/>
                  <a:gd name="T71" fmla="*/ 1873 h 2060"/>
                  <a:gd name="T72" fmla="*/ 538 w 1997"/>
                  <a:gd name="T73" fmla="*/ 1659 h 2060"/>
                  <a:gd name="T74" fmla="*/ 303 w 1997"/>
                  <a:gd name="T75" fmla="*/ 1189 h 2060"/>
                  <a:gd name="T76" fmla="*/ 328 w 1997"/>
                  <a:gd name="T77" fmla="*/ 665 h 2060"/>
                  <a:gd name="T78" fmla="*/ 593 w 1997"/>
                  <a:gd name="T79" fmla="*/ 212 h 2060"/>
                  <a:gd name="T80" fmla="*/ 827 w 1997"/>
                  <a:gd name="T81" fmla="*/ 90 h 2060"/>
                  <a:gd name="T82" fmla="*/ 1107 w 1997"/>
                  <a:gd name="T83" fmla="*/ 88 h 2060"/>
                  <a:gd name="T84" fmla="*/ 1856 w 1997"/>
                  <a:gd name="T85" fmla="*/ 813 h 2060"/>
                  <a:gd name="T86" fmla="*/ 1890 w 1997"/>
                  <a:gd name="T87" fmla="*/ 1306 h 2060"/>
                  <a:gd name="T88" fmla="*/ 1738 w 1997"/>
                  <a:gd name="T89" fmla="*/ 1751 h 2060"/>
                  <a:gd name="T90" fmla="*/ 1572 w 1997"/>
                  <a:gd name="T91" fmla="*/ 1905 h 2060"/>
                  <a:gd name="T92" fmla="*/ 1589 w 1997"/>
                  <a:gd name="T93" fmla="*/ 1932 h 2060"/>
                  <a:gd name="T94" fmla="*/ 1650 w 1997"/>
                  <a:gd name="T95" fmla="*/ 1925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7" h="2060">
                    <a:moveTo>
                      <a:pt x="1650" y="1925"/>
                    </a:moveTo>
                    <a:cubicBezTo>
                      <a:pt x="1796" y="1838"/>
                      <a:pt x="1887" y="1690"/>
                      <a:pt x="1935" y="1531"/>
                    </a:cubicBezTo>
                    <a:cubicBezTo>
                      <a:pt x="1983" y="1372"/>
                      <a:pt x="1997" y="1201"/>
                      <a:pt x="1985" y="1036"/>
                    </a:cubicBezTo>
                    <a:cubicBezTo>
                      <a:pt x="1971" y="854"/>
                      <a:pt x="1914" y="674"/>
                      <a:pt x="1816" y="520"/>
                    </a:cubicBezTo>
                    <a:cubicBezTo>
                      <a:pt x="1714" y="359"/>
                      <a:pt x="1567" y="228"/>
                      <a:pt x="1397" y="141"/>
                    </a:cubicBezTo>
                    <a:cubicBezTo>
                      <a:pt x="1203" y="41"/>
                      <a:pt x="967" y="0"/>
                      <a:pt x="755" y="63"/>
                    </a:cubicBezTo>
                    <a:cubicBezTo>
                      <a:pt x="573" y="117"/>
                      <a:pt x="424" y="249"/>
                      <a:pt x="333" y="414"/>
                    </a:cubicBezTo>
                    <a:cubicBezTo>
                      <a:pt x="288" y="498"/>
                      <a:pt x="257" y="590"/>
                      <a:pt x="234" y="683"/>
                    </a:cubicBezTo>
                    <a:cubicBezTo>
                      <a:pt x="211" y="773"/>
                      <a:pt x="198" y="865"/>
                      <a:pt x="195" y="958"/>
                    </a:cubicBezTo>
                    <a:cubicBezTo>
                      <a:pt x="190" y="1141"/>
                      <a:pt x="229" y="1325"/>
                      <a:pt x="318" y="1485"/>
                    </a:cubicBezTo>
                    <a:cubicBezTo>
                      <a:pt x="409" y="1652"/>
                      <a:pt x="551" y="1789"/>
                      <a:pt x="722" y="1874"/>
                    </a:cubicBezTo>
                    <a:cubicBezTo>
                      <a:pt x="890" y="1958"/>
                      <a:pt x="1083" y="1990"/>
                      <a:pt x="1269" y="1969"/>
                    </a:cubicBezTo>
                    <a:cubicBezTo>
                      <a:pt x="1364" y="1959"/>
                      <a:pt x="1458" y="1934"/>
                      <a:pt x="1545" y="1895"/>
                    </a:cubicBezTo>
                    <a:cubicBezTo>
                      <a:pt x="1625" y="1860"/>
                      <a:pt x="1696" y="1810"/>
                      <a:pt x="1747" y="1739"/>
                    </a:cubicBezTo>
                    <a:cubicBezTo>
                      <a:pt x="1796" y="1672"/>
                      <a:pt x="1824" y="1592"/>
                      <a:pt x="1842" y="1511"/>
                    </a:cubicBezTo>
                    <a:cubicBezTo>
                      <a:pt x="1863" y="1417"/>
                      <a:pt x="1871" y="1319"/>
                      <a:pt x="1868" y="1222"/>
                    </a:cubicBezTo>
                    <a:cubicBezTo>
                      <a:pt x="1862" y="1025"/>
                      <a:pt x="1809" y="826"/>
                      <a:pt x="1705" y="658"/>
                    </a:cubicBezTo>
                    <a:cubicBezTo>
                      <a:pt x="1605" y="496"/>
                      <a:pt x="1458" y="366"/>
                      <a:pt x="1285" y="286"/>
                    </a:cubicBezTo>
                    <a:cubicBezTo>
                      <a:pt x="1107" y="204"/>
                      <a:pt x="904" y="176"/>
                      <a:pt x="711" y="213"/>
                    </a:cubicBezTo>
                    <a:cubicBezTo>
                      <a:pt x="535" y="248"/>
                      <a:pt x="373" y="342"/>
                      <a:pt x="251" y="473"/>
                    </a:cubicBezTo>
                    <a:cubicBezTo>
                      <a:pt x="126" y="606"/>
                      <a:pt x="44" y="776"/>
                      <a:pt x="22" y="957"/>
                    </a:cubicBezTo>
                    <a:cubicBezTo>
                      <a:pt x="0" y="1145"/>
                      <a:pt x="40" y="1340"/>
                      <a:pt x="128" y="1507"/>
                    </a:cubicBezTo>
                    <a:cubicBezTo>
                      <a:pt x="306" y="1844"/>
                      <a:pt x="687" y="2040"/>
                      <a:pt x="1060" y="2056"/>
                    </a:cubicBezTo>
                    <a:cubicBezTo>
                      <a:pt x="1151" y="2060"/>
                      <a:pt x="1242" y="2052"/>
                      <a:pt x="1330" y="2030"/>
                    </a:cubicBezTo>
                    <a:cubicBezTo>
                      <a:pt x="1343" y="2026"/>
                      <a:pt x="1361" y="2015"/>
                      <a:pt x="1346" y="2002"/>
                    </a:cubicBezTo>
                    <a:cubicBezTo>
                      <a:pt x="1332" y="1989"/>
                      <a:pt x="1302" y="1990"/>
                      <a:pt x="1285" y="1995"/>
                    </a:cubicBezTo>
                    <a:cubicBezTo>
                      <a:pt x="1123" y="2036"/>
                      <a:pt x="952" y="2016"/>
                      <a:pt x="793" y="1965"/>
                    </a:cubicBezTo>
                    <a:cubicBezTo>
                      <a:pt x="631" y="1913"/>
                      <a:pt x="476" y="1822"/>
                      <a:pt x="358" y="1698"/>
                    </a:cubicBezTo>
                    <a:cubicBezTo>
                      <a:pt x="110" y="1436"/>
                      <a:pt x="29" y="1024"/>
                      <a:pt x="190" y="697"/>
                    </a:cubicBezTo>
                    <a:cubicBezTo>
                      <a:pt x="264" y="546"/>
                      <a:pt x="383" y="416"/>
                      <a:pt x="529" y="333"/>
                    </a:cubicBezTo>
                    <a:cubicBezTo>
                      <a:pt x="676" y="249"/>
                      <a:pt x="843" y="220"/>
                      <a:pt x="1010" y="248"/>
                    </a:cubicBezTo>
                    <a:cubicBezTo>
                      <a:pt x="1183" y="277"/>
                      <a:pt x="1344" y="365"/>
                      <a:pt x="1470" y="485"/>
                    </a:cubicBezTo>
                    <a:cubicBezTo>
                      <a:pt x="1604" y="612"/>
                      <a:pt x="1696" y="783"/>
                      <a:pt x="1742" y="962"/>
                    </a:cubicBezTo>
                    <a:cubicBezTo>
                      <a:pt x="1788" y="1142"/>
                      <a:pt x="1792" y="1336"/>
                      <a:pt x="1750" y="1517"/>
                    </a:cubicBezTo>
                    <a:cubicBezTo>
                      <a:pt x="1733" y="1594"/>
                      <a:pt x="1705" y="1669"/>
                      <a:pt x="1657" y="1732"/>
                    </a:cubicBezTo>
                    <a:cubicBezTo>
                      <a:pt x="1609" y="1798"/>
                      <a:pt x="1542" y="1842"/>
                      <a:pt x="1468" y="1873"/>
                    </a:cubicBezTo>
                    <a:cubicBezTo>
                      <a:pt x="1147" y="2007"/>
                      <a:pt x="773" y="1913"/>
                      <a:pt x="538" y="1659"/>
                    </a:cubicBezTo>
                    <a:cubicBezTo>
                      <a:pt x="417" y="1528"/>
                      <a:pt x="336" y="1364"/>
                      <a:pt x="303" y="1189"/>
                    </a:cubicBezTo>
                    <a:cubicBezTo>
                      <a:pt x="270" y="1015"/>
                      <a:pt x="283" y="835"/>
                      <a:pt x="328" y="665"/>
                    </a:cubicBezTo>
                    <a:cubicBezTo>
                      <a:pt x="374" y="492"/>
                      <a:pt x="454" y="328"/>
                      <a:pt x="593" y="212"/>
                    </a:cubicBezTo>
                    <a:cubicBezTo>
                      <a:pt x="661" y="155"/>
                      <a:pt x="740" y="112"/>
                      <a:pt x="827" y="90"/>
                    </a:cubicBezTo>
                    <a:cubicBezTo>
                      <a:pt x="918" y="68"/>
                      <a:pt x="1015" y="69"/>
                      <a:pt x="1107" y="88"/>
                    </a:cubicBezTo>
                    <a:cubicBezTo>
                      <a:pt x="1469" y="164"/>
                      <a:pt x="1758" y="463"/>
                      <a:pt x="1856" y="813"/>
                    </a:cubicBezTo>
                    <a:cubicBezTo>
                      <a:pt x="1901" y="973"/>
                      <a:pt x="1907" y="1141"/>
                      <a:pt x="1890" y="1306"/>
                    </a:cubicBezTo>
                    <a:cubicBezTo>
                      <a:pt x="1873" y="1462"/>
                      <a:pt x="1831" y="1622"/>
                      <a:pt x="1738" y="1751"/>
                    </a:cubicBezTo>
                    <a:cubicBezTo>
                      <a:pt x="1694" y="1814"/>
                      <a:pt x="1638" y="1866"/>
                      <a:pt x="1572" y="1905"/>
                    </a:cubicBezTo>
                    <a:cubicBezTo>
                      <a:pt x="1554" y="1915"/>
                      <a:pt x="1579" y="1930"/>
                      <a:pt x="1589" y="1932"/>
                    </a:cubicBezTo>
                    <a:cubicBezTo>
                      <a:pt x="1609" y="1938"/>
                      <a:pt x="1632" y="1936"/>
                      <a:pt x="1650" y="1925"/>
                    </a:cubicBezTo>
                    <a:close/>
                  </a:path>
                </a:pathLst>
              </a:custGeom>
              <a:grpFill/>
              <a:ln w="9525">
                <a:noFill/>
                <a:round/>
                <a:headEnd/>
                <a:tailEnd/>
              </a:ln>
              <a:effectLst>
                <a:outerShdw dist="76200" dir="978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1">
                <a:extLst>
                  <a:ext uri="{FF2B5EF4-FFF2-40B4-BE49-F238E27FC236}">
                    <a16:creationId xmlns:a16="http://schemas.microsoft.com/office/drawing/2014/main" id="{35346F52-47C5-497F-82F5-2FF7B68FA1B0}"/>
                  </a:ext>
                </a:extLst>
              </p:cNvPr>
              <p:cNvSpPr>
                <a:spLocks/>
              </p:cNvSpPr>
              <p:nvPr/>
            </p:nvSpPr>
            <p:spPr bwMode="auto">
              <a:xfrm rot="4142230">
                <a:off x="3820383" y="1420921"/>
                <a:ext cx="4878060" cy="4804822"/>
              </a:xfrm>
              <a:custGeom>
                <a:avLst/>
                <a:gdLst>
                  <a:gd name="T0" fmla="*/ 373 w 2195"/>
                  <a:gd name="T1" fmla="*/ 444 h 2161"/>
                  <a:gd name="T2" fmla="*/ 249 w 2195"/>
                  <a:gd name="T3" fmla="*/ 669 h 2161"/>
                  <a:gd name="T4" fmla="*/ 201 w 2195"/>
                  <a:gd name="T5" fmla="*/ 832 h 2161"/>
                  <a:gd name="T6" fmla="*/ 171 w 2195"/>
                  <a:gd name="T7" fmla="*/ 1028 h 2161"/>
                  <a:gd name="T8" fmla="*/ 205 w 2195"/>
                  <a:gd name="T9" fmla="*/ 1269 h 2161"/>
                  <a:gd name="T10" fmla="*/ 927 w 2195"/>
                  <a:gd name="T11" fmla="*/ 1911 h 2161"/>
                  <a:gd name="T12" fmla="*/ 1519 w 2195"/>
                  <a:gd name="T13" fmla="*/ 1907 h 2161"/>
                  <a:gd name="T14" fmla="*/ 1968 w 2195"/>
                  <a:gd name="T15" fmla="*/ 1611 h 2161"/>
                  <a:gd name="T16" fmla="*/ 2022 w 2195"/>
                  <a:gd name="T17" fmla="*/ 663 h 2161"/>
                  <a:gd name="T18" fmla="*/ 1302 w 2195"/>
                  <a:gd name="T19" fmla="*/ 73 h 2161"/>
                  <a:gd name="T20" fmla="*/ 335 w 2195"/>
                  <a:gd name="T21" fmla="*/ 330 h 2161"/>
                  <a:gd name="T22" fmla="*/ 91 w 2195"/>
                  <a:gd name="T23" fmla="*/ 1291 h 2161"/>
                  <a:gd name="T24" fmla="*/ 677 w 2195"/>
                  <a:gd name="T25" fmla="*/ 2000 h 2161"/>
                  <a:gd name="T26" fmla="*/ 1462 w 2195"/>
                  <a:gd name="T27" fmla="*/ 2120 h 2161"/>
                  <a:gd name="T28" fmla="*/ 2100 w 2195"/>
                  <a:gd name="T29" fmla="*/ 1737 h 2161"/>
                  <a:gd name="T30" fmla="*/ 2192 w 2195"/>
                  <a:gd name="T31" fmla="*/ 1561 h 2161"/>
                  <a:gd name="T32" fmla="*/ 2147 w 2195"/>
                  <a:gd name="T33" fmla="*/ 1550 h 2161"/>
                  <a:gd name="T34" fmla="*/ 2102 w 2195"/>
                  <a:gd name="T35" fmla="*/ 1561 h 2161"/>
                  <a:gd name="T36" fmla="*/ 1585 w 2195"/>
                  <a:gd name="T37" fmla="*/ 2059 h 2161"/>
                  <a:gd name="T38" fmla="*/ 1417 w 2195"/>
                  <a:gd name="T39" fmla="*/ 2101 h 2161"/>
                  <a:gd name="T40" fmla="*/ 1247 w 2195"/>
                  <a:gd name="T41" fmla="*/ 2113 h 2161"/>
                  <a:gd name="T42" fmla="*/ 1238 w 2195"/>
                  <a:gd name="T43" fmla="*/ 2113 h 2161"/>
                  <a:gd name="T44" fmla="*/ 1231 w 2195"/>
                  <a:gd name="T45" fmla="*/ 2113 h 2161"/>
                  <a:gd name="T46" fmla="*/ 1210 w 2195"/>
                  <a:gd name="T47" fmla="*/ 2112 h 2161"/>
                  <a:gd name="T48" fmla="*/ 1162 w 2195"/>
                  <a:gd name="T49" fmla="*/ 2109 h 2161"/>
                  <a:gd name="T50" fmla="*/ 1075 w 2195"/>
                  <a:gd name="T51" fmla="*/ 2097 h 2161"/>
                  <a:gd name="T52" fmla="*/ 903 w 2195"/>
                  <a:gd name="T53" fmla="*/ 2052 h 2161"/>
                  <a:gd name="T54" fmla="*/ 268 w 2195"/>
                  <a:gd name="T55" fmla="*/ 1511 h 2161"/>
                  <a:gd name="T56" fmla="*/ 145 w 2195"/>
                  <a:gd name="T57" fmla="*/ 1029 h 2161"/>
                  <a:gd name="T58" fmla="*/ 264 w 2195"/>
                  <a:gd name="T59" fmla="*/ 552 h 2161"/>
                  <a:gd name="T60" fmla="*/ 594 w 2195"/>
                  <a:gd name="T61" fmla="*/ 198 h 2161"/>
                  <a:gd name="T62" fmla="*/ 1045 w 2195"/>
                  <a:gd name="T63" fmla="*/ 69 h 2161"/>
                  <a:gd name="T64" fmla="*/ 1832 w 2195"/>
                  <a:gd name="T65" fmla="*/ 489 h 2161"/>
                  <a:gd name="T66" fmla="*/ 1992 w 2195"/>
                  <a:gd name="T67" fmla="*/ 1355 h 2161"/>
                  <a:gd name="T68" fmla="*/ 1702 w 2195"/>
                  <a:gd name="T69" fmla="*/ 1783 h 2161"/>
                  <a:gd name="T70" fmla="*/ 1199 w 2195"/>
                  <a:gd name="T71" fmla="*/ 1924 h 2161"/>
                  <a:gd name="T72" fmla="*/ 377 w 2195"/>
                  <a:gd name="T73" fmla="*/ 1446 h 2161"/>
                  <a:gd name="T74" fmla="*/ 262 w 2195"/>
                  <a:gd name="T75" fmla="*/ 998 h 2161"/>
                  <a:gd name="T76" fmla="*/ 293 w 2195"/>
                  <a:gd name="T77" fmla="*/ 821 h 2161"/>
                  <a:gd name="T78" fmla="*/ 341 w 2195"/>
                  <a:gd name="T79" fmla="*/ 665 h 2161"/>
                  <a:gd name="T80" fmla="*/ 460 w 2195"/>
                  <a:gd name="T81" fmla="*/ 449 h 2161"/>
                  <a:gd name="T82" fmla="*/ 428 w 2195"/>
                  <a:gd name="T83" fmla="*/ 436 h 2161"/>
                  <a:gd name="T84" fmla="*/ 373 w 2195"/>
                  <a:gd name="T85" fmla="*/ 444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95" h="2161">
                    <a:moveTo>
                      <a:pt x="373" y="444"/>
                    </a:moveTo>
                    <a:cubicBezTo>
                      <a:pt x="326" y="515"/>
                      <a:pt x="281" y="590"/>
                      <a:pt x="249" y="669"/>
                    </a:cubicBezTo>
                    <a:cubicBezTo>
                      <a:pt x="227" y="722"/>
                      <a:pt x="212" y="776"/>
                      <a:pt x="201" y="832"/>
                    </a:cubicBezTo>
                    <a:cubicBezTo>
                      <a:pt x="188" y="897"/>
                      <a:pt x="173" y="961"/>
                      <a:pt x="171" y="1028"/>
                    </a:cubicBezTo>
                    <a:cubicBezTo>
                      <a:pt x="168" y="1110"/>
                      <a:pt x="180" y="1191"/>
                      <a:pt x="205" y="1269"/>
                    </a:cubicBezTo>
                    <a:cubicBezTo>
                      <a:pt x="309" y="1590"/>
                      <a:pt x="606" y="1830"/>
                      <a:pt x="927" y="1911"/>
                    </a:cubicBezTo>
                    <a:cubicBezTo>
                      <a:pt x="1119" y="1959"/>
                      <a:pt x="1328" y="1959"/>
                      <a:pt x="1519" y="1907"/>
                    </a:cubicBezTo>
                    <a:cubicBezTo>
                      <a:pt x="1697" y="1860"/>
                      <a:pt x="1864" y="1766"/>
                      <a:pt x="1968" y="1611"/>
                    </a:cubicBezTo>
                    <a:cubicBezTo>
                      <a:pt x="2155" y="1335"/>
                      <a:pt x="2157" y="960"/>
                      <a:pt x="2022" y="663"/>
                    </a:cubicBezTo>
                    <a:cubicBezTo>
                      <a:pt x="1887" y="367"/>
                      <a:pt x="1621" y="142"/>
                      <a:pt x="1302" y="73"/>
                    </a:cubicBezTo>
                    <a:cubicBezTo>
                      <a:pt x="963" y="0"/>
                      <a:pt x="582" y="77"/>
                      <a:pt x="335" y="330"/>
                    </a:cubicBezTo>
                    <a:cubicBezTo>
                      <a:pt x="90" y="581"/>
                      <a:pt x="0" y="954"/>
                      <a:pt x="91" y="1291"/>
                    </a:cubicBezTo>
                    <a:cubicBezTo>
                      <a:pt x="175" y="1599"/>
                      <a:pt x="392" y="1858"/>
                      <a:pt x="677" y="2000"/>
                    </a:cubicBezTo>
                    <a:cubicBezTo>
                      <a:pt x="916" y="2120"/>
                      <a:pt x="1198" y="2161"/>
                      <a:pt x="1462" y="2120"/>
                    </a:cubicBezTo>
                    <a:cubicBezTo>
                      <a:pt x="1716" y="2080"/>
                      <a:pt x="1954" y="1954"/>
                      <a:pt x="2100" y="1737"/>
                    </a:cubicBezTo>
                    <a:cubicBezTo>
                      <a:pt x="2137" y="1682"/>
                      <a:pt x="2167" y="1623"/>
                      <a:pt x="2192" y="1561"/>
                    </a:cubicBezTo>
                    <a:cubicBezTo>
                      <a:pt x="2195" y="1552"/>
                      <a:pt x="2151" y="1550"/>
                      <a:pt x="2147" y="1550"/>
                    </a:cubicBezTo>
                    <a:cubicBezTo>
                      <a:pt x="2137" y="1550"/>
                      <a:pt x="2107" y="1549"/>
                      <a:pt x="2102" y="1561"/>
                    </a:cubicBezTo>
                    <a:cubicBezTo>
                      <a:pt x="2009" y="1795"/>
                      <a:pt x="1823" y="1975"/>
                      <a:pt x="1585" y="2059"/>
                    </a:cubicBezTo>
                    <a:cubicBezTo>
                      <a:pt x="1531" y="2078"/>
                      <a:pt x="1474" y="2093"/>
                      <a:pt x="1417" y="2101"/>
                    </a:cubicBezTo>
                    <a:cubicBezTo>
                      <a:pt x="1356" y="2111"/>
                      <a:pt x="1306" y="2114"/>
                      <a:pt x="1247" y="2113"/>
                    </a:cubicBezTo>
                    <a:cubicBezTo>
                      <a:pt x="1244" y="2113"/>
                      <a:pt x="1241" y="2113"/>
                      <a:pt x="1238" y="2113"/>
                    </a:cubicBezTo>
                    <a:cubicBezTo>
                      <a:pt x="1238" y="2113"/>
                      <a:pt x="1222" y="2113"/>
                      <a:pt x="1231" y="2113"/>
                    </a:cubicBezTo>
                    <a:cubicBezTo>
                      <a:pt x="1224" y="2113"/>
                      <a:pt x="1217" y="2113"/>
                      <a:pt x="1210" y="2112"/>
                    </a:cubicBezTo>
                    <a:cubicBezTo>
                      <a:pt x="1194" y="2111"/>
                      <a:pt x="1178" y="2110"/>
                      <a:pt x="1162" y="2109"/>
                    </a:cubicBezTo>
                    <a:cubicBezTo>
                      <a:pt x="1139" y="2106"/>
                      <a:pt x="1103" y="2101"/>
                      <a:pt x="1075" y="2097"/>
                    </a:cubicBezTo>
                    <a:cubicBezTo>
                      <a:pt x="1017" y="2086"/>
                      <a:pt x="959" y="2071"/>
                      <a:pt x="903" y="2052"/>
                    </a:cubicBezTo>
                    <a:cubicBezTo>
                      <a:pt x="631" y="1959"/>
                      <a:pt x="401" y="1767"/>
                      <a:pt x="268" y="1511"/>
                    </a:cubicBezTo>
                    <a:cubicBezTo>
                      <a:pt x="190" y="1363"/>
                      <a:pt x="146" y="1197"/>
                      <a:pt x="145" y="1029"/>
                    </a:cubicBezTo>
                    <a:cubicBezTo>
                      <a:pt x="144" y="864"/>
                      <a:pt x="186" y="698"/>
                      <a:pt x="264" y="552"/>
                    </a:cubicBezTo>
                    <a:cubicBezTo>
                      <a:pt x="340" y="408"/>
                      <a:pt x="454" y="283"/>
                      <a:pt x="594" y="198"/>
                    </a:cubicBezTo>
                    <a:cubicBezTo>
                      <a:pt x="729" y="116"/>
                      <a:pt x="887" y="70"/>
                      <a:pt x="1045" y="69"/>
                    </a:cubicBezTo>
                    <a:cubicBezTo>
                      <a:pt x="1359" y="66"/>
                      <a:pt x="1652" y="235"/>
                      <a:pt x="1832" y="489"/>
                    </a:cubicBezTo>
                    <a:cubicBezTo>
                      <a:pt x="2008" y="738"/>
                      <a:pt x="2072" y="1060"/>
                      <a:pt x="1992" y="1355"/>
                    </a:cubicBezTo>
                    <a:cubicBezTo>
                      <a:pt x="1946" y="1528"/>
                      <a:pt x="1853" y="1683"/>
                      <a:pt x="1702" y="1783"/>
                    </a:cubicBezTo>
                    <a:cubicBezTo>
                      <a:pt x="1556" y="1881"/>
                      <a:pt x="1374" y="1927"/>
                      <a:pt x="1199" y="1924"/>
                    </a:cubicBezTo>
                    <a:cubicBezTo>
                      <a:pt x="869" y="1919"/>
                      <a:pt x="549" y="1726"/>
                      <a:pt x="377" y="1446"/>
                    </a:cubicBezTo>
                    <a:cubicBezTo>
                      <a:pt x="295" y="1312"/>
                      <a:pt x="250" y="1155"/>
                      <a:pt x="262" y="998"/>
                    </a:cubicBezTo>
                    <a:cubicBezTo>
                      <a:pt x="267" y="938"/>
                      <a:pt x="281" y="879"/>
                      <a:pt x="293" y="821"/>
                    </a:cubicBezTo>
                    <a:cubicBezTo>
                      <a:pt x="305" y="767"/>
                      <a:pt x="320" y="715"/>
                      <a:pt x="341" y="665"/>
                    </a:cubicBezTo>
                    <a:cubicBezTo>
                      <a:pt x="372" y="589"/>
                      <a:pt x="414" y="518"/>
                      <a:pt x="460" y="449"/>
                    </a:cubicBezTo>
                    <a:cubicBezTo>
                      <a:pt x="467" y="438"/>
                      <a:pt x="433" y="436"/>
                      <a:pt x="428" y="436"/>
                    </a:cubicBezTo>
                    <a:cubicBezTo>
                      <a:pt x="418" y="435"/>
                      <a:pt x="381" y="432"/>
                      <a:pt x="373" y="444"/>
                    </a:cubicBezTo>
                    <a:close/>
                  </a:path>
                </a:pathLst>
              </a:custGeom>
              <a:grpFill/>
              <a:ln w="9525">
                <a:noFill/>
                <a:round/>
                <a:headEnd/>
                <a:tailEnd/>
              </a:ln>
              <a:effectLst>
                <a:outerShdw dist="76200" dir="978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60" name="Rectangle: Rounded Corners 59">
            <a:extLst>
              <a:ext uri="{FF2B5EF4-FFF2-40B4-BE49-F238E27FC236}">
                <a16:creationId xmlns:a16="http://schemas.microsoft.com/office/drawing/2014/main" id="{F8A6E410-5D1B-45BA-AAA4-FE7D6B45B78F}"/>
              </a:ext>
            </a:extLst>
          </p:cNvPr>
          <p:cNvSpPr/>
          <p:nvPr/>
        </p:nvSpPr>
        <p:spPr>
          <a:xfrm>
            <a:off x="5427920" y="107468"/>
            <a:ext cx="1548298" cy="1338019"/>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Map of the process flow (chemical/ physical/ biological)</a:t>
            </a:r>
          </a:p>
        </p:txBody>
      </p:sp>
      <p:sp>
        <p:nvSpPr>
          <p:cNvPr id="61" name="Rectangle: Rounded Corners 60">
            <a:extLst>
              <a:ext uri="{FF2B5EF4-FFF2-40B4-BE49-F238E27FC236}">
                <a16:creationId xmlns:a16="http://schemas.microsoft.com/office/drawing/2014/main" id="{5976A90D-6CC7-4450-B2B5-1AA694740259}"/>
              </a:ext>
            </a:extLst>
          </p:cNvPr>
          <p:cNvSpPr/>
          <p:nvPr/>
        </p:nvSpPr>
        <p:spPr>
          <a:xfrm>
            <a:off x="6976218" y="1178118"/>
            <a:ext cx="3103135" cy="947362"/>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Thermodynamics, physical/chemical/biological </a:t>
            </a:r>
            <a:r>
              <a:rPr kumimoji="0" lang="en-IN"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behavior</a:t>
            </a: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critical process stages</a:t>
            </a:r>
          </a:p>
        </p:txBody>
      </p:sp>
      <p:sp>
        <p:nvSpPr>
          <p:cNvPr id="62" name="Rectangle: Rounded Corners 61">
            <a:extLst>
              <a:ext uri="{FF2B5EF4-FFF2-40B4-BE49-F238E27FC236}">
                <a16:creationId xmlns:a16="http://schemas.microsoft.com/office/drawing/2014/main" id="{4C26F763-6AC2-4056-8693-5C458B3FBD0A}"/>
              </a:ext>
            </a:extLst>
          </p:cNvPr>
          <p:cNvSpPr/>
          <p:nvPr/>
        </p:nvSpPr>
        <p:spPr>
          <a:xfrm>
            <a:off x="7671922" y="2403565"/>
            <a:ext cx="2886986" cy="929033"/>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lang="en-IN" sz="1600" dirty="0">
                <a:solidFill>
                  <a:prstClr val="white"/>
                </a:solidFill>
                <a:latin typeface="Arial" panose="020B0604020202020204" pitchFamily="34" charset="0"/>
                <a:cs typeface="Arial" panose="020B0604020202020204" pitchFamily="34" charset="0"/>
              </a:rPr>
              <a:t>P</a:t>
            </a:r>
            <a:r>
              <a:rPr kumimoji="0" lang="en-IN"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hysical</a:t>
            </a: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/chemical/biological risks of potentially harmful product (main, by-, waste)</a:t>
            </a:r>
          </a:p>
        </p:txBody>
      </p:sp>
      <p:sp>
        <p:nvSpPr>
          <p:cNvPr id="63" name="Rectangle: Rounded Corners 62">
            <a:extLst>
              <a:ext uri="{FF2B5EF4-FFF2-40B4-BE49-F238E27FC236}">
                <a16:creationId xmlns:a16="http://schemas.microsoft.com/office/drawing/2014/main" id="{7AA77ACE-877E-40E0-9EED-AE9D60BC4465}"/>
              </a:ext>
            </a:extLst>
          </p:cNvPr>
          <p:cNvSpPr/>
          <p:nvPr/>
        </p:nvSpPr>
        <p:spPr>
          <a:xfrm>
            <a:off x="7909102" y="3666316"/>
            <a:ext cx="3275490" cy="766655"/>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Physical/chemical/biological variability of all raw and process material</a:t>
            </a:r>
          </a:p>
        </p:txBody>
      </p:sp>
      <p:sp>
        <p:nvSpPr>
          <p:cNvPr id="64" name="Rectangle: Rounded Corners 63">
            <a:extLst>
              <a:ext uri="{FF2B5EF4-FFF2-40B4-BE49-F238E27FC236}">
                <a16:creationId xmlns:a16="http://schemas.microsoft.com/office/drawing/2014/main" id="{542C2E6E-3D58-4361-BD4E-687F7CF23FAB}"/>
              </a:ext>
            </a:extLst>
          </p:cNvPr>
          <p:cNvSpPr/>
          <p:nvPr/>
        </p:nvSpPr>
        <p:spPr>
          <a:xfrm>
            <a:off x="7645733" y="4755081"/>
            <a:ext cx="3557172" cy="697363"/>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Intended equipment (measuring, processing moving, containment, etc)</a:t>
            </a:r>
          </a:p>
        </p:txBody>
      </p:sp>
      <p:sp>
        <p:nvSpPr>
          <p:cNvPr id="65" name="Rectangle: Rounded Corners 64">
            <a:extLst>
              <a:ext uri="{FF2B5EF4-FFF2-40B4-BE49-F238E27FC236}">
                <a16:creationId xmlns:a16="http://schemas.microsoft.com/office/drawing/2014/main" id="{80133854-5060-4343-82BA-17F23B1093C6}"/>
              </a:ext>
            </a:extLst>
          </p:cNvPr>
          <p:cNvSpPr/>
          <p:nvPr/>
        </p:nvSpPr>
        <p:spPr>
          <a:xfrm>
            <a:off x="7019854" y="5602386"/>
            <a:ext cx="2551710" cy="725724"/>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Process flow as an equipment map</a:t>
            </a:r>
          </a:p>
        </p:txBody>
      </p:sp>
      <p:sp>
        <p:nvSpPr>
          <p:cNvPr id="66" name="Rectangle: Rounded Corners 65">
            <a:extLst>
              <a:ext uri="{FF2B5EF4-FFF2-40B4-BE49-F238E27FC236}">
                <a16:creationId xmlns:a16="http://schemas.microsoft.com/office/drawing/2014/main" id="{D9F027A0-127C-4240-9680-E96F8DE8754E}"/>
              </a:ext>
            </a:extLst>
          </p:cNvPr>
          <p:cNvSpPr/>
          <p:nvPr/>
        </p:nvSpPr>
        <p:spPr>
          <a:xfrm>
            <a:off x="5668662" y="6043785"/>
            <a:ext cx="1233962" cy="738182"/>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Intended Utilities</a:t>
            </a:r>
          </a:p>
        </p:txBody>
      </p:sp>
      <p:sp>
        <p:nvSpPr>
          <p:cNvPr id="67" name="Rectangle: Rounded Corners 66">
            <a:extLst>
              <a:ext uri="{FF2B5EF4-FFF2-40B4-BE49-F238E27FC236}">
                <a16:creationId xmlns:a16="http://schemas.microsoft.com/office/drawing/2014/main" id="{9606A80A-98F2-4E47-80F2-71441B6C07A8}"/>
              </a:ext>
            </a:extLst>
          </p:cNvPr>
          <p:cNvSpPr/>
          <p:nvPr/>
        </p:nvSpPr>
        <p:spPr>
          <a:xfrm>
            <a:off x="2719972" y="5743487"/>
            <a:ext cx="2707948" cy="653592"/>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lang="en-IN" sz="1600" dirty="0">
                <a:solidFill>
                  <a:prstClr val="white"/>
                </a:solidFill>
                <a:latin typeface="Arial" panose="020B0604020202020204" pitchFamily="34" charset="0"/>
                <a:cs typeface="Arial" panose="020B0604020202020204" pitchFamily="34" charset="0"/>
              </a:rPr>
              <a:t>Facility design, including environmental controls</a:t>
            </a:r>
            <a:endPar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Rectangle: Rounded Corners 67">
            <a:extLst>
              <a:ext uri="{FF2B5EF4-FFF2-40B4-BE49-F238E27FC236}">
                <a16:creationId xmlns:a16="http://schemas.microsoft.com/office/drawing/2014/main" id="{BEA7790B-4FF2-454B-AB14-1D3BB484727A}"/>
              </a:ext>
            </a:extLst>
          </p:cNvPr>
          <p:cNvSpPr/>
          <p:nvPr/>
        </p:nvSpPr>
        <p:spPr>
          <a:xfrm>
            <a:off x="3272405" y="4801776"/>
            <a:ext cx="1495157" cy="650668"/>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infrastructure</a:t>
            </a:r>
          </a:p>
        </p:txBody>
      </p:sp>
      <p:sp>
        <p:nvSpPr>
          <p:cNvPr id="69" name="Rectangle: Rounded Corners 68">
            <a:extLst>
              <a:ext uri="{FF2B5EF4-FFF2-40B4-BE49-F238E27FC236}">
                <a16:creationId xmlns:a16="http://schemas.microsoft.com/office/drawing/2014/main" id="{02B7723A-A62D-4304-8DC6-1B60E199D390}"/>
              </a:ext>
            </a:extLst>
          </p:cNvPr>
          <p:cNvSpPr/>
          <p:nvPr/>
        </p:nvSpPr>
        <p:spPr>
          <a:xfrm>
            <a:off x="2786772" y="4115561"/>
            <a:ext cx="1498001" cy="402754"/>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handling</a:t>
            </a:r>
          </a:p>
        </p:txBody>
      </p:sp>
      <p:sp>
        <p:nvSpPr>
          <p:cNvPr id="70" name="Rectangle: Rounded Corners 69">
            <a:extLst>
              <a:ext uri="{FF2B5EF4-FFF2-40B4-BE49-F238E27FC236}">
                <a16:creationId xmlns:a16="http://schemas.microsoft.com/office/drawing/2014/main" id="{DD88274B-924F-40BB-9133-F16A9C8B874E}"/>
              </a:ext>
            </a:extLst>
          </p:cNvPr>
          <p:cNvSpPr/>
          <p:nvPr/>
        </p:nvSpPr>
        <p:spPr>
          <a:xfrm>
            <a:off x="1725890" y="3440662"/>
            <a:ext cx="2462042" cy="492781"/>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Purchasing policies and procedures</a:t>
            </a:r>
          </a:p>
        </p:txBody>
      </p:sp>
      <p:sp>
        <p:nvSpPr>
          <p:cNvPr id="71" name="Rectangle: Rounded Corners 70">
            <a:extLst>
              <a:ext uri="{FF2B5EF4-FFF2-40B4-BE49-F238E27FC236}">
                <a16:creationId xmlns:a16="http://schemas.microsoft.com/office/drawing/2014/main" id="{FDF0B039-E5E9-42C5-94F3-3AE733100DC0}"/>
              </a:ext>
            </a:extLst>
          </p:cNvPr>
          <p:cNvSpPr/>
          <p:nvPr/>
        </p:nvSpPr>
        <p:spPr>
          <a:xfrm>
            <a:off x="3084117" y="922842"/>
            <a:ext cx="2133271" cy="655608"/>
          </a:xfrm>
          <a:prstGeom prst="roundRect">
            <a:avLst>
              <a:gd name="adj" fmla="val 0"/>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Quality Management System</a:t>
            </a:r>
          </a:p>
        </p:txBody>
      </p:sp>
      <p:sp>
        <p:nvSpPr>
          <p:cNvPr id="90" name="TextBox 89">
            <a:extLst>
              <a:ext uri="{FF2B5EF4-FFF2-40B4-BE49-F238E27FC236}">
                <a16:creationId xmlns:a16="http://schemas.microsoft.com/office/drawing/2014/main" id="{53748B66-A913-43F6-84BF-FC3B641D1F55}"/>
              </a:ext>
            </a:extLst>
          </p:cNvPr>
          <p:cNvSpPr txBox="1"/>
          <p:nvPr/>
        </p:nvSpPr>
        <p:spPr>
          <a:xfrm>
            <a:off x="5217386" y="3395251"/>
            <a:ext cx="2000869" cy="120032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E7AE45"/>
                </a:solidFill>
                <a:effectLst/>
                <a:uLnTx/>
                <a:uFillTx/>
                <a:latin typeface="Arial" panose="020B0604020202020204" pitchFamily="34" charset="0"/>
                <a:ea typeface="+mn-ea"/>
                <a:cs typeface="Arial" panose="020B0604020202020204" pitchFamily="34" charset="0"/>
              </a:rPr>
              <a:t>Inputs to </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E7AE45"/>
                </a:solidFill>
                <a:effectLst/>
                <a:uLnTx/>
                <a:uFillTx/>
                <a:latin typeface="Arial" panose="020B0604020202020204" pitchFamily="34" charset="0"/>
                <a:ea typeface="+mn-ea"/>
                <a:cs typeface="Arial" panose="020B0604020202020204" pitchFamily="34" charset="0"/>
              </a:rPr>
              <a:t>the Risk </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E7AE45"/>
                </a:solidFill>
                <a:effectLst/>
                <a:uLnTx/>
                <a:uFillTx/>
                <a:latin typeface="Arial" panose="020B0604020202020204" pitchFamily="34" charset="0"/>
                <a:ea typeface="+mn-ea"/>
                <a:cs typeface="Arial" panose="020B0604020202020204" pitchFamily="34" charset="0"/>
              </a:rPr>
              <a:t>Assessment</a:t>
            </a:r>
          </a:p>
        </p:txBody>
      </p:sp>
      <p:sp>
        <p:nvSpPr>
          <p:cNvPr id="10" name="Rectangle: Rounded Corners 9">
            <a:extLst>
              <a:ext uri="{FF2B5EF4-FFF2-40B4-BE49-F238E27FC236}">
                <a16:creationId xmlns:a16="http://schemas.microsoft.com/office/drawing/2014/main" id="{699D54D7-98FA-8079-A283-C6120254F4DA}"/>
              </a:ext>
            </a:extLst>
          </p:cNvPr>
          <p:cNvSpPr/>
          <p:nvPr/>
        </p:nvSpPr>
        <p:spPr>
          <a:xfrm>
            <a:off x="1748953" y="2581686"/>
            <a:ext cx="2462042" cy="492781"/>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Supplier Management</a:t>
            </a:r>
          </a:p>
        </p:txBody>
      </p:sp>
      <p:sp>
        <p:nvSpPr>
          <p:cNvPr id="11" name="Rectangle: Rounded Corners 10">
            <a:extLst>
              <a:ext uri="{FF2B5EF4-FFF2-40B4-BE49-F238E27FC236}">
                <a16:creationId xmlns:a16="http://schemas.microsoft.com/office/drawing/2014/main" id="{8C6C713E-B6F8-DD9D-544E-2E790CAF8B7F}"/>
              </a:ext>
            </a:extLst>
          </p:cNvPr>
          <p:cNvSpPr/>
          <p:nvPr/>
        </p:nvSpPr>
        <p:spPr>
          <a:xfrm>
            <a:off x="2105441" y="1782157"/>
            <a:ext cx="2462042" cy="492781"/>
          </a:xfrm>
          <a:prstGeom prst="roundRect">
            <a:avLst/>
          </a:prstGeom>
          <a:solidFill>
            <a:schemeClr val="tx1">
              <a:lumMod val="75000"/>
              <a:lumOff val="2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HR Practices</a:t>
            </a:r>
          </a:p>
        </p:txBody>
      </p:sp>
    </p:spTree>
    <p:extLst>
      <p:ext uri="{BB962C8B-B14F-4D97-AF65-F5344CB8AC3E}">
        <p14:creationId xmlns:p14="http://schemas.microsoft.com/office/powerpoint/2010/main" val="2175464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599" dirty="0"/>
              <a:t>BOWTIE ANALYSIS</a:t>
            </a:r>
          </a:p>
        </p:txBody>
      </p:sp>
      <p:sp>
        <p:nvSpPr>
          <p:cNvPr id="4" name="Text Placeholder 3"/>
          <p:cNvSpPr>
            <a:spLocks noGrp="1"/>
          </p:cNvSpPr>
          <p:nvPr>
            <p:ph type="body" sz="quarter" idx="13"/>
          </p:nvPr>
        </p:nvSpPr>
        <p:spPr/>
        <p:txBody>
          <a:bodyPr>
            <a:normAutofit/>
          </a:bodyPr>
          <a:lstStyle/>
          <a:p>
            <a:r>
              <a:rPr lang="en-US" sz="1999" dirty="0"/>
              <a:t>Communicating and Aligning</a:t>
            </a:r>
          </a:p>
        </p:txBody>
      </p:sp>
      <p:grpSp>
        <p:nvGrpSpPr>
          <p:cNvPr id="6" name="Group 5">
            <a:extLst>
              <a:ext uri="{FF2B5EF4-FFF2-40B4-BE49-F238E27FC236}">
                <a16:creationId xmlns:a16="http://schemas.microsoft.com/office/drawing/2014/main" id="{315B0BF0-5D7B-4CB3-8E6D-A306E59FDB66}"/>
              </a:ext>
            </a:extLst>
          </p:cNvPr>
          <p:cNvGrpSpPr>
            <a:grpSpLocks noChangeAspect="1"/>
          </p:cNvGrpSpPr>
          <p:nvPr/>
        </p:nvGrpSpPr>
        <p:grpSpPr>
          <a:xfrm>
            <a:off x="1595584" y="1025518"/>
            <a:ext cx="8997656" cy="5334684"/>
            <a:chOff x="379828" y="1515439"/>
            <a:chExt cx="8384344" cy="4971053"/>
          </a:xfrm>
        </p:grpSpPr>
        <p:sp>
          <p:nvSpPr>
            <p:cNvPr id="7" name="Trapezoid 6">
              <a:extLst>
                <a:ext uri="{FF2B5EF4-FFF2-40B4-BE49-F238E27FC236}">
                  <a16:creationId xmlns:a16="http://schemas.microsoft.com/office/drawing/2014/main" id="{81B78DBF-17F7-426E-A9E8-396131169A80}"/>
                </a:ext>
              </a:extLst>
            </p:cNvPr>
            <p:cNvSpPr/>
            <p:nvPr/>
          </p:nvSpPr>
          <p:spPr bwMode="auto">
            <a:xfrm rot="16200000" flipH="1">
              <a:off x="4316847" y="1770593"/>
              <a:ext cx="4702478" cy="4192172"/>
            </a:xfrm>
            <a:prstGeom prst="trapezoid">
              <a:avLst>
                <a:gd name="adj" fmla="val 41778"/>
              </a:avLst>
            </a:prstGeom>
            <a:solidFill>
              <a:schemeClr val="accent3">
                <a:lumMod val="75000"/>
              </a:schemeClr>
            </a:solidFill>
            <a:ln w="28575">
              <a:solidFill>
                <a:schemeClr val="accent3"/>
              </a:solidFill>
            </a:ln>
          </p:spPr>
          <p:txBody>
            <a:bodyPr vert="horz" wrap="square" lIns="91416" tIns="45708" rIns="91416" bIns="45708" numCol="1" rtlCol="0" anchor="t" anchorCtr="0" compatLnSpc="1">
              <a:prstTxWarp prst="textNoShape">
                <a:avLst/>
              </a:prstTxWarp>
            </a:bodyPr>
            <a:lstStyle/>
            <a:p>
              <a:pPr algn="ctr" defTabSz="914126"/>
              <a:endParaRPr lang="en-US" sz="1799" dirty="0">
                <a:solidFill>
                  <a:prstClr val="black"/>
                </a:solidFill>
                <a:latin typeface="Calibri"/>
              </a:endParaRPr>
            </a:p>
          </p:txBody>
        </p:sp>
        <p:sp>
          <p:nvSpPr>
            <p:cNvPr id="8" name="Trapezoid 7">
              <a:extLst>
                <a:ext uri="{FF2B5EF4-FFF2-40B4-BE49-F238E27FC236}">
                  <a16:creationId xmlns:a16="http://schemas.microsoft.com/office/drawing/2014/main" id="{99874B02-DD16-4A2F-AD68-EF077E37AF9C}"/>
                </a:ext>
              </a:extLst>
            </p:cNvPr>
            <p:cNvSpPr/>
            <p:nvPr/>
          </p:nvSpPr>
          <p:spPr bwMode="auto">
            <a:xfrm rot="5400000">
              <a:off x="124675" y="1770593"/>
              <a:ext cx="4702478" cy="4192172"/>
            </a:xfrm>
            <a:prstGeom prst="trapezoid">
              <a:avLst>
                <a:gd name="adj" fmla="val 41107"/>
              </a:avLst>
            </a:prstGeom>
            <a:solidFill>
              <a:schemeClr val="accent1">
                <a:lumMod val="75000"/>
              </a:schemeClr>
            </a:solidFill>
            <a:ln w="28575">
              <a:solidFill>
                <a:schemeClr val="accent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0" name="Trapezoid 9">
              <a:extLst>
                <a:ext uri="{FF2B5EF4-FFF2-40B4-BE49-F238E27FC236}">
                  <a16:creationId xmlns:a16="http://schemas.microsoft.com/office/drawing/2014/main" id="{3E39FC0F-226A-43AB-8655-FF4A3B3FB518}"/>
                </a:ext>
              </a:extLst>
            </p:cNvPr>
            <p:cNvSpPr/>
            <p:nvPr/>
          </p:nvSpPr>
          <p:spPr bwMode="auto">
            <a:xfrm rot="5400000">
              <a:off x="-1190654" y="3085921"/>
              <a:ext cx="4702478" cy="1561514"/>
            </a:xfrm>
            <a:prstGeom prst="trapezoid">
              <a:avLst>
                <a:gd name="adj" fmla="val 41107"/>
              </a:avLst>
            </a:prstGeom>
            <a:solidFill>
              <a:schemeClr val="accent1"/>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1" name="Trapezoid 10">
              <a:extLst>
                <a:ext uri="{FF2B5EF4-FFF2-40B4-BE49-F238E27FC236}">
                  <a16:creationId xmlns:a16="http://schemas.microsoft.com/office/drawing/2014/main" id="{D9F9D193-1918-45AB-9218-652F36A5F223}"/>
                </a:ext>
              </a:extLst>
            </p:cNvPr>
            <p:cNvSpPr/>
            <p:nvPr/>
          </p:nvSpPr>
          <p:spPr bwMode="auto">
            <a:xfrm rot="16200000" flipH="1">
              <a:off x="5632176" y="3085922"/>
              <a:ext cx="4702478" cy="1561514"/>
            </a:xfrm>
            <a:prstGeom prst="trapezoid">
              <a:avLst>
                <a:gd name="adj" fmla="val 41107"/>
              </a:avLst>
            </a:prstGeom>
            <a:solidFill>
              <a:schemeClr val="accent3"/>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2" name="Rectangle: Rounded Corners 11">
              <a:extLst>
                <a:ext uri="{FF2B5EF4-FFF2-40B4-BE49-F238E27FC236}">
                  <a16:creationId xmlns:a16="http://schemas.microsoft.com/office/drawing/2014/main" id="{D39AC2DC-1925-43C9-90B0-D9CBEF3E7049}"/>
                </a:ext>
              </a:extLst>
            </p:cNvPr>
            <p:cNvSpPr/>
            <p:nvPr/>
          </p:nvSpPr>
          <p:spPr bwMode="auto">
            <a:xfrm>
              <a:off x="450806" y="2577492"/>
              <a:ext cx="1419558" cy="450223"/>
            </a:xfrm>
            <a:prstGeom prst="roundRect">
              <a:avLst>
                <a:gd name="adj" fmla="val 50000"/>
              </a:avLst>
            </a:prstGeom>
            <a:solidFill>
              <a:schemeClr val="accent1">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3" name="Rectangle: Rounded Corners 12">
              <a:extLst>
                <a:ext uri="{FF2B5EF4-FFF2-40B4-BE49-F238E27FC236}">
                  <a16:creationId xmlns:a16="http://schemas.microsoft.com/office/drawing/2014/main" id="{05786C40-19AA-4A3F-9521-7D7389AC8696}"/>
                </a:ext>
              </a:extLst>
            </p:cNvPr>
            <p:cNvSpPr/>
            <p:nvPr/>
          </p:nvSpPr>
          <p:spPr bwMode="auto">
            <a:xfrm>
              <a:off x="450806" y="3605198"/>
              <a:ext cx="1419558" cy="450223"/>
            </a:xfrm>
            <a:prstGeom prst="roundRect">
              <a:avLst>
                <a:gd name="adj" fmla="val 50000"/>
              </a:avLst>
            </a:prstGeom>
            <a:solidFill>
              <a:schemeClr val="accent1">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4" name="Rectangle: Rounded Corners 13">
              <a:extLst>
                <a:ext uri="{FF2B5EF4-FFF2-40B4-BE49-F238E27FC236}">
                  <a16:creationId xmlns:a16="http://schemas.microsoft.com/office/drawing/2014/main" id="{15B9D657-9361-464E-8EB3-FE62EECF6BBE}"/>
                </a:ext>
              </a:extLst>
            </p:cNvPr>
            <p:cNvSpPr/>
            <p:nvPr/>
          </p:nvSpPr>
          <p:spPr bwMode="auto">
            <a:xfrm>
              <a:off x="450806" y="4632904"/>
              <a:ext cx="1419558" cy="450223"/>
            </a:xfrm>
            <a:prstGeom prst="roundRect">
              <a:avLst>
                <a:gd name="adj" fmla="val 50000"/>
              </a:avLst>
            </a:prstGeom>
            <a:solidFill>
              <a:schemeClr val="accent1">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5" name="Rectangle: Rounded Corners 14">
              <a:extLst>
                <a:ext uri="{FF2B5EF4-FFF2-40B4-BE49-F238E27FC236}">
                  <a16:creationId xmlns:a16="http://schemas.microsoft.com/office/drawing/2014/main" id="{AE019DDB-3BA2-4A0D-A622-4C09DD293A8A}"/>
                </a:ext>
              </a:extLst>
            </p:cNvPr>
            <p:cNvSpPr/>
            <p:nvPr/>
          </p:nvSpPr>
          <p:spPr bwMode="auto">
            <a:xfrm>
              <a:off x="7263724" y="2577492"/>
              <a:ext cx="1419558" cy="450223"/>
            </a:xfrm>
            <a:prstGeom prst="roundRect">
              <a:avLst>
                <a:gd name="adj" fmla="val 50000"/>
              </a:avLst>
            </a:prstGeom>
            <a:solidFill>
              <a:schemeClr val="accent3">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6" name="Rectangle: Rounded Corners 15">
              <a:extLst>
                <a:ext uri="{FF2B5EF4-FFF2-40B4-BE49-F238E27FC236}">
                  <a16:creationId xmlns:a16="http://schemas.microsoft.com/office/drawing/2014/main" id="{DDE9E7EE-3145-4EC9-ADD3-116F68EEE8CF}"/>
                </a:ext>
              </a:extLst>
            </p:cNvPr>
            <p:cNvSpPr/>
            <p:nvPr/>
          </p:nvSpPr>
          <p:spPr bwMode="auto">
            <a:xfrm>
              <a:off x="7263724" y="3605198"/>
              <a:ext cx="1419558" cy="450223"/>
            </a:xfrm>
            <a:prstGeom prst="roundRect">
              <a:avLst>
                <a:gd name="adj" fmla="val 50000"/>
              </a:avLst>
            </a:prstGeom>
            <a:solidFill>
              <a:schemeClr val="accent3">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7" name="Rectangle: Rounded Corners 16">
              <a:extLst>
                <a:ext uri="{FF2B5EF4-FFF2-40B4-BE49-F238E27FC236}">
                  <a16:creationId xmlns:a16="http://schemas.microsoft.com/office/drawing/2014/main" id="{12244FF3-EFB2-4FA2-BCCC-306DBA88308F}"/>
                </a:ext>
              </a:extLst>
            </p:cNvPr>
            <p:cNvSpPr/>
            <p:nvPr/>
          </p:nvSpPr>
          <p:spPr bwMode="auto">
            <a:xfrm>
              <a:off x="7263724" y="4632904"/>
              <a:ext cx="1419558" cy="450223"/>
            </a:xfrm>
            <a:prstGeom prst="roundRect">
              <a:avLst>
                <a:gd name="adj" fmla="val 50000"/>
              </a:avLst>
            </a:prstGeom>
            <a:solidFill>
              <a:schemeClr val="accent3">
                <a:lumMod val="75000"/>
              </a:schemeClr>
            </a:solidFill>
            <a:ln>
              <a:solidFill>
                <a:schemeClr val="bg1"/>
              </a:solid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18" name="Rectangle 17">
              <a:extLst>
                <a:ext uri="{FF2B5EF4-FFF2-40B4-BE49-F238E27FC236}">
                  <a16:creationId xmlns:a16="http://schemas.microsoft.com/office/drawing/2014/main" id="{046F6A24-A841-4B3E-9FFC-A9802CC1CF81}"/>
                </a:ext>
              </a:extLst>
            </p:cNvPr>
            <p:cNvSpPr/>
            <p:nvPr/>
          </p:nvSpPr>
          <p:spPr>
            <a:xfrm>
              <a:off x="7429029" y="2648715"/>
              <a:ext cx="1088949" cy="286723"/>
            </a:xfrm>
            <a:prstGeom prst="rect">
              <a:avLst/>
            </a:prstGeom>
          </p:spPr>
          <p:txBody>
            <a:bodyPr wrap="none">
              <a:spAutoFit/>
            </a:bodyPr>
            <a:lstStyle/>
            <a:p>
              <a:pPr algn="ctr" defTabSz="914126"/>
              <a:r>
                <a:rPr lang="en-US" sz="1400" dirty="0">
                  <a:solidFill>
                    <a:prstClr val="white"/>
                  </a:solidFill>
                  <a:latin typeface="Calibri"/>
                </a:rPr>
                <a:t>Consequence</a:t>
              </a:r>
            </a:p>
          </p:txBody>
        </p:sp>
        <p:sp>
          <p:nvSpPr>
            <p:cNvPr id="19" name="Rectangle 18">
              <a:extLst>
                <a:ext uri="{FF2B5EF4-FFF2-40B4-BE49-F238E27FC236}">
                  <a16:creationId xmlns:a16="http://schemas.microsoft.com/office/drawing/2014/main" id="{75F2CB98-60D2-4406-94E9-1980B4C2C098}"/>
                </a:ext>
              </a:extLst>
            </p:cNvPr>
            <p:cNvSpPr/>
            <p:nvPr/>
          </p:nvSpPr>
          <p:spPr>
            <a:xfrm>
              <a:off x="7429029" y="3676421"/>
              <a:ext cx="1088949" cy="286723"/>
            </a:xfrm>
            <a:prstGeom prst="rect">
              <a:avLst/>
            </a:prstGeom>
          </p:spPr>
          <p:txBody>
            <a:bodyPr wrap="none">
              <a:spAutoFit/>
            </a:bodyPr>
            <a:lstStyle/>
            <a:p>
              <a:pPr algn="ctr" defTabSz="914126"/>
              <a:r>
                <a:rPr lang="en-US" sz="1400" dirty="0">
                  <a:solidFill>
                    <a:prstClr val="white"/>
                  </a:solidFill>
                  <a:latin typeface="Calibri"/>
                </a:rPr>
                <a:t>Consequence</a:t>
              </a:r>
            </a:p>
          </p:txBody>
        </p:sp>
        <p:sp>
          <p:nvSpPr>
            <p:cNvPr id="20" name="Rectangle 19">
              <a:extLst>
                <a:ext uri="{FF2B5EF4-FFF2-40B4-BE49-F238E27FC236}">
                  <a16:creationId xmlns:a16="http://schemas.microsoft.com/office/drawing/2014/main" id="{EF2B021E-A89F-49BD-B349-17E88615E84C}"/>
                </a:ext>
              </a:extLst>
            </p:cNvPr>
            <p:cNvSpPr/>
            <p:nvPr/>
          </p:nvSpPr>
          <p:spPr>
            <a:xfrm>
              <a:off x="7429029" y="4704127"/>
              <a:ext cx="1088949" cy="286723"/>
            </a:xfrm>
            <a:prstGeom prst="rect">
              <a:avLst/>
            </a:prstGeom>
          </p:spPr>
          <p:txBody>
            <a:bodyPr wrap="none">
              <a:spAutoFit/>
            </a:bodyPr>
            <a:lstStyle/>
            <a:p>
              <a:pPr algn="ctr" defTabSz="914126"/>
              <a:r>
                <a:rPr lang="en-US" sz="1400" dirty="0">
                  <a:solidFill>
                    <a:prstClr val="white"/>
                  </a:solidFill>
                  <a:latin typeface="Calibri"/>
                </a:rPr>
                <a:t>Consequence</a:t>
              </a:r>
            </a:p>
          </p:txBody>
        </p:sp>
        <p:sp>
          <p:nvSpPr>
            <p:cNvPr id="21" name="Rectangle 20">
              <a:extLst>
                <a:ext uri="{FF2B5EF4-FFF2-40B4-BE49-F238E27FC236}">
                  <a16:creationId xmlns:a16="http://schemas.microsoft.com/office/drawing/2014/main" id="{46F095F4-E6FD-4D77-AA00-F519EDC3C8E7}"/>
                </a:ext>
              </a:extLst>
            </p:cNvPr>
            <p:cNvSpPr/>
            <p:nvPr/>
          </p:nvSpPr>
          <p:spPr>
            <a:xfrm>
              <a:off x="851701" y="2648715"/>
              <a:ext cx="617768" cy="286723"/>
            </a:xfrm>
            <a:prstGeom prst="rect">
              <a:avLst/>
            </a:prstGeom>
          </p:spPr>
          <p:txBody>
            <a:bodyPr wrap="none">
              <a:spAutoFit/>
            </a:bodyPr>
            <a:lstStyle/>
            <a:p>
              <a:pPr algn="ctr" defTabSz="914126"/>
              <a:r>
                <a:rPr lang="en-US" sz="1400" dirty="0">
                  <a:solidFill>
                    <a:prstClr val="white"/>
                  </a:solidFill>
                  <a:latin typeface="Calibri"/>
                </a:rPr>
                <a:t>Threat</a:t>
              </a:r>
            </a:p>
          </p:txBody>
        </p:sp>
        <p:sp>
          <p:nvSpPr>
            <p:cNvPr id="22" name="Rectangle 21">
              <a:extLst>
                <a:ext uri="{FF2B5EF4-FFF2-40B4-BE49-F238E27FC236}">
                  <a16:creationId xmlns:a16="http://schemas.microsoft.com/office/drawing/2014/main" id="{1EAFA2BF-B372-46DF-A249-726CEF7ED464}"/>
                </a:ext>
              </a:extLst>
            </p:cNvPr>
            <p:cNvSpPr/>
            <p:nvPr/>
          </p:nvSpPr>
          <p:spPr>
            <a:xfrm>
              <a:off x="851701" y="3676421"/>
              <a:ext cx="617768" cy="286723"/>
            </a:xfrm>
            <a:prstGeom prst="rect">
              <a:avLst/>
            </a:prstGeom>
          </p:spPr>
          <p:txBody>
            <a:bodyPr wrap="none">
              <a:spAutoFit/>
            </a:bodyPr>
            <a:lstStyle/>
            <a:p>
              <a:pPr algn="ctr" defTabSz="914126"/>
              <a:r>
                <a:rPr lang="en-US" sz="1400" dirty="0">
                  <a:solidFill>
                    <a:prstClr val="white"/>
                  </a:solidFill>
                  <a:latin typeface="Calibri"/>
                </a:rPr>
                <a:t>Threat</a:t>
              </a:r>
            </a:p>
          </p:txBody>
        </p:sp>
        <p:sp>
          <p:nvSpPr>
            <p:cNvPr id="23" name="Rectangle 22">
              <a:extLst>
                <a:ext uri="{FF2B5EF4-FFF2-40B4-BE49-F238E27FC236}">
                  <a16:creationId xmlns:a16="http://schemas.microsoft.com/office/drawing/2014/main" id="{F15BFE0E-7EE1-42E3-8B2A-B9A4FDC4EB98}"/>
                </a:ext>
              </a:extLst>
            </p:cNvPr>
            <p:cNvSpPr/>
            <p:nvPr/>
          </p:nvSpPr>
          <p:spPr>
            <a:xfrm>
              <a:off x="851701" y="4704126"/>
              <a:ext cx="617768" cy="286723"/>
            </a:xfrm>
            <a:prstGeom prst="rect">
              <a:avLst/>
            </a:prstGeom>
          </p:spPr>
          <p:txBody>
            <a:bodyPr wrap="none">
              <a:spAutoFit/>
            </a:bodyPr>
            <a:lstStyle/>
            <a:p>
              <a:pPr algn="ctr" defTabSz="914126"/>
              <a:r>
                <a:rPr lang="en-US" sz="1400" dirty="0">
                  <a:solidFill>
                    <a:prstClr val="white"/>
                  </a:solidFill>
                  <a:latin typeface="Calibri"/>
                </a:rPr>
                <a:t>Threat</a:t>
              </a:r>
            </a:p>
          </p:txBody>
        </p:sp>
        <p:cxnSp>
          <p:nvCxnSpPr>
            <p:cNvPr id="24" name="Straight Connector 23">
              <a:extLst>
                <a:ext uri="{FF2B5EF4-FFF2-40B4-BE49-F238E27FC236}">
                  <a16:creationId xmlns:a16="http://schemas.microsoft.com/office/drawing/2014/main" id="{96E10768-29E3-41F5-9467-2AAB7BA77C44}"/>
                </a:ext>
              </a:extLst>
            </p:cNvPr>
            <p:cNvCxnSpPr>
              <a:stCxn id="12" idx="3"/>
              <a:endCxn id="9" idx="2"/>
            </p:cNvCxnSpPr>
            <p:nvPr/>
          </p:nvCxnSpPr>
          <p:spPr>
            <a:xfrm>
              <a:off x="1870364" y="2802604"/>
              <a:ext cx="1825922" cy="106407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1EB1EB3-9154-4CBC-A9BB-89939F0FBE8D}"/>
                </a:ext>
              </a:extLst>
            </p:cNvPr>
            <p:cNvCxnSpPr>
              <a:stCxn id="13" idx="3"/>
              <a:endCxn id="9" idx="2"/>
            </p:cNvCxnSpPr>
            <p:nvPr/>
          </p:nvCxnSpPr>
          <p:spPr>
            <a:xfrm>
              <a:off x="1870364" y="3830310"/>
              <a:ext cx="1825922" cy="363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53F705D-1D48-40EB-A8E3-1A61113B74BD}"/>
                </a:ext>
              </a:extLst>
            </p:cNvPr>
            <p:cNvCxnSpPr/>
            <p:nvPr/>
          </p:nvCxnSpPr>
          <p:spPr>
            <a:xfrm flipV="1">
              <a:off x="1870364" y="3866678"/>
              <a:ext cx="1825922" cy="87571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1833197-01BC-415E-861A-A08823AAF94B}"/>
                </a:ext>
              </a:extLst>
            </p:cNvPr>
            <p:cNvCxnSpPr>
              <a:cxnSpLocks/>
              <a:stCxn id="9" idx="6"/>
              <a:endCxn id="16" idx="1"/>
            </p:cNvCxnSpPr>
            <p:nvPr/>
          </p:nvCxnSpPr>
          <p:spPr>
            <a:xfrm flipV="1">
              <a:off x="5447714" y="3830310"/>
              <a:ext cx="1816010" cy="363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4322109-92E4-45CE-877E-E67411002DED}"/>
                </a:ext>
              </a:extLst>
            </p:cNvPr>
            <p:cNvCxnSpPr>
              <a:cxnSpLocks/>
              <a:stCxn id="9" idx="6"/>
              <a:endCxn id="15" idx="1"/>
            </p:cNvCxnSpPr>
            <p:nvPr/>
          </p:nvCxnSpPr>
          <p:spPr>
            <a:xfrm flipV="1">
              <a:off x="5447714" y="2802604"/>
              <a:ext cx="1816010" cy="106407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0ADEC7-F2B3-49A0-A622-C4E208E2A674}"/>
                </a:ext>
              </a:extLst>
            </p:cNvPr>
            <p:cNvCxnSpPr>
              <a:cxnSpLocks/>
              <a:stCxn id="9" idx="6"/>
              <a:endCxn id="17" idx="1"/>
            </p:cNvCxnSpPr>
            <p:nvPr/>
          </p:nvCxnSpPr>
          <p:spPr>
            <a:xfrm>
              <a:off x="5447714" y="3866678"/>
              <a:ext cx="1816010" cy="9913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D8C322A-8FA5-44D1-9BA7-A571903F4C10}"/>
                </a:ext>
              </a:extLst>
            </p:cNvPr>
            <p:cNvSpPr/>
            <p:nvPr/>
          </p:nvSpPr>
          <p:spPr>
            <a:xfrm rot="1354506">
              <a:off x="1959107" y="2131053"/>
              <a:ext cx="1563834" cy="315395"/>
            </a:xfrm>
            <a:prstGeom prst="rect">
              <a:avLst/>
            </a:prstGeom>
          </p:spPr>
          <p:txBody>
            <a:bodyPr wrap="none">
              <a:spAutoFit/>
            </a:bodyPr>
            <a:lstStyle/>
            <a:p>
              <a:pPr defTabSz="914126"/>
              <a:r>
                <a:rPr lang="en-US" sz="1600" b="1" spc="300" dirty="0">
                  <a:solidFill>
                    <a:srgbClr val="000000"/>
                  </a:solidFill>
                  <a:latin typeface="Calibri"/>
                </a:rPr>
                <a:t>PREVENTION</a:t>
              </a:r>
              <a:endParaRPr lang="en-US" sz="1600" spc="300" dirty="0">
                <a:solidFill>
                  <a:prstClr val="black"/>
                </a:solidFill>
                <a:latin typeface="Calibri"/>
              </a:endParaRPr>
            </a:p>
          </p:txBody>
        </p:sp>
        <p:sp>
          <p:nvSpPr>
            <p:cNvPr id="31" name="Rectangle 30">
              <a:extLst>
                <a:ext uri="{FF2B5EF4-FFF2-40B4-BE49-F238E27FC236}">
                  <a16:creationId xmlns:a16="http://schemas.microsoft.com/office/drawing/2014/main" id="{395C65E1-95C5-41F7-BA34-F662FC705C44}"/>
                </a:ext>
              </a:extLst>
            </p:cNvPr>
            <p:cNvSpPr/>
            <p:nvPr/>
          </p:nvSpPr>
          <p:spPr>
            <a:xfrm rot="20213103">
              <a:off x="5912947" y="2087599"/>
              <a:ext cx="1293000" cy="315395"/>
            </a:xfrm>
            <a:prstGeom prst="rect">
              <a:avLst/>
            </a:prstGeom>
          </p:spPr>
          <p:txBody>
            <a:bodyPr wrap="none">
              <a:spAutoFit/>
            </a:bodyPr>
            <a:lstStyle/>
            <a:p>
              <a:pPr defTabSz="914126"/>
              <a:r>
                <a:rPr lang="en-US" sz="1600" b="1" spc="300" dirty="0">
                  <a:solidFill>
                    <a:srgbClr val="000000"/>
                  </a:solidFill>
                  <a:latin typeface="Calibri"/>
                </a:rPr>
                <a:t>RECOVERY</a:t>
              </a:r>
              <a:endParaRPr lang="en-US" sz="1600" spc="300" dirty="0">
                <a:solidFill>
                  <a:prstClr val="black"/>
                </a:solidFill>
                <a:latin typeface="Calibri"/>
              </a:endParaRPr>
            </a:p>
          </p:txBody>
        </p:sp>
        <p:sp>
          <p:nvSpPr>
            <p:cNvPr id="38" name="Rectangle 37">
              <a:extLst>
                <a:ext uri="{FF2B5EF4-FFF2-40B4-BE49-F238E27FC236}">
                  <a16:creationId xmlns:a16="http://schemas.microsoft.com/office/drawing/2014/main" id="{0B761773-2ADB-427B-B104-8B9F478DC9E6}"/>
                </a:ext>
              </a:extLst>
            </p:cNvPr>
            <p:cNvSpPr/>
            <p:nvPr/>
          </p:nvSpPr>
          <p:spPr>
            <a:xfrm>
              <a:off x="844696" y="5999064"/>
              <a:ext cx="1114242" cy="487428"/>
            </a:xfrm>
            <a:prstGeom prst="rect">
              <a:avLst/>
            </a:prstGeom>
          </p:spPr>
          <p:txBody>
            <a:bodyPr wrap="square">
              <a:spAutoFit/>
            </a:bodyPr>
            <a:lstStyle/>
            <a:p>
              <a:pPr algn="ctr" defTabSz="914126"/>
              <a:r>
                <a:rPr lang="en-US" sz="1400" b="1" dirty="0">
                  <a:solidFill>
                    <a:prstClr val="black"/>
                  </a:solidFill>
                  <a:latin typeface="Calibri"/>
                </a:rPr>
                <a:t>Potential Causes</a:t>
              </a:r>
            </a:p>
          </p:txBody>
        </p:sp>
        <p:sp>
          <p:nvSpPr>
            <p:cNvPr id="39" name="Rectangle 38">
              <a:extLst>
                <a:ext uri="{FF2B5EF4-FFF2-40B4-BE49-F238E27FC236}">
                  <a16:creationId xmlns:a16="http://schemas.microsoft.com/office/drawing/2014/main" id="{4105D4EF-8BAF-41EE-A134-9D5288BA4BEC}"/>
                </a:ext>
              </a:extLst>
            </p:cNvPr>
            <p:cNvSpPr/>
            <p:nvPr/>
          </p:nvSpPr>
          <p:spPr>
            <a:xfrm>
              <a:off x="2355194" y="5332395"/>
              <a:ext cx="1179670" cy="487428"/>
            </a:xfrm>
            <a:prstGeom prst="rect">
              <a:avLst/>
            </a:prstGeom>
          </p:spPr>
          <p:txBody>
            <a:bodyPr wrap="square">
              <a:spAutoFit/>
            </a:bodyPr>
            <a:lstStyle/>
            <a:p>
              <a:pPr algn="ctr" defTabSz="914126"/>
              <a:r>
                <a:rPr lang="en-US" sz="1400" b="1" dirty="0">
                  <a:solidFill>
                    <a:prstClr val="black"/>
                  </a:solidFill>
                  <a:latin typeface="Calibri"/>
                </a:rPr>
                <a:t>Control Measures</a:t>
              </a:r>
            </a:p>
          </p:txBody>
        </p:sp>
        <p:sp>
          <p:nvSpPr>
            <p:cNvPr id="40" name="Rectangle 39">
              <a:extLst>
                <a:ext uri="{FF2B5EF4-FFF2-40B4-BE49-F238E27FC236}">
                  <a16:creationId xmlns:a16="http://schemas.microsoft.com/office/drawing/2014/main" id="{8FDEFA24-35A5-412E-BAD1-24B4E20E160C}"/>
                </a:ext>
              </a:extLst>
            </p:cNvPr>
            <p:cNvSpPr/>
            <p:nvPr/>
          </p:nvSpPr>
          <p:spPr>
            <a:xfrm>
              <a:off x="4069813" y="4821517"/>
              <a:ext cx="1007594" cy="487428"/>
            </a:xfrm>
            <a:prstGeom prst="rect">
              <a:avLst/>
            </a:prstGeom>
          </p:spPr>
          <p:txBody>
            <a:bodyPr wrap="square">
              <a:spAutoFit/>
            </a:bodyPr>
            <a:lstStyle/>
            <a:p>
              <a:pPr algn="ctr" defTabSz="914126"/>
              <a:r>
                <a:rPr lang="en-US" sz="1400" b="1" dirty="0">
                  <a:solidFill>
                    <a:prstClr val="black"/>
                  </a:solidFill>
                  <a:latin typeface="Calibri"/>
                </a:rPr>
                <a:t>Loss of Control</a:t>
              </a:r>
            </a:p>
          </p:txBody>
        </p:sp>
        <p:sp>
          <p:nvSpPr>
            <p:cNvPr id="41" name="Rectangle 40">
              <a:extLst>
                <a:ext uri="{FF2B5EF4-FFF2-40B4-BE49-F238E27FC236}">
                  <a16:creationId xmlns:a16="http://schemas.microsoft.com/office/drawing/2014/main" id="{6389AC65-17AB-4CF1-A38F-0B5DDE6A7F7E}"/>
                </a:ext>
              </a:extLst>
            </p:cNvPr>
            <p:cNvSpPr/>
            <p:nvPr/>
          </p:nvSpPr>
          <p:spPr>
            <a:xfrm>
              <a:off x="5564729" y="5332395"/>
              <a:ext cx="1281990" cy="487428"/>
            </a:xfrm>
            <a:prstGeom prst="rect">
              <a:avLst/>
            </a:prstGeom>
          </p:spPr>
          <p:txBody>
            <a:bodyPr wrap="square">
              <a:spAutoFit/>
            </a:bodyPr>
            <a:lstStyle/>
            <a:p>
              <a:pPr algn="ctr" defTabSz="914126"/>
              <a:r>
                <a:rPr lang="en-US" sz="1400" b="1" dirty="0">
                  <a:solidFill>
                    <a:prstClr val="black"/>
                  </a:solidFill>
                  <a:latin typeface="Calibri"/>
                </a:rPr>
                <a:t>Recovery Measures</a:t>
              </a:r>
            </a:p>
          </p:txBody>
        </p:sp>
        <p:sp>
          <p:nvSpPr>
            <p:cNvPr id="42" name="Rectangle 41">
              <a:extLst>
                <a:ext uri="{FF2B5EF4-FFF2-40B4-BE49-F238E27FC236}">
                  <a16:creationId xmlns:a16="http://schemas.microsoft.com/office/drawing/2014/main" id="{EE195334-F822-42F4-BD2B-8E7243C56E46}"/>
                </a:ext>
              </a:extLst>
            </p:cNvPr>
            <p:cNvSpPr/>
            <p:nvPr/>
          </p:nvSpPr>
          <p:spPr>
            <a:xfrm>
              <a:off x="7056218" y="5999064"/>
              <a:ext cx="1243086" cy="487428"/>
            </a:xfrm>
            <a:prstGeom prst="rect">
              <a:avLst/>
            </a:prstGeom>
          </p:spPr>
          <p:txBody>
            <a:bodyPr wrap="square">
              <a:spAutoFit/>
            </a:bodyPr>
            <a:lstStyle/>
            <a:p>
              <a:pPr algn="ctr" defTabSz="914126"/>
              <a:r>
                <a:rPr lang="en-US" sz="1400" b="1" dirty="0">
                  <a:solidFill>
                    <a:prstClr val="black"/>
                  </a:solidFill>
                  <a:latin typeface="Calibri"/>
                </a:rPr>
                <a:t>Potential Outcome</a:t>
              </a:r>
            </a:p>
          </p:txBody>
        </p:sp>
        <p:sp>
          <p:nvSpPr>
            <p:cNvPr id="43" name="Rectangle: Rounded Corners 42">
              <a:extLst>
                <a:ext uri="{FF2B5EF4-FFF2-40B4-BE49-F238E27FC236}">
                  <a16:creationId xmlns:a16="http://schemas.microsoft.com/office/drawing/2014/main" id="{9EEC72E7-8526-4F1F-975B-2E28D6D330AB}"/>
                </a:ext>
              </a:extLst>
            </p:cNvPr>
            <p:cNvSpPr/>
            <p:nvPr/>
          </p:nvSpPr>
          <p:spPr bwMode="auto">
            <a:xfrm>
              <a:off x="2112631" y="2706018"/>
              <a:ext cx="253218" cy="456454"/>
            </a:xfrm>
            <a:prstGeom prst="roundRect">
              <a:avLst/>
            </a:prstGeom>
            <a:solidFill>
              <a:schemeClr val="accent1">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4" name="Rectangle: Rounded Corners 43">
              <a:extLst>
                <a:ext uri="{FF2B5EF4-FFF2-40B4-BE49-F238E27FC236}">
                  <a16:creationId xmlns:a16="http://schemas.microsoft.com/office/drawing/2014/main" id="{41E9F2D4-8963-41FF-92CE-167AFA4AB8D2}"/>
                </a:ext>
              </a:extLst>
            </p:cNvPr>
            <p:cNvSpPr/>
            <p:nvPr/>
          </p:nvSpPr>
          <p:spPr bwMode="auto">
            <a:xfrm>
              <a:off x="2780812" y="3069489"/>
              <a:ext cx="253218" cy="456454"/>
            </a:xfrm>
            <a:prstGeom prst="roundRect">
              <a:avLst/>
            </a:prstGeom>
            <a:solidFill>
              <a:schemeClr val="accent1">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5" name="Rectangle: Rounded Corners 44">
              <a:extLst>
                <a:ext uri="{FF2B5EF4-FFF2-40B4-BE49-F238E27FC236}">
                  <a16:creationId xmlns:a16="http://schemas.microsoft.com/office/drawing/2014/main" id="{4FDA9C24-36C7-4767-A7B9-559BF91AF243}"/>
                </a:ext>
              </a:extLst>
            </p:cNvPr>
            <p:cNvSpPr/>
            <p:nvPr/>
          </p:nvSpPr>
          <p:spPr bwMode="auto">
            <a:xfrm>
              <a:off x="2421313" y="3580592"/>
              <a:ext cx="253218" cy="456454"/>
            </a:xfrm>
            <a:prstGeom prst="roundRect">
              <a:avLst/>
            </a:prstGeom>
            <a:solidFill>
              <a:schemeClr val="accent1">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6" name="Rectangle: Rounded Corners 45">
              <a:extLst>
                <a:ext uri="{FF2B5EF4-FFF2-40B4-BE49-F238E27FC236}">
                  <a16:creationId xmlns:a16="http://schemas.microsoft.com/office/drawing/2014/main" id="{B77AB6D5-42D2-43BF-A6C5-DA31380F19ED}"/>
                </a:ext>
              </a:extLst>
            </p:cNvPr>
            <p:cNvSpPr/>
            <p:nvPr/>
          </p:nvSpPr>
          <p:spPr bwMode="auto">
            <a:xfrm>
              <a:off x="2112631" y="4285938"/>
              <a:ext cx="253218" cy="456454"/>
            </a:xfrm>
            <a:prstGeom prst="roundRect">
              <a:avLst/>
            </a:prstGeom>
            <a:solidFill>
              <a:schemeClr val="accent1">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7" name="Rectangle: Rounded Corners 46">
              <a:extLst>
                <a:ext uri="{FF2B5EF4-FFF2-40B4-BE49-F238E27FC236}">
                  <a16:creationId xmlns:a16="http://schemas.microsoft.com/office/drawing/2014/main" id="{C5F92A52-2518-44A0-B768-428DB7FE1EB4}"/>
                </a:ext>
              </a:extLst>
            </p:cNvPr>
            <p:cNvSpPr/>
            <p:nvPr/>
          </p:nvSpPr>
          <p:spPr bwMode="auto">
            <a:xfrm>
              <a:off x="2780812" y="4033884"/>
              <a:ext cx="253218" cy="456454"/>
            </a:xfrm>
            <a:prstGeom prst="roundRect">
              <a:avLst/>
            </a:prstGeom>
            <a:solidFill>
              <a:schemeClr val="accent1">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8" name="Rectangle: Rounded Corners 47">
              <a:extLst>
                <a:ext uri="{FF2B5EF4-FFF2-40B4-BE49-F238E27FC236}">
                  <a16:creationId xmlns:a16="http://schemas.microsoft.com/office/drawing/2014/main" id="{8C5DC00A-FBA3-47B2-BF3A-CBDDB5CBCAD2}"/>
                </a:ext>
              </a:extLst>
            </p:cNvPr>
            <p:cNvSpPr/>
            <p:nvPr/>
          </p:nvSpPr>
          <p:spPr bwMode="auto">
            <a:xfrm flipH="1">
              <a:off x="6752715" y="2743771"/>
              <a:ext cx="253218" cy="456454"/>
            </a:xfrm>
            <a:prstGeom prst="roundRect">
              <a:avLst/>
            </a:prstGeom>
            <a:solidFill>
              <a:schemeClr val="accent3">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49" name="Rectangle: Rounded Corners 48">
              <a:extLst>
                <a:ext uri="{FF2B5EF4-FFF2-40B4-BE49-F238E27FC236}">
                  <a16:creationId xmlns:a16="http://schemas.microsoft.com/office/drawing/2014/main" id="{3AEA091B-D295-4A09-9CC7-A8B98B6850BD}"/>
                </a:ext>
              </a:extLst>
            </p:cNvPr>
            <p:cNvSpPr/>
            <p:nvPr/>
          </p:nvSpPr>
          <p:spPr bwMode="auto">
            <a:xfrm flipH="1">
              <a:off x="6084534" y="3107242"/>
              <a:ext cx="253218" cy="456454"/>
            </a:xfrm>
            <a:prstGeom prst="roundRect">
              <a:avLst/>
            </a:prstGeom>
            <a:solidFill>
              <a:schemeClr val="accent3">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50" name="Rectangle: Rounded Corners 49">
              <a:extLst>
                <a:ext uri="{FF2B5EF4-FFF2-40B4-BE49-F238E27FC236}">
                  <a16:creationId xmlns:a16="http://schemas.microsoft.com/office/drawing/2014/main" id="{9D43D156-976D-4349-9EE0-6314368F4FC7}"/>
                </a:ext>
              </a:extLst>
            </p:cNvPr>
            <p:cNvSpPr/>
            <p:nvPr/>
          </p:nvSpPr>
          <p:spPr bwMode="auto">
            <a:xfrm flipH="1">
              <a:off x="6444033" y="3618345"/>
              <a:ext cx="253218" cy="456454"/>
            </a:xfrm>
            <a:prstGeom prst="roundRect">
              <a:avLst/>
            </a:prstGeom>
            <a:solidFill>
              <a:schemeClr val="accent3">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51" name="Rectangle: Rounded Corners 50">
              <a:extLst>
                <a:ext uri="{FF2B5EF4-FFF2-40B4-BE49-F238E27FC236}">
                  <a16:creationId xmlns:a16="http://schemas.microsoft.com/office/drawing/2014/main" id="{43BBB21C-8939-43D3-940B-50313C3B1EFF}"/>
                </a:ext>
              </a:extLst>
            </p:cNvPr>
            <p:cNvSpPr/>
            <p:nvPr/>
          </p:nvSpPr>
          <p:spPr bwMode="auto">
            <a:xfrm flipH="1">
              <a:off x="6752715" y="4323691"/>
              <a:ext cx="253218" cy="456454"/>
            </a:xfrm>
            <a:prstGeom prst="roundRect">
              <a:avLst/>
            </a:prstGeom>
            <a:solidFill>
              <a:schemeClr val="accent3">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52" name="Rectangle: Rounded Corners 51">
              <a:extLst>
                <a:ext uri="{FF2B5EF4-FFF2-40B4-BE49-F238E27FC236}">
                  <a16:creationId xmlns:a16="http://schemas.microsoft.com/office/drawing/2014/main" id="{D1DE1906-7345-4525-823A-26054BE71FAA}"/>
                </a:ext>
              </a:extLst>
            </p:cNvPr>
            <p:cNvSpPr/>
            <p:nvPr/>
          </p:nvSpPr>
          <p:spPr bwMode="auto">
            <a:xfrm flipH="1">
              <a:off x="6084534" y="4071637"/>
              <a:ext cx="253218" cy="456454"/>
            </a:xfrm>
            <a:prstGeom prst="roundRect">
              <a:avLst/>
            </a:prstGeom>
            <a:solidFill>
              <a:schemeClr val="accent3">
                <a:lumMod val="40000"/>
                <a:lumOff val="60000"/>
              </a:schemeClr>
            </a:solidFill>
            <a:ln>
              <a:noFill/>
            </a:ln>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9" name="Oval 8">
              <a:extLst>
                <a:ext uri="{FF2B5EF4-FFF2-40B4-BE49-F238E27FC236}">
                  <a16:creationId xmlns:a16="http://schemas.microsoft.com/office/drawing/2014/main" id="{42FC58D4-F6E3-4C5D-ACE8-84E5F47B0CD6}"/>
                </a:ext>
              </a:extLst>
            </p:cNvPr>
            <p:cNvSpPr/>
            <p:nvPr/>
          </p:nvSpPr>
          <p:spPr bwMode="auto">
            <a:xfrm>
              <a:off x="3696286" y="2990964"/>
              <a:ext cx="1751428" cy="1751428"/>
            </a:xfrm>
            <a:prstGeom prst="ellipse">
              <a:avLst/>
            </a:prstGeom>
            <a:solidFill>
              <a:schemeClr val="accent5"/>
            </a:solidFill>
            <a:ln w="31750">
              <a:solidFill>
                <a:schemeClr val="accent5"/>
              </a:solidFill>
            </a:ln>
            <a:effectLst>
              <a:outerShdw blurRad="63500" sx="102000" sy="102000" algn="ctr" rotWithShape="0">
                <a:prstClr val="black">
                  <a:alpha val="40000"/>
                </a:prstClr>
              </a:outerShdw>
            </a:effectLst>
          </p:spPr>
          <p:txBody>
            <a:bodyPr vert="horz" wrap="square" lIns="91416" tIns="45708" rIns="91416" bIns="45708" numCol="1" rtlCol="0" anchor="t" anchorCtr="0" compatLnSpc="1">
              <a:prstTxWarp prst="textNoShape">
                <a:avLst/>
              </a:prstTxWarp>
            </a:bodyPr>
            <a:lstStyle/>
            <a:p>
              <a:pPr algn="ctr" defTabSz="914126"/>
              <a:endParaRPr lang="en-US" sz="1799">
                <a:solidFill>
                  <a:prstClr val="black"/>
                </a:solidFill>
                <a:latin typeface="Calibri"/>
              </a:endParaRPr>
            </a:p>
          </p:txBody>
        </p:sp>
        <p:sp>
          <p:nvSpPr>
            <p:cNvPr id="32" name="Rectangle 31">
              <a:extLst>
                <a:ext uri="{FF2B5EF4-FFF2-40B4-BE49-F238E27FC236}">
                  <a16:creationId xmlns:a16="http://schemas.microsoft.com/office/drawing/2014/main" id="{D0D8AD32-FFA7-4B4F-8483-19814B27AC72}"/>
                </a:ext>
              </a:extLst>
            </p:cNvPr>
            <p:cNvSpPr/>
            <p:nvPr/>
          </p:nvSpPr>
          <p:spPr>
            <a:xfrm>
              <a:off x="3888827" y="3543513"/>
              <a:ext cx="1366347" cy="601878"/>
            </a:xfrm>
            <a:prstGeom prst="rect">
              <a:avLst/>
            </a:prstGeom>
          </p:spPr>
          <p:txBody>
            <a:bodyPr wrap="square">
              <a:spAutoFit/>
            </a:bodyPr>
            <a:lstStyle/>
            <a:p>
              <a:pPr algn="ctr" defTabSz="914126"/>
              <a:r>
                <a:rPr lang="en-US" sz="1799" b="1" dirty="0">
                  <a:solidFill>
                    <a:prstClr val="white"/>
                  </a:solidFill>
                  <a:latin typeface="Calibri"/>
                </a:rPr>
                <a:t>Hazardous Event</a:t>
              </a:r>
              <a:endParaRPr lang="en-US" sz="1799" dirty="0">
                <a:solidFill>
                  <a:prstClr val="white"/>
                </a:solidFill>
                <a:latin typeface="Calibri"/>
              </a:endParaRPr>
            </a:p>
          </p:txBody>
        </p:sp>
      </p:grpSp>
    </p:spTree>
    <p:extLst>
      <p:ext uri="{BB962C8B-B14F-4D97-AF65-F5344CB8AC3E}">
        <p14:creationId xmlns:p14="http://schemas.microsoft.com/office/powerpoint/2010/main" val="2080431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BE59B411-B08D-49E9-8552-3BCE2929430B}"/>
              </a:ext>
            </a:extLst>
          </p:cNvPr>
          <p:cNvSpPr/>
          <p:nvPr/>
        </p:nvSpPr>
        <p:spPr>
          <a:xfrm>
            <a:off x="-2383" y="704624"/>
            <a:ext cx="12193590" cy="6153376"/>
          </a:xfrm>
          <a:custGeom>
            <a:avLst/>
            <a:gdLst>
              <a:gd name="connsiteX0" fmla="*/ 6096796 w 12193590"/>
              <a:gd name="connsiteY0" fmla="*/ 0 h 6153376"/>
              <a:gd name="connsiteX1" fmla="*/ 9724919 w 12193590"/>
              <a:gd name="connsiteY1" fmla="*/ 827700 h 6153376"/>
              <a:gd name="connsiteX2" fmla="*/ 11918219 w 12193590"/>
              <a:gd name="connsiteY2" fmla="*/ 1248811 h 6153376"/>
              <a:gd name="connsiteX3" fmla="*/ 12193589 w 12193590"/>
              <a:gd name="connsiteY3" fmla="*/ 1263332 h 6153376"/>
              <a:gd name="connsiteX4" fmla="*/ 12193589 w 12193590"/>
              <a:gd name="connsiteY4" fmla="*/ 3422253 h 6153376"/>
              <a:gd name="connsiteX5" fmla="*/ 12193590 w 12193590"/>
              <a:gd name="connsiteY5" fmla="*/ 3422253 h 6153376"/>
              <a:gd name="connsiteX6" fmla="*/ 12193590 w 12193590"/>
              <a:gd name="connsiteY6" fmla="*/ 5699125 h 6153376"/>
              <a:gd name="connsiteX7" fmla="*/ 12193589 w 12193590"/>
              <a:gd name="connsiteY7" fmla="*/ 5699125 h 6153376"/>
              <a:gd name="connsiteX8" fmla="*/ 12193589 w 12193590"/>
              <a:gd name="connsiteY8" fmla="*/ 6153376 h 6153376"/>
              <a:gd name="connsiteX9" fmla="*/ 0 w 12193590"/>
              <a:gd name="connsiteY9" fmla="*/ 6153376 h 6153376"/>
              <a:gd name="connsiteX10" fmla="*/ 0 w 12193590"/>
              <a:gd name="connsiteY10" fmla="*/ 4464496 h 6153376"/>
              <a:gd name="connsiteX11" fmla="*/ 1 w 12193590"/>
              <a:gd name="connsiteY11" fmla="*/ 4464496 h 6153376"/>
              <a:gd name="connsiteX12" fmla="*/ 1 w 12193590"/>
              <a:gd name="connsiteY12" fmla="*/ 4242979 h 6153376"/>
              <a:gd name="connsiteX13" fmla="*/ 1 w 12193590"/>
              <a:gd name="connsiteY13" fmla="*/ 1268172 h 6153376"/>
              <a:gd name="connsiteX14" fmla="*/ 275371 w 12193590"/>
              <a:gd name="connsiteY14" fmla="*/ 1253651 h 6153376"/>
              <a:gd name="connsiteX15" fmla="*/ 2541137 w 12193590"/>
              <a:gd name="connsiteY15" fmla="*/ 808339 h 6153376"/>
              <a:gd name="connsiteX16" fmla="*/ 6096796 w 12193590"/>
              <a:gd name="connsiteY16" fmla="*/ 0 h 615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3590" h="6153376">
                <a:moveTo>
                  <a:pt x="6096796" y="0"/>
                </a:moveTo>
                <a:cubicBezTo>
                  <a:pt x="7174121" y="0"/>
                  <a:pt x="8531648" y="309783"/>
                  <a:pt x="9724919" y="827700"/>
                </a:cubicBezTo>
                <a:cubicBezTo>
                  <a:pt x="10415760" y="1127802"/>
                  <a:pt x="11396465" y="1219768"/>
                  <a:pt x="11918219" y="1248811"/>
                </a:cubicBezTo>
                <a:cubicBezTo>
                  <a:pt x="12193589" y="1263332"/>
                  <a:pt x="12193589" y="1263332"/>
                  <a:pt x="12193589" y="1263332"/>
                </a:cubicBezTo>
                <a:lnTo>
                  <a:pt x="12193589" y="3422253"/>
                </a:lnTo>
                <a:lnTo>
                  <a:pt x="12193590" y="3422253"/>
                </a:lnTo>
                <a:lnTo>
                  <a:pt x="12193590" y="5699125"/>
                </a:lnTo>
                <a:lnTo>
                  <a:pt x="12193589" y="5699125"/>
                </a:lnTo>
                <a:lnTo>
                  <a:pt x="12193589" y="6153376"/>
                </a:lnTo>
                <a:lnTo>
                  <a:pt x="0" y="6153376"/>
                </a:lnTo>
                <a:lnTo>
                  <a:pt x="0" y="4464496"/>
                </a:lnTo>
                <a:lnTo>
                  <a:pt x="1" y="4464496"/>
                </a:lnTo>
                <a:lnTo>
                  <a:pt x="1" y="4242979"/>
                </a:lnTo>
                <a:cubicBezTo>
                  <a:pt x="1" y="1268172"/>
                  <a:pt x="1" y="1268172"/>
                  <a:pt x="1" y="1268172"/>
                </a:cubicBezTo>
                <a:cubicBezTo>
                  <a:pt x="275371" y="1253651"/>
                  <a:pt x="275371" y="1253651"/>
                  <a:pt x="275371" y="1253651"/>
                </a:cubicBezTo>
                <a:cubicBezTo>
                  <a:pt x="830943" y="1229449"/>
                  <a:pt x="1859958" y="1137482"/>
                  <a:pt x="2541137" y="808339"/>
                </a:cubicBezTo>
                <a:cubicBezTo>
                  <a:pt x="3589477" y="295262"/>
                  <a:pt x="4884200" y="0"/>
                  <a:pt x="6096796"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45" name="Rectangle: Rounded Corners 44">
            <a:extLst>
              <a:ext uri="{FF2B5EF4-FFF2-40B4-BE49-F238E27FC236}">
                <a16:creationId xmlns:a16="http://schemas.microsoft.com/office/drawing/2014/main" id="{F0752450-F113-4857-A3A2-5D26A97E826A}"/>
              </a:ext>
            </a:extLst>
          </p:cNvPr>
          <p:cNvSpPr/>
          <p:nvPr/>
        </p:nvSpPr>
        <p:spPr>
          <a:xfrm>
            <a:off x="8823446" y="5076091"/>
            <a:ext cx="3021972" cy="1593259"/>
          </a:xfrm>
          <a:prstGeom prst="roundRect">
            <a:avLst>
              <a:gd name="adj" fmla="val 629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38" name="Rectangle: Rounded Corners 37">
            <a:extLst>
              <a:ext uri="{FF2B5EF4-FFF2-40B4-BE49-F238E27FC236}">
                <a16:creationId xmlns:a16="http://schemas.microsoft.com/office/drawing/2014/main" id="{2F9F8A5C-B115-4B40-9CC0-9C782CD40AC4}"/>
              </a:ext>
            </a:extLst>
          </p:cNvPr>
          <p:cNvSpPr/>
          <p:nvPr/>
        </p:nvSpPr>
        <p:spPr>
          <a:xfrm>
            <a:off x="347662" y="5076091"/>
            <a:ext cx="3021972" cy="1593267"/>
          </a:xfrm>
          <a:prstGeom prst="roundRect">
            <a:avLst>
              <a:gd name="adj" fmla="val 629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7" name="Freeform 6">
            <a:extLst>
              <a:ext uri="{FF2B5EF4-FFF2-40B4-BE49-F238E27FC236}">
                <a16:creationId xmlns:a16="http://schemas.microsoft.com/office/drawing/2014/main" id="{E01B9907-A87F-4411-BADD-B5C60DAB5FF5}"/>
              </a:ext>
            </a:extLst>
          </p:cNvPr>
          <p:cNvSpPr>
            <a:spLocks/>
          </p:cNvSpPr>
          <p:nvPr/>
        </p:nvSpPr>
        <p:spPr bwMode="auto">
          <a:xfrm>
            <a:off x="2279650" y="1254671"/>
            <a:ext cx="1817688" cy="3687762"/>
          </a:xfrm>
          <a:custGeom>
            <a:avLst/>
            <a:gdLst>
              <a:gd name="T0" fmla="*/ 362 w 376"/>
              <a:gd name="T1" fmla="*/ 567 h 762"/>
              <a:gd name="T2" fmla="*/ 376 w 376"/>
              <a:gd name="T3" fmla="*/ 532 h 762"/>
              <a:gd name="T4" fmla="*/ 376 w 376"/>
              <a:gd name="T5" fmla="*/ 17 h 762"/>
              <a:gd name="T6" fmla="*/ 357 w 376"/>
              <a:gd name="T7" fmla="*/ 3 h 762"/>
              <a:gd name="T8" fmla="*/ 79 w 376"/>
              <a:gd name="T9" fmla="*/ 105 h 762"/>
              <a:gd name="T10" fmla="*/ 19 w 376"/>
              <a:gd name="T11" fmla="*/ 129 h 762"/>
              <a:gd name="T12" fmla="*/ 0 w 376"/>
              <a:gd name="T13" fmla="*/ 156 h 762"/>
              <a:gd name="T14" fmla="*/ 0 w 376"/>
              <a:gd name="T15" fmla="*/ 742 h 762"/>
              <a:gd name="T16" fmla="*/ 20 w 376"/>
              <a:gd name="T17" fmla="*/ 762 h 762"/>
              <a:gd name="T18" fmla="*/ 204 w 376"/>
              <a:gd name="T19" fmla="*/ 762 h 762"/>
              <a:gd name="T20" fmla="*/ 234 w 376"/>
              <a:gd name="T21" fmla="*/ 745 h 762"/>
              <a:gd name="T22" fmla="*/ 362 w 376"/>
              <a:gd name="T23" fmla="*/ 567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6" h="762">
                <a:moveTo>
                  <a:pt x="362" y="567"/>
                </a:moveTo>
                <a:cubicBezTo>
                  <a:pt x="370" y="558"/>
                  <a:pt x="376" y="543"/>
                  <a:pt x="376" y="532"/>
                </a:cubicBezTo>
                <a:cubicBezTo>
                  <a:pt x="376" y="17"/>
                  <a:pt x="376" y="17"/>
                  <a:pt x="376" y="17"/>
                </a:cubicBezTo>
                <a:cubicBezTo>
                  <a:pt x="376" y="6"/>
                  <a:pt x="367" y="0"/>
                  <a:pt x="357" y="3"/>
                </a:cubicBezTo>
                <a:cubicBezTo>
                  <a:pt x="357" y="3"/>
                  <a:pt x="172" y="59"/>
                  <a:pt x="79" y="105"/>
                </a:cubicBezTo>
                <a:cubicBezTo>
                  <a:pt x="55" y="116"/>
                  <a:pt x="19" y="129"/>
                  <a:pt x="19" y="129"/>
                </a:cubicBezTo>
                <a:cubicBezTo>
                  <a:pt x="9" y="133"/>
                  <a:pt x="0" y="145"/>
                  <a:pt x="0" y="156"/>
                </a:cubicBezTo>
                <a:cubicBezTo>
                  <a:pt x="0" y="742"/>
                  <a:pt x="0" y="742"/>
                  <a:pt x="0" y="742"/>
                </a:cubicBezTo>
                <a:cubicBezTo>
                  <a:pt x="0" y="753"/>
                  <a:pt x="9" y="762"/>
                  <a:pt x="20" y="762"/>
                </a:cubicBezTo>
                <a:cubicBezTo>
                  <a:pt x="204" y="762"/>
                  <a:pt x="204" y="762"/>
                  <a:pt x="204" y="762"/>
                </a:cubicBezTo>
                <a:cubicBezTo>
                  <a:pt x="215" y="762"/>
                  <a:pt x="229" y="754"/>
                  <a:pt x="234" y="745"/>
                </a:cubicBezTo>
                <a:lnTo>
                  <a:pt x="362" y="567"/>
                </a:lnTo>
                <a:close/>
              </a:path>
            </a:pathLst>
          </a:custGeom>
          <a:solidFill>
            <a:schemeClr val="accent5"/>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 name="Freeform 7">
            <a:extLst>
              <a:ext uri="{FF2B5EF4-FFF2-40B4-BE49-F238E27FC236}">
                <a16:creationId xmlns:a16="http://schemas.microsoft.com/office/drawing/2014/main" id="{A9443855-1F8B-4E04-9E4C-654B675FC695}"/>
              </a:ext>
            </a:extLst>
          </p:cNvPr>
          <p:cNvSpPr>
            <a:spLocks/>
          </p:cNvSpPr>
          <p:nvPr/>
        </p:nvSpPr>
        <p:spPr bwMode="auto">
          <a:xfrm>
            <a:off x="347663" y="1961108"/>
            <a:ext cx="1811338" cy="2981325"/>
          </a:xfrm>
          <a:custGeom>
            <a:avLst/>
            <a:gdLst>
              <a:gd name="T0" fmla="*/ 0 w 375"/>
              <a:gd name="T1" fmla="*/ 596 h 616"/>
              <a:gd name="T2" fmla="*/ 20 w 375"/>
              <a:gd name="T3" fmla="*/ 616 h 616"/>
              <a:gd name="T4" fmla="*/ 355 w 375"/>
              <a:gd name="T5" fmla="*/ 616 h 616"/>
              <a:gd name="T6" fmla="*/ 375 w 375"/>
              <a:gd name="T7" fmla="*/ 596 h 616"/>
              <a:gd name="T8" fmla="*/ 375 w 375"/>
              <a:gd name="T9" fmla="*/ 18 h 616"/>
              <a:gd name="T10" fmla="*/ 356 w 375"/>
              <a:gd name="T11" fmla="*/ 2 h 616"/>
              <a:gd name="T12" fmla="*/ 20 w 375"/>
              <a:gd name="T13" fmla="*/ 55 h 616"/>
              <a:gd name="T14" fmla="*/ 0 w 375"/>
              <a:gd name="T15" fmla="*/ 77 h 616"/>
              <a:gd name="T16" fmla="*/ 0 w 375"/>
              <a:gd name="T17" fmla="*/ 59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616">
                <a:moveTo>
                  <a:pt x="0" y="596"/>
                </a:moveTo>
                <a:cubicBezTo>
                  <a:pt x="0" y="607"/>
                  <a:pt x="9" y="616"/>
                  <a:pt x="20" y="616"/>
                </a:cubicBezTo>
                <a:cubicBezTo>
                  <a:pt x="355" y="616"/>
                  <a:pt x="355" y="616"/>
                  <a:pt x="355" y="616"/>
                </a:cubicBezTo>
                <a:cubicBezTo>
                  <a:pt x="366" y="616"/>
                  <a:pt x="375" y="607"/>
                  <a:pt x="375" y="596"/>
                </a:cubicBezTo>
                <a:cubicBezTo>
                  <a:pt x="375" y="18"/>
                  <a:pt x="375" y="18"/>
                  <a:pt x="375" y="18"/>
                </a:cubicBezTo>
                <a:cubicBezTo>
                  <a:pt x="375" y="7"/>
                  <a:pt x="366" y="0"/>
                  <a:pt x="356" y="2"/>
                </a:cubicBezTo>
                <a:cubicBezTo>
                  <a:pt x="20" y="55"/>
                  <a:pt x="20" y="55"/>
                  <a:pt x="20" y="55"/>
                </a:cubicBezTo>
                <a:cubicBezTo>
                  <a:pt x="9" y="56"/>
                  <a:pt x="0" y="66"/>
                  <a:pt x="0" y="77"/>
                </a:cubicBezTo>
                <a:lnTo>
                  <a:pt x="0" y="596"/>
                </a:lnTo>
                <a:close/>
              </a:path>
            </a:pathLst>
          </a:custGeom>
          <a:solidFill>
            <a:schemeClr val="accent6"/>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 name="Freeform 8">
            <a:extLst>
              <a:ext uri="{FF2B5EF4-FFF2-40B4-BE49-F238E27FC236}">
                <a16:creationId xmlns:a16="http://schemas.microsoft.com/office/drawing/2014/main" id="{FD8CACA6-CF21-4DF0-B356-13C7CCE2B7B4}"/>
              </a:ext>
            </a:extLst>
          </p:cNvPr>
          <p:cNvSpPr>
            <a:spLocks/>
          </p:cNvSpPr>
          <p:nvPr/>
        </p:nvSpPr>
        <p:spPr bwMode="auto">
          <a:xfrm>
            <a:off x="4217988" y="987971"/>
            <a:ext cx="1811338" cy="2813050"/>
          </a:xfrm>
          <a:custGeom>
            <a:avLst/>
            <a:gdLst>
              <a:gd name="T0" fmla="*/ 375 w 375"/>
              <a:gd name="T1" fmla="*/ 19 h 581"/>
              <a:gd name="T2" fmla="*/ 355 w 375"/>
              <a:gd name="T3" fmla="*/ 0 h 581"/>
              <a:gd name="T4" fmla="*/ 20 w 375"/>
              <a:gd name="T5" fmla="*/ 43 h 581"/>
              <a:gd name="T6" fmla="*/ 0 w 375"/>
              <a:gd name="T7" fmla="*/ 66 h 581"/>
              <a:gd name="T8" fmla="*/ 0 w 375"/>
              <a:gd name="T9" fmla="*/ 565 h 581"/>
              <a:gd name="T10" fmla="*/ 17 w 375"/>
              <a:gd name="T11" fmla="*/ 575 h 581"/>
              <a:gd name="T12" fmla="*/ 355 w 375"/>
              <a:gd name="T13" fmla="*/ 452 h 581"/>
              <a:gd name="T14" fmla="*/ 375 w 375"/>
              <a:gd name="T15" fmla="*/ 428 h 581"/>
              <a:gd name="T16" fmla="*/ 375 w 375"/>
              <a:gd name="T17" fmla="*/ 19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581">
                <a:moveTo>
                  <a:pt x="375" y="19"/>
                </a:moveTo>
                <a:cubicBezTo>
                  <a:pt x="375" y="8"/>
                  <a:pt x="366" y="0"/>
                  <a:pt x="355" y="0"/>
                </a:cubicBezTo>
                <a:cubicBezTo>
                  <a:pt x="20" y="43"/>
                  <a:pt x="20" y="43"/>
                  <a:pt x="20" y="43"/>
                </a:cubicBezTo>
                <a:cubicBezTo>
                  <a:pt x="9" y="45"/>
                  <a:pt x="0" y="55"/>
                  <a:pt x="0" y="66"/>
                </a:cubicBezTo>
                <a:cubicBezTo>
                  <a:pt x="0" y="565"/>
                  <a:pt x="0" y="565"/>
                  <a:pt x="0" y="565"/>
                </a:cubicBezTo>
                <a:cubicBezTo>
                  <a:pt x="0" y="576"/>
                  <a:pt x="8" y="581"/>
                  <a:pt x="17" y="575"/>
                </a:cubicBezTo>
                <a:cubicBezTo>
                  <a:pt x="355" y="452"/>
                  <a:pt x="355" y="452"/>
                  <a:pt x="355" y="452"/>
                </a:cubicBezTo>
                <a:cubicBezTo>
                  <a:pt x="366" y="450"/>
                  <a:pt x="375" y="439"/>
                  <a:pt x="375" y="428"/>
                </a:cubicBezTo>
                <a:lnTo>
                  <a:pt x="375" y="19"/>
                </a:lnTo>
                <a:close/>
              </a:path>
            </a:pathLst>
          </a:custGeom>
          <a:solidFill>
            <a:schemeClr val="accent4"/>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10" name="Freeform 9">
            <a:extLst>
              <a:ext uri="{FF2B5EF4-FFF2-40B4-BE49-F238E27FC236}">
                <a16:creationId xmlns:a16="http://schemas.microsoft.com/office/drawing/2014/main" id="{AF263611-433E-4DB6-A989-76CB182F8D4B}"/>
              </a:ext>
            </a:extLst>
          </p:cNvPr>
          <p:cNvSpPr>
            <a:spLocks/>
          </p:cNvSpPr>
          <p:nvPr/>
        </p:nvSpPr>
        <p:spPr bwMode="auto">
          <a:xfrm>
            <a:off x="6149975" y="987971"/>
            <a:ext cx="1816100" cy="2813050"/>
          </a:xfrm>
          <a:custGeom>
            <a:avLst/>
            <a:gdLst>
              <a:gd name="T0" fmla="*/ 376 w 376"/>
              <a:gd name="T1" fmla="*/ 71 h 581"/>
              <a:gd name="T2" fmla="*/ 356 w 376"/>
              <a:gd name="T3" fmla="*/ 47 h 581"/>
              <a:gd name="T4" fmla="*/ 20 w 376"/>
              <a:gd name="T5" fmla="*/ 1 h 581"/>
              <a:gd name="T6" fmla="*/ 0 w 376"/>
              <a:gd name="T7" fmla="*/ 19 h 581"/>
              <a:gd name="T8" fmla="*/ 0 w 376"/>
              <a:gd name="T9" fmla="*/ 428 h 581"/>
              <a:gd name="T10" fmla="*/ 20 w 376"/>
              <a:gd name="T11" fmla="*/ 452 h 581"/>
              <a:gd name="T12" fmla="*/ 358 w 376"/>
              <a:gd name="T13" fmla="*/ 575 h 581"/>
              <a:gd name="T14" fmla="*/ 376 w 376"/>
              <a:gd name="T15" fmla="*/ 565 h 581"/>
              <a:gd name="T16" fmla="*/ 376 w 376"/>
              <a:gd name="T17" fmla="*/ 71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581">
                <a:moveTo>
                  <a:pt x="376" y="71"/>
                </a:moveTo>
                <a:cubicBezTo>
                  <a:pt x="376" y="60"/>
                  <a:pt x="367" y="49"/>
                  <a:pt x="356" y="47"/>
                </a:cubicBezTo>
                <a:cubicBezTo>
                  <a:pt x="20" y="1"/>
                  <a:pt x="20" y="1"/>
                  <a:pt x="20" y="1"/>
                </a:cubicBezTo>
                <a:cubicBezTo>
                  <a:pt x="9" y="0"/>
                  <a:pt x="0" y="8"/>
                  <a:pt x="0" y="19"/>
                </a:cubicBezTo>
                <a:cubicBezTo>
                  <a:pt x="0" y="428"/>
                  <a:pt x="0" y="428"/>
                  <a:pt x="0" y="428"/>
                </a:cubicBezTo>
                <a:cubicBezTo>
                  <a:pt x="0" y="439"/>
                  <a:pt x="9" y="450"/>
                  <a:pt x="20" y="452"/>
                </a:cubicBezTo>
                <a:cubicBezTo>
                  <a:pt x="358" y="575"/>
                  <a:pt x="358" y="575"/>
                  <a:pt x="358" y="575"/>
                </a:cubicBezTo>
                <a:cubicBezTo>
                  <a:pt x="368" y="581"/>
                  <a:pt x="376" y="576"/>
                  <a:pt x="376" y="565"/>
                </a:cubicBezTo>
                <a:lnTo>
                  <a:pt x="376" y="71"/>
                </a:lnTo>
                <a:close/>
              </a:path>
            </a:pathLst>
          </a:custGeom>
          <a:solidFill>
            <a:schemeClr val="accent3"/>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11" name="Freeform 10">
            <a:extLst>
              <a:ext uri="{FF2B5EF4-FFF2-40B4-BE49-F238E27FC236}">
                <a16:creationId xmlns:a16="http://schemas.microsoft.com/office/drawing/2014/main" id="{F4452A9F-7056-49BA-9902-1F6DE6EA0BBF}"/>
              </a:ext>
            </a:extLst>
          </p:cNvPr>
          <p:cNvSpPr>
            <a:spLocks/>
          </p:cNvSpPr>
          <p:nvPr/>
        </p:nvSpPr>
        <p:spPr bwMode="auto">
          <a:xfrm>
            <a:off x="10020300" y="1946821"/>
            <a:ext cx="1811338" cy="2995612"/>
          </a:xfrm>
          <a:custGeom>
            <a:avLst/>
            <a:gdLst>
              <a:gd name="T0" fmla="*/ 20 w 375"/>
              <a:gd name="T1" fmla="*/ 2 h 619"/>
              <a:gd name="T2" fmla="*/ 0 w 375"/>
              <a:gd name="T3" fmla="*/ 18 h 619"/>
              <a:gd name="T4" fmla="*/ 0 w 375"/>
              <a:gd name="T5" fmla="*/ 599 h 619"/>
              <a:gd name="T6" fmla="*/ 20 w 375"/>
              <a:gd name="T7" fmla="*/ 619 h 619"/>
              <a:gd name="T8" fmla="*/ 355 w 375"/>
              <a:gd name="T9" fmla="*/ 619 h 619"/>
              <a:gd name="T10" fmla="*/ 375 w 375"/>
              <a:gd name="T11" fmla="*/ 599 h 619"/>
              <a:gd name="T12" fmla="*/ 375 w 375"/>
              <a:gd name="T13" fmla="*/ 78 h 619"/>
              <a:gd name="T14" fmla="*/ 356 w 375"/>
              <a:gd name="T15" fmla="*/ 57 h 619"/>
              <a:gd name="T16" fmla="*/ 20 w 375"/>
              <a:gd name="T17" fmla="*/ 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619">
                <a:moveTo>
                  <a:pt x="20" y="2"/>
                </a:moveTo>
                <a:cubicBezTo>
                  <a:pt x="9" y="0"/>
                  <a:pt x="0" y="7"/>
                  <a:pt x="0" y="18"/>
                </a:cubicBezTo>
                <a:cubicBezTo>
                  <a:pt x="0" y="599"/>
                  <a:pt x="0" y="599"/>
                  <a:pt x="0" y="599"/>
                </a:cubicBezTo>
                <a:cubicBezTo>
                  <a:pt x="0" y="610"/>
                  <a:pt x="9" y="619"/>
                  <a:pt x="20" y="619"/>
                </a:cubicBezTo>
                <a:cubicBezTo>
                  <a:pt x="355" y="619"/>
                  <a:pt x="355" y="619"/>
                  <a:pt x="355" y="619"/>
                </a:cubicBezTo>
                <a:cubicBezTo>
                  <a:pt x="366" y="619"/>
                  <a:pt x="375" y="610"/>
                  <a:pt x="375" y="599"/>
                </a:cubicBezTo>
                <a:cubicBezTo>
                  <a:pt x="375" y="78"/>
                  <a:pt x="375" y="78"/>
                  <a:pt x="375" y="78"/>
                </a:cubicBezTo>
                <a:cubicBezTo>
                  <a:pt x="375" y="67"/>
                  <a:pt x="366" y="58"/>
                  <a:pt x="356" y="57"/>
                </a:cubicBezTo>
                <a:lnTo>
                  <a:pt x="20" y="2"/>
                </a:lnTo>
                <a:close/>
              </a:path>
            </a:pathLst>
          </a:custGeom>
          <a:solidFill>
            <a:schemeClr val="accent1"/>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12" name="Freeform 11">
            <a:extLst>
              <a:ext uri="{FF2B5EF4-FFF2-40B4-BE49-F238E27FC236}">
                <a16:creationId xmlns:a16="http://schemas.microsoft.com/office/drawing/2014/main" id="{5D817C94-D4E3-473B-8919-B451D7D7B682}"/>
              </a:ext>
            </a:extLst>
          </p:cNvPr>
          <p:cNvSpPr>
            <a:spLocks/>
          </p:cNvSpPr>
          <p:nvPr/>
        </p:nvSpPr>
        <p:spPr bwMode="auto">
          <a:xfrm>
            <a:off x="8086725" y="1278483"/>
            <a:ext cx="1811338" cy="3663950"/>
          </a:xfrm>
          <a:custGeom>
            <a:avLst/>
            <a:gdLst>
              <a:gd name="T0" fmla="*/ 19 w 375"/>
              <a:gd name="T1" fmla="*/ 3 h 757"/>
              <a:gd name="T2" fmla="*/ 0 w 375"/>
              <a:gd name="T3" fmla="*/ 17 h 757"/>
              <a:gd name="T4" fmla="*/ 0 w 375"/>
              <a:gd name="T5" fmla="*/ 527 h 757"/>
              <a:gd name="T6" fmla="*/ 13 w 375"/>
              <a:gd name="T7" fmla="*/ 562 h 757"/>
              <a:gd name="T8" fmla="*/ 141 w 375"/>
              <a:gd name="T9" fmla="*/ 740 h 757"/>
              <a:gd name="T10" fmla="*/ 171 w 375"/>
              <a:gd name="T11" fmla="*/ 757 h 757"/>
              <a:gd name="T12" fmla="*/ 355 w 375"/>
              <a:gd name="T13" fmla="*/ 757 h 757"/>
              <a:gd name="T14" fmla="*/ 375 w 375"/>
              <a:gd name="T15" fmla="*/ 737 h 757"/>
              <a:gd name="T16" fmla="*/ 375 w 375"/>
              <a:gd name="T17" fmla="*/ 148 h 757"/>
              <a:gd name="T18" fmla="*/ 356 w 375"/>
              <a:gd name="T19" fmla="*/ 121 h 757"/>
              <a:gd name="T20" fmla="*/ 314 w 375"/>
              <a:gd name="T21" fmla="*/ 105 h 757"/>
              <a:gd name="T22" fmla="*/ 19 w 375"/>
              <a:gd name="T23" fmla="*/ 3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5" h="757">
                <a:moveTo>
                  <a:pt x="19" y="3"/>
                </a:moveTo>
                <a:cubicBezTo>
                  <a:pt x="8" y="0"/>
                  <a:pt x="0" y="6"/>
                  <a:pt x="0" y="17"/>
                </a:cubicBezTo>
                <a:cubicBezTo>
                  <a:pt x="0" y="527"/>
                  <a:pt x="0" y="527"/>
                  <a:pt x="0" y="527"/>
                </a:cubicBezTo>
                <a:cubicBezTo>
                  <a:pt x="0" y="538"/>
                  <a:pt x="6" y="554"/>
                  <a:pt x="13" y="562"/>
                </a:cubicBezTo>
                <a:cubicBezTo>
                  <a:pt x="141" y="740"/>
                  <a:pt x="141" y="740"/>
                  <a:pt x="141" y="740"/>
                </a:cubicBezTo>
                <a:cubicBezTo>
                  <a:pt x="146" y="749"/>
                  <a:pt x="160" y="757"/>
                  <a:pt x="171" y="757"/>
                </a:cubicBezTo>
                <a:cubicBezTo>
                  <a:pt x="355" y="757"/>
                  <a:pt x="355" y="757"/>
                  <a:pt x="355" y="757"/>
                </a:cubicBezTo>
                <a:cubicBezTo>
                  <a:pt x="366" y="757"/>
                  <a:pt x="375" y="748"/>
                  <a:pt x="375" y="737"/>
                </a:cubicBezTo>
                <a:cubicBezTo>
                  <a:pt x="375" y="148"/>
                  <a:pt x="375" y="148"/>
                  <a:pt x="375" y="148"/>
                </a:cubicBezTo>
                <a:cubicBezTo>
                  <a:pt x="375" y="137"/>
                  <a:pt x="367" y="125"/>
                  <a:pt x="356" y="121"/>
                </a:cubicBezTo>
                <a:cubicBezTo>
                  <a:pt x="356" y="121"/>
                  <a:pt x="333" y="113"/>
                  <a:pt x="314" y="105"/>
                </a:cubicBezTo>
                <a:cubicBezTo>
                  <a:pt x="215" y="62"/>
                  <a:pt x="19" y="3"/>
                  <a:pt x="19" y="3"/>
                </a:cubicBezTo>
                <a:close/>
              </a:path>
            </a:pathLst>
          </a:custGeom>
          <a:solidFill>
            <a:schemeClr val="accent2"/>
          </a:solidFill>
          <a:ln w="9525">
            <a:noFill/>
            <a:round/>
            <a:headEnd/>
            <a:tailEnd/>
          </a:ln>
          <a:effectLst>
            <a:innerShdw dist="1066800" dir="16200000">
              <a:prstClr val="black">
                <a:alpha val="20000"/>
              </a:prstClr>
            </a:inn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175EFF0B-50A4-4FD8-B7CF-AA5C6E37BBC2}"/>
              </a:ext>
            </a:extLst>
          </p:cNvPr>
          <p:cNvSpPr txBox="1"/>
          <p:nvPr/>
        </p:nvSpPr>
        <p:spPr>
          <a:xfrm>
            <a:off x="603003" y="3867566"/>
            <a:ext cx="1300658" cy="492443"/>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Identify Hazards</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16" name="TextBox 15">
            <a:extLst>
              <a:ext uri="{FF2B5EF4-FFF2-40B4-BE49-F238E27FC236}">
                <a16:creationId xmlns:a16="http://schemas.microsoft.com/office/drawing/2014/main" id="{DEF91D80-175B-4134-A032-96D387EE856C}"/>
              </a:ext>
            </a:extLst>
          </p:cNvPr>
          <p:cNvSpPr txBox="1"/>
          <p:nvPr/>
        </p:nvSpPr>
        <p:spPr>
          <a:xfrm>
            <a:off x="2538165" y="3226544"/>
            <a:ext cx="1300658" cy="492443"/>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Sequence of Events</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17" name="TextBox 16">
            <a:extLst>
              <a:ext uri="{FF2B5EF4-FFF2-40B4-BE49-F238E27FC236}">
                <a16:creationId xmlns:a16="http://schemas.microsoft.com/office/drawing/2014/main" id="{9EB9D8AE-5B8A-4F9F-8A3F-C0AC6FAA7C64}"/>
              </a:ext>
            </a:extLst>
          </p:cNvPr>
          <p:cNvSpPr txBox="1"/>
          <p:nvPr/>
        </p:nvSpPr>
        <p:spPr>
          <a:xfrm>
            <a:off x="4473328" y="2528960"/>
            <a:ext cx="1300658" cy="492443"/>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Hazardous Situations</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18" name="TextBox 17">
            <a:extLst>
              <a:ext uri="{FF2B5EF4-FFF2-40B4-BE49-F238E27FC236}">
                <a16:creationId xmlns:a16="http://schemas.microsoft.com/office/drawing/2014/main" id="{410043EA-C98D-451D-99D9-F0E947D0E270}"/>
              </a:ext>
            </a:extLst>
          </p:cNvPr>
          <p:cNvSpPr txBox="1"/>
          <p:nvPr/>
        </p:nvSpPr>
        <p:spPr>
          <a:xfrm>
            <a:off x="6407696" y="2652071"/>
            <a:ext cx="1300658" cy="246221"/>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Impact</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19" name="TextBox 18">
            <a:extLst>
              <a:ext uri="{FF2B5EF4-FFF2-40B4-BE49-F238E27FC236}">
                <a16:creationId xmlns:a16="http://schemas.microsoft.com/office/drawing/2014/main" id="{3FFE456B-29A2-4598-A5D2-08C38F37C5AC}"/>
              </a:ext>
            </a:extLst>
          </p:cNvPr>
          <p:cNvSpPr txBox="1"/>
          <p:nvPr/>
        </p:nvSpPr>
        <p:spPr>
          <a:xfrm>
            <a:off x="8342065" y="3103435"/>
            <a:ext cx="1300658" cy="738664"/>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Severity and  Occurrence of the Impact </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20" name="TextBox 19">
            <a:extLst>
              <a:ext uri="{FF2B5EF4-FFF2-40B4-BE49-F238E27FC236}">
                <a16:creationId xmlns:a16="http://schemas.microsoft.com/office/drawing/2014/main" id="{6FF086BC-E9E9-453F-B87E-95D880ECBCBC}"/>
              </a:ext>
            </a:extLst>
          </p:cNvPr>
          <p:cNvSpPr txBox="1"/>
          <p:nvPr/>
        </p:nvSpPr>
        <p:spPr>
          <a:xfrm>
            <a:off x="10275640" y="3867566"/>
            <a:ext cx="1300658" cy="492443"/>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rPr>
              <a:t>Risk Control Measures</a:t>
            </a:r>
            <a:endParaRPr kumimoji="0" lang="en-US" sz="1600" b="0" i="0" u="none" strike="noStrike" kern="1200" cap="none" spc="0" normalizeH="0" baseline="0" noProof="0" dirty="0">
              <a:ln>
                <a:noFill/>
              </a:ln>
              <a:solidFill>
                <a:prstClr val="white"/>
              </a:solidFill>
              <a:effectLst/>
              <a:uLnTx/>
              <a:uFillTx/>
              <a:latin typeface="Segoe UI" panose="020B0502040204020203" pitchFamily="34" charset="0"/>
              <a:ea typeface="Calibri Light" charset="0"/>
              <a:cs typeface="Segoe UI" panose="020B0502040204020203" pitchFamily="34" charset="0"/>
            </a:endParaRPr>
          </a:p>
        </p:txBody>
      </p:sp>
      <p:sp>
        <p:nvSpPr>
          <p:cNvPr id="21" name="TextBox 20">
            <a:extLst>
              <a:ext uri="{FF2B5EF4-FFF2-40B4-BE49-F238E27FC236}">
                <a16:creationId xmlns:a16="http://schemas.microsoft.com/office/drawing/2014/main" id="{94DFABA9-A849-476A-88C9-2D3D4D99FD69}"/>
              </a:ext>
            </a:extLst>
          </p:cNvPr>
          <p:cNvSpPr txBox="1"/>
          <p:nvPr/>
        </p:nvSpPr>
        <p:spPr>
          <a:xfrm>
            <a:off x="1054560" y="2251208"/>
            <a:ext cx="397545"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A</a:t>
            </a:r>
          </a:p>
        </p:txBody>
      </p:sp>
      <p:sp>
        <p:nvSpPr>
          <p:cNvPr id="22" name="TextBox 21">
            <a:extLst>
              <a:ext uri="{FF2B5EF4-FFF2-40B4-BE49-F238E27FC236}">
                <a16:creationId xmlns:a16="http://schemas.microsoft.com/office/drawing/2014/main" id="{425BA99A-1B4F-4047-AB7E-066EC6A31AB3}"/>
              </a:ext>
            </a:extLst>
          </p:cNvPr>
          <p:cNvSpPr txBox="1"/>
          <p:nvPr/>
        </p:nvSpPr>
        <p:spPr>
          <a:xfrm>
            <a:off x="3007355" y="1723307"/>
            <a:ext cx="362279"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B</a:t>
            </a:r>
          </a:p>
        </p:txBody>
      </p:sp>
      <p:sp>
        <p:nvSpPr>
          <p:cNvPr id="23" name="TextBox 22">
            <a:extLst>
              <a:ext uri="{FF2B5EF4-FFF2-40B4-BE49-F238E27FC236}">
                <a16:creationId xmlns:a16="http://schemas.microsoft.com/office/drawing/2014/main" id="{261C250C-49A4-46C8-8D0A-4AA9B870C3B1}"/>
              </a:ext>
            </a:extLst>
          </p:cNvPr>
          <p:cNvSpPr txBox="1"/>
          <p:nvPr/>
        </p:nvSpPr>
        <p:spPr>
          <a:xfrm>
            <a:off x="4942518" y="1289674"/>
            <a:ext cx="362279"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C</a:t>
            </a:r>
          </a:p>
        </p:txBody>
      </p:sp>
      <p:sp>
        <p:nvSpPr>
          <p:cNvPr id="24" name="TextBox 23">
            <a:extLst>
              <a:ext uri="{FF2B5EF4-FFF2-40B4-BE49-F238E27FC236}">
                <a16:creationId xmlns:a16="http://schemas.microsoft.com/office/drawing/2014/main" id="{7876E3A2-5566-4DED-8714-AB5D3B7CDA03}"/>
              </a:ext>
            </a:extLst>
          </p:cNvPr>
          <p:cNvSpPr txBox="1"/>
          <p:nvPr/>
        </p:nvSpPr>
        <p:spPr>
          <a:xfrm>
            <a:off x="6849635" y="1261394"/>
            <a:ext cx="416781"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D</a:t>
            </a:r>
          </a:p>
        </p:txBody>
      </p:sp>
      <p:sp>
        <p:nvSpPr>
          <p:cNvPr id="25" name="TextBox 24">
            <a:extLst>
              <a:ext uri="{FF2B5EF4-FFF2-40B4-BE49-F238E27FC236}">
                <a16:creationId xmlns:a16="http://schemas.microsoft.com/office/drawing/2014/main" id="{37347012-BC94-407C-A09F-4D172A89F8B5}"/>
              </a:ext>
            </a:extLst>
          </p:cNvPr>
          <p:cNvSpPr txBox="1"/>
          <p:nvPr/>
        </p:nvSpPr>
        <p:spPr>
          <a:xfrm>
            <a:off x="8845720" y="1732734"/>
            <a:ext cx="293349"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F</a:t>
            </a:r>
          </a:p>
        </p:txBody>
      </p:sp>
      <p:sp>
        <p:nvSpPr>
          <p:cNvPr id="26" name="TextBox 25">
            <a:extLst>
              <a:ext uri="{FF2B5EF4-FFF2-40B4-BE49-F238E27FC236}">
                <a16:creationId xmlns:a16="http://schemas.microsoft.com/office/drawing/2014/main" id="{09818355-9FF6-4DFE-903B-BCC9D586086D}"/>
              </a:ext>
            </a:extLst>
          </p:cNvPr>
          <p:cNvSpPr txBox="1"/>
          <p:nvPr/>
        </p:nvSpPr>
        <p:spPr>
          <a:xfrm>
            <a:off x="10725593" y="2279489"/>
            <a:ext cx="400752" cy="677108"/>
          </a:xfrm>
          <a:prstGeom prst="rect">
            <a:avLst/>
          </a:prstGeom>
          <a:noFill/>
        </p:spPr>
        <p:txBody>
          <a:bodyPr wrap="non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4400" b="1" i="0" u="none" strike="noStrike" kern="1200" cap="none" spc="0" normalizeH="0" baseline="0" noProof="0" dirty="0">
                <a:ln>
                  <a:noFill/>
                </a:ln>
                <a:solidFill>
                  <a:prstClr val="white"/>
                </a:solidFill>
                <a:effectLst/>
                <a:uLnTx/>
                <a:uFillTx/>
                <a:latin typeface="Segoe UI"/>
                <a:ea typeface="+mn-ea"/>
                <a:cs typeface="+mn-cs"/>
              </a:rPr>
              <a:t>G</a:t>
            </a:r>
          </a:p>
        </p:txBody>
      </p:sp>
      <p:cxnSp>
        <p:nvCxnSpPr>
          <p:cNvPr id="28" name="Straight Arrow Connector 27">
            <a:extLst>
              <a:ext uri="{FF2B5EF4-FFF2-40B4-BE49-F238E27FC236}">
                <a16:creationId xmlns:a16="http://schemas.microsoft.com/office/drawing/2014/main" id="{2DE3C2DC-D9CD-46F7-A4B5-6EFD4E91A93C}"/>
              </a:ext>
            </a:extLst>
          </p:cNvPr>
          <p:cNvCxnSpPr>
            <a:cxnSpLocks/>
          </p:cNvCxnSpPr>
          <p:nvPr/>
        </p:nvCxnSpPr>
        <p:spPr>
          <a:xfrm>
            <a:off x="4097338" y="5811786"/>
            <a:ext cx="3948914" cy="0"/>
          </a:xfrm>
          <a:prstGeom prst="straightConnector1">
            <a:avLst/>
          </a:prstGeom>
          <a:ln w="28575">
            <a:solidFill>
              <a:schemeClr val="tx1">
                <a:lumMod val="75000"/>
                <a:lumOff val="2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2649B4E-21D4-4B3F-B443-65E099F13184}"/>
              </a:ext>
            </a:extLst>
          </p:cNvPr>
          <p:cNvSpPr txBox="1"/>
          <p:nvPr/>
        </p:nvSpPr>
        <p:spPr>
          <a:xfrm>
            <a:off x="4160175" y="4835740"/>
            <a:ext cx="3823240" cy="984885"/>
          </a:xfrm>
          <a:prstGeom prst="rect">
            <a:avLst/>
          </a:prstGeom>
          <a:noFill/>
        </p:spPr>
        <p:txBody>
          <a:bodyPr wrap="square" lIns="0" tIns="0" rIns="0" bIns="0" rtlCol="0" anchor="ctr">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rPr>
              <a:t>Evaluate the Hazards</a:t>
            </a:r>
            <a:endParaRPr kumimoji="0" lang="en-US" sz="3200" b="1"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endParaRPr>
          </a:p>
        </p:txBody>
      </p:sp>
      <p:grpSp>
        <p:nvGrpSpPr>
          <p:cNvPr id="37" name="Group 36">
            <a:extLst>
              <a:ext uri="{FF2B5EF4-FFF2-40B4-BE49-F238E27FC236}">
                <a16:creationId xmlns:a16="http://schemas.microsoft.com/office/drawing/2014/main" id="{07D01B54-83EE-465F-92C0-70605F194A86}"/>
              </a:ext>
            </a:extLst>
          </p:cNvPr>
          <p:cNvGrpSpPr/>
          <p:nvPr/>
        </p:nvGrpSpPr>
        <p:grpSpPr>
          <a:xfrm>
            <a:off x="588959" y="5291853"/>
            <a:ext cx="11005163" cy="1267436"/>
            <a:chOff x="588959" y="5217797"/>
            <a:chExt cx="11005163" cy="1267436"/>
          </a:xfrm>
        </p:grpSpPr>
        <p:sp>
          <p:nvSpPr>
            <p:cNvPr id="31" name="TextBox 30">
              <a:extLst>
                <a:ext uri="{FF2B5EF4-FFF2-40B4-BE49-F238E27FC236}">
                  <a16:creationId xmlns:a16="http://schemas.microsoft.com/office/drawing/2014/main" id="{6E8CF103-D867-4411-AFD3-E4170926EDF3}"/>
                </a:ext>
              </a:extLst>
            </p:cNvPr>
            <p:cNvSpPr txBox="1"/>
            <p:nvPr/>
          </p:nvSpPr>
          <p:spPr>
            <a:xfrm>
              <a:off x="588959" y="5217797"/>
              <a:ext cx="2533627" cy="498470"/>
            </a:xfrm>
            <a:prstGeom prst="rect">
              <a:avLst/>
            </a:prstGeom>
            <a:noFill/>
          </p:spPr>
          <p:txBody>
            <a:bodyPr wrap="square" lIns="0" tIns="0" rIns="0" bIns="0" rtlCol="0" anchor="ctr">
              <a:spAutoFit/>
            </a:bodyPr>
            <a:lstStyle/>
            <a:p>
              <a:pPr marL="0" marR="0" lvl="0" indent="0" algn="r" defTabSz="1218987" rtl="0" eaLnBrk="1" fontAlgn="auto" latinLnBrk="0" hangingPunct="1">
                <a:lnSpc>
                  <a:spcPct val="8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rPr>
                <a:t>Current</a:t>
              </a:r>
            </a:p>
            <a:p>
              <a:pPr marL="0" marR="0" lvl="0" indent="0" algn="r" defTabSz="1218987" rtl="0" eaLnBrk="1" fontAlgn="auto" latinLnBrk="0" hangingPunct="1">
                <a:lnSpc>
                  <a:spcPct val="8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rPr>
                <a:t>Design</a:t>
              </a:r>
              <a:endParaRPr kumimoji="0" lang="en-US" sz="2000" b="1" i="0" u="none" strike="noStrike" kern="120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endParaRPr>
            </a:p>
          </p:txBody>
        </p:sp>
        <p:sp>
          <p:nvSpPr>
            <p:cNvPr id="34" name="TextBox 33">
              <a:extLst>
                <a:ext uri="{FF2B5EF4-FFF2-40B4-BE49-F238E27FC236}">
                  <a16:creationId xmlns:a16="http://schemas.microsoft.com/office/drawing/2014/main" id="{D994EEA0-DAB2-4CB6-824C-BC84F0C2B685}"/>
                </a:ext>
              </a:extLst>
            </p:cNvPr>
            <p:cNvSpPr txBox="1"/>
            <p:nvPr/>
          </p:nvSpPr>
          <p:spPr>
            <a:xfrm>
              <a:off x="9060496" y="5217797"/>
              <a:ext cx="2533626" cy="498470"/>
            </a:xfrm>
            <a:prstGeom prst="rect">
              <a:avLst/>
            </a:prstGeom>
            <a:noFill/>
          </p:spPr>
          <p:txBody>
            <a:bodyPr wrap="square" lIns="0" tIns="0" rIns="0" bIns="0" rtlCol="0" anchor="ctr">
              <a:spAutoFit/>
            </a:bodyPr>
            <a:lstStyle/>
            <a:p>
              <a:pPr marL="0" marR="0" lvl="0" indent="0" algn="l" defTabSz="1218987" rtl="0" eaLnBrk="1" fontAlgn="auto" latinLnBrk="0" hangingPunct="1">
                <a:lnSpc>
                  <a:spcPct val="8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lumMod val="75000"/>
                      <a:lumOff val="25000"/>
                    </a:prstClr>
                  </a:solidFill>
                  <a:effectLst/>
                  <a:uLnTx/>
                  <a:uFillTx/>
                  <a:latin typeface="Arial Black" panose="020B0A04020102020204" pitchFamily="34" charset="0"/>
                  <a:ea typeface="Calibri Light" charset="0"/>
                  <a:cs typeface="Segoe UI" panose="020B0502040204020203" pitchFamily="34" charset="0"/>
                </a:rPr>
                <a:t>Improvements in Design</a:t>
              </a:r>
            </a:p>
          </p:txBody>
        </p:sp>
        <p:sp>
          <p:nvSpPr>
            <p:cNvPr id="35" name="TextBox 34">
              <a:extLst>
                <a:ext uri="{FF2B5EF4-FFF2-40B4-BE49-F238E27FC236}">
                  <a16:creationId xmlns:a16="http://schemas.microsoft.com/office/drawing/2014/main" id="{53D31CF3-C8E6-4650-9945-AB6701C71291}"/>
                </a:ext>
              </a:extLst>
            </p:cNvPr>
            <p:cNvSpPr txBox="1"/>
            <p:nvPr/>
          </p:nvSpPr>
          <p:spPr>
            <a:xfrm>
              <a:off x="588959" y="5776475"/>
              <a:ext cx="2533627" cy="492443"/>
            </a:xfrm>
            <a:prstGeom prst="rect">
              <a:avLst/>
            </a:prstGeom>
            <a:noFill/>
          </p:spPr>
          <p:txBody>
            <a:bodyPr wrap="square" lIns="0" tIns="0" rIns="0" bIns="0" rtlCol="0" anchor="t">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50000"/>
                      <a:lumOff val="50000"/>
                    </a:prstClr>
                  </a:solidFill>
                  <a:effectLst/>
                  <a:uLnTx/>
                  <a:uFillTx/>
                  <a:latin typeface="Segoe UI" panose="020B0502040204020203" pitchFamily="34" charset="0"/>
                  <a:ea typeface="Calibri Light" charset="0"/>
                  <a:cs typeface="Segoe UI" panose="020B0502040204020203" pitchFamily="34" charset="0"/>
                </a:rPr>
                <a:t>What are the hazards in the design</a:t>
              </a:r>
              <a:endParaRPr kumimoji="0" lang="en-US" sz="1600" b="0" i="0" u="none" strike="noStrike" kern="1200" cap="none" spc="0" normalizeH="0" baseline="0" noProof="0" dirty="0">
                <a:ln>
                  <a:noFill/>
                </a:ln>
                <a:solidFill>
                  <a:prstClr val="black">
                    <a:lumMod val="50000"/>
                    <a:lumOff val="50000"/>
                  </a:prstClr>
                </a:solidFill>
                <a:effectLst/>
                <a:uLnTx/>
                <a:uFillTx/>
                <a:latin typeface="Segoe UI" panose="020B0502040204020203" pitchFamily="34" charset="0"/>
                <a:ea typeface="Calibri Light" charset="0"/>
                <a:cs typeface="Segoe UI" panose="020B0502040204020203" pitchFamily="34" charset="0"/>
              </a:endParaRPr>
            </a:p>
          </p:txBody>
        </p:sp>
        <p:sp>
          <p:nvSpPr>
            <p:cNvPr id="36" name="TextBox 35">
              <a:extLst>
                <a:ext uri="{FF2B5EF4-FFF2-40B4-BE49-F238E27FC236}">
                  <a16:creationId xmlns:a16="http://schemas.microsoft.com/office/drawing/2014/main" id="{AE9F710E-B6E3-4C6D-BE5D-0719E0F5B3BE}"/>
                </a:ext>
              </a:extLst>
            </p:cNvPr>
            <p:cNvSpPr txBox="1"/>
            <p:nvPr/>
          </p:nvSpPr>
          <p:spPr>
            <a:xfrm>
              <a:off x="9037318" y="5746569"/>
              <a:ext cx="2533627" cy="738664"/>
            </a:xfrm>
            <a:prstGeom prst="rect">
              <a:avLst/>
            </a:prstGeom>
            <a:noFill/>
          </p:spPr>
          <p:txBody>
            <a:bodyPr wrap="square" lIns="0" tIns="0" rIns="0" bIns="0" rtlCol="0" anchor="t">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50000"/>
                      <a:lumOff val="50000"/>
                    </a:prstClr>
                  </a:solidFill>
                  <a:effectLst/>
                  <a:uLnTx/>
                  <a:uFillTx/>
                  <a:latin typeface="Segoe UI" panose="020B0502040204020203" pitchFamily="34" charset="0"/>
                  <a:ea typeface="Calibri Light" charset="0"/>
                  <a:cs typeface="Segoe UI" panose="020B0502040204020203" pitchFamily="34" charset="0"/>
                </a:rPr>
                <a:t>Provisions, Alternatives, and mitigation measures to reduce associated risk</a:t>
              </a:r>
              <a:endParaRPr kumimoji="0" lang="en-US" sz="1600" b="0" i="0" u="none" strike="noStrike" kern="1200" cap="none" spc="0" normalizeH="0" baseline="0" noProof="0" dirty="0">
                <a:ln>
                  <a:noFill/>
                </a:ln>
                <a:solidFill>
                  <a:prstClr val="black">
                    <a:lumMod val="50000"/>
                    <a:lumOff val="50000"/>
                  </a:prstClr>
                </a:solidFill>
                <a:effectLst/>
                <a:uLnTx/>
                <a:uFillTx/>
                <a:latin typeface="Segoe UI" panose="020B0502040204020203" pitchFamily="34" charset="0"/>
                <a:ea typeface="Calibri Light" charset="0"/>
                <a:cs typeface="Segoe UI" panose="020B0502040204020203" pitchFamily="34" charset="0"/>
              </a:endParaRPr>
            </a:p>
          </p:txBody>
        </p:sp>
      </p:grpSp>
      <p:sp>
        <p:nvSpPr>
          <p:cNvPr id="2" name="Title 3">
            <a:extLst>
              <a:ext uri="{FF2B5EF4-FFF2-40B4-BE49-F238E27FC236}">
                <a16:creationId xmlns:a16="http://schemas.microsoft.com/office/drawing/2014/main" id="{F147769C-4418-2DD1-60B4-50C5A6BB47C6}"/>
              </a:ext>
            </a:extLst>
          </p:cNvPr>
          <p:cNvSpPr txBox="1">
            <a:spLocks/>
          </p:cNvSpPr>
          <p:nvPr/>
        </p:nvSpPr>
        <p:spPr>
          <a:xfrm>
            <a:off x="536890" y="52029"/>
            <a:ext cx="10966314" cy="731520"/>
          </a:xfrm>
          <a:prstGeom prst="rect">
            <a:avLst/>
          </a:prstGeom>
        </p:spPr>
        <p:txBody>
          <a:bodyPr/>
          <a:lstStyle>
            <a:lvl1pPr algn="l" defTabSz="1218987" rtl="0" eaLnBrk="1" latinLnBrk="0" hangingPunct="1">
              <a:spcBef>
                <a:spcPct val="0"/>
              </a:spcBef>
              <a:buNone/>
              <a:defRPr sz="3600" kern="1200">
                <a:solidFill>
                  <a:schemeClr val="tx1"/>
                </a:solidFill>
                <a:latin typeface="+mj-lt"/>
                <a:ea typeface="+mj-ea"/>
                <a:cs typeface="+mj-cs"/>
              </a:defRPr>
            </a:lvl1pPr>
          </a:lstStyle>
          <a:p>
            <a:r>
              <a:rPr lang="en-US" dirty="0"/>
              <a:t>Preliminary Hazard Analysis</a:t>
            </a:r>
          </a:p>
        </p:txBody>
      </p:sp>
    </p:spTree>
    <p:extLst>
      <p:ext uri="{BB962C8B-B14F-4D97-AF65-F5344CB8AC3E}">
        <p14:creationId xmlns:p14="http://schemas.microsoft.com/office/powerpoint/2010/main" val="340100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02EE9413-23E7-9A92-09E4-6D2FB2AB651F}"/>
              </a:ext>
            </a:extLst>
          </p:cNvPr>
          <p:cNvSpPr>
            <a:spLocks noGrp="1"/>
          </p:cNvSpPr>
          <p:nvPr>
            <p:ph type="title"/>
          </p:nvPr>
        </p:nvSpPr>
        <p:spPr>
          <a:xfrm>
            <a:off x="609441" y="274639"/>
            <a:ext cx="10969943" cy="711081"/>
          </a:xfrm>
        </p:spPr>
        <p:txBody>
          <a:bodyPr/>
          <a:lstStyle/>
          <a:p>
            <a:r>
              <a:rPr lang="en-US" dirty="0"/>
              <a:t>From Hazard to Harms</a:t>
            </a:r>
          </a:p>
        </p:txBody>
      </p:sp>
      <p:pic>
        <p:nvPicPr>
          <p:cNvPr id="3074" name="Picture 2">
            <a:extLst>
              <a:ext uri="{FF2B5EF4-FFF2-40B4-BE49-F238E27FC236}">
                <a16:creationId xmlns:a16="http://schemas.microsoft.com/office/drawing/2014/main" id="{47B7855D-782D-F65A-4255-92A8621D0A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3381" y="1138425"/>
            <a:ext cx="10962063" cy="4987739"/>
          </a:xfrm>
          <a:prstGeom prst="rect">
            <a:avLst/>
          </a:prstGeom>
          <a:solidFill>
            <a:srgbClr val="FFFFFF"/>
          </a:solidFill>
        </p:spPr>
      </p:pic>
    </p:spTree>
    <p:extLst>
      <p:ext uri="{BB962C8B-B14F-4D97-AF65-F5344CB8AC3E}">
        <p14:creationId xmlns:p14="http://schemas.microsoft.com/office/powerpoint/2010/main" val="281473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6EB95E8D-02B6-4855-A4AF-57DE5F240C26}"/>
              </a:ext>
            </a:extLst>
          </p:cNvPr>
          <p:cNvSpPr>
            <a:spLocks noGrp="1"/>
          </p:cNvSpPr>
          <p:nvPr>
            <p:ph idx="1"/>
          </p:nvPr>
        </p:nvSpPr>
        <p:spPr>
          <a:xfrm>
            <a:off x="9639958" y="1042730"/>
            <a:ext cx="2457108" cy="2617444"/>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spcBef>
                <a:spcPts val="0"/>
              </a:spcBef>
            </a:pPr>
            <a:r>
              <a:rPr lang="en-US" sz="1300" dirty="0">
                <a:solidFill>
                  <a:schemeClr val="bg1"/>
                </a:solidFill>
                <a:cs typeface="Arial"/>
              </a:rPr>
              <a:t>Several Risk Assessments for a product include failure modes that lead to the same product impact (here: biological contamination of the product). In this example, the separate hazard analysis allows for consistent risk ratings across multiple FMEAs and aligned risk prioritization across the drug product and/or platform</a:t>
            </a:r>
          </a:p>
        </p:txBody>
      </p:sp>
      <p:sp>
        <p:nvSpPr>
          <p:cNvPr id="42" name="TextBox 41">
            <a:extLst>
              <a:ext uri="{FF2B5EF4-FFF2-40B4-BE49-F238E27FC236}">
                <a16:creationId xmlns:a16="http://schemas.microsoft.com/office/drawing/2014/main" id="{7EE9EF24-F8E7-230C-FA3F-1FD934230A9B}"/>
              </a:ext>
            </a:extLst>
          </p:cNvPr>
          <p:cNvSpPr txBox="1"/>
          <p:nvPr/>
        </p:nvSpPr>
        <p:spPr bwMode="auto">
          <a:xfrm>
            <a:off x="119304" y="3395138"/>
            <a:ext cx="3753022" cy="393812"/>
          </a:xfrm>
          <a:prstGeom prst="rect">
            <a:avLst/>
          </a:prstGeom>
          <a:solidFill>
            <a:schemeClr val="accent2">
              <a:lumMod val="60000"/>
              <a:lumOff val="40000"/>
            </a:schemeClr>
          </a:solidFill>
          <a:ln w="9525">
            <a:noFill/>
            <a:round/>
            <a:headEnd/>
            <a:tailEnd/>
          </a:ln>
        </p:spPr>
        <p:txBody>
          <a:bodyPr wrap="square" lIns="89977" tIns="92856" rIns="89977" bIns="44988" rtlCol="0">
            <a:spAutoFit/>
          </a:bodyPr>
          <a:lstStyle>
            <a:defPPr>
              <a:defRPr lang="en-GB"/>
            </a:defPPr>
            <a:lvl1pPr algn="ctr">
              <a:lnSpc>
                <a:spcPct val="81000"/>
              </a:lnSpc>
              <a:tabLst>
                <a:tab pos="723900" algn="l"/>
                <a:tab pos="1447800" algn="l"/>
                <a:tab pos="2171700" algn="l"/>
                <a:tab pos="2895600" algn="l"/>
                <a:tab pos="3619500" algn="l"/>
                <a:tab pos="4343400" algn="l"/>
                <a:tab pos="5067300" algn="l"/>
                <a:tab pos="5791200" algn="l"/>
              </a:tabLst>
              <a:defRPr sz="2000">
                <a:solidFill>
                  <a:srgbClr val="4C4C4C"/>
                </a:solidFill>
                <a:latin typeface="Candara" pitchFamily="32" charset="0"/>
              </a:defRPr>
            </a:lvl1pPr>
          </a:lstStyle>
          <a:p>
            <a:pPr algn="l" defTabSz="1218859">
              <a:tabLst>
                <a:tab pos="603081" algn="l"/>
                <a:tab pos="1206162" algn="l"/>
                <a:tab pos="1809243" algn="l"/>
                <a:tab pos="2412324" algn="l"/>
                <a:tab pos="3015405" algn="l"/>
                <a:tab pos="3618487" algn="l"/>
                <a:tab pos="4221568" algn="l"/>
                <a:tab pos="4824649" algn="l"/>
              </a:tabLst>
            </a:pPr>
            <a:r>
              <a:rPr lang="en-US" sz="1999" dirty="0">
                <a:solidFill>
                  <a:srgbClr val="FFFFFF"/>
                </a:solidFill>
              </a:rPr>
              <a:t>FMEA relating to manufacturing</a:t>
            </a:r>
          </a:p>
        </p:txBody>
      </p:sp>
      <p:sp>
        <p:nvSpPr>
          <p:cNvPr id="8" name="Titel 2">
            <a:extLst>
              <a:ext uri="{FF2B5EF4-FFF2-40B4-BE49-F238E27FC236}">
                <a16:creationId xmlns:a16="http://schemas.microsoft.com/office/drawing/2014/main" id="{4DE775E6-5F76-1447-F9C0-118F1FFFA5AD}"/>
              </a:ext>
            </a:extLst>
          </p:cNvPr>
          <p:cNvSpPr>
            <a:spLocks noGrp="1"/>
          </p:cNvSpPr>
          <p:nvPr>
            <p:ph type="title"/>
          </p:nvPr>
        </p:nvSpPr>
        <p:spPr>
          <a:xfrm>
            <a:off x="627368" y="337513"/>
            <a:ext cx="7622583" cy="740971"/>
          </a:xfrm>
        </p:spPr>
        <p:txBody>
          <a:bodyPr>
            <a:normAutofit/>
          </a:bodyPr>
          <a:lstStyle/>
          <a:p>
            <a:pPr algn="l"/>
            <a:r>
              <a:rPr lang="en-US" sz="2799" dirty="0">
                <a:latin typeface="Candara"/>
                <a:cs typeface="Arial"/>
              </a:rPr>
              <a:t>Performing the Hazard Level</a:t>
            </a:r>
            <a:endParaRPr lang="en-US" sz="2799" dirty="0">
              <a:solidFill>
                <a:srgbClr val="FF0000"/>
              </a:solidFill>
              <a:latin typeface="Candara"/>
              <a:cs typeface="Arial"/>
            </a:endParaRPr>
          </a:p>
        </p:txBody>
      </p:sp>
      <p:graphicFrame>
        <p:nvGraphicFramePr>
          <p:cNvPr id="4" name="Tabelle 4">
            <a:extLst>
              <a:ext uri="{FF2B5EF4-FFF2-40B4-BE49-F238E27FC236}">
                <a16:creationId xmlns:a16="http://schemas.microsoft.com/office/drawing/2014/main" id="{3B8D6269-30F3-473D-AA7A-5098CE226923}"/>
              </a:ext>
            </a:extLst>
          </p:cNvPr>
          <p:cNvGraphicFramePr>
            <a:graphicFrameLocks noGrp="1"/>
          </p:cNvGraphicFramePr>
          <p:nvPr/>
        </p:nvGraphicFramePr>
        <p:xfrm>
          <a:off x="120948" y="3763399"/>
          <a:ext cx="11976118" cy="1609312"/>
        </p:xfrm>
        <a:graphic>
          <a:graphicData uri="http://schemas.openxmlformats.org/drawingml/2006/table">
            <a:tbl>
              <a:tblPr firstRow="1" bandRow="1">
                <a:tableStyleId>{7DF18680-E054-41AD-8BC1-D1AEF772440D}</a:tableStyleId>
              </a:tblPr>
              <a:tblGrid>
                <a:gridCol w="1243617">
                  <a:extLst>
                    <a:ext uri="{9D8B030D-6E8A-4147-A177-3AD203B41FA5}">
                      <a16:colId xmlns:a16="http://schemas.microsoft.com/office/drawing/2014/main" val="228254978"/>
                    </a:ext>
                  </a:extLst>
                </a:gridCol>
                <a:gridCol w="1002112">
                  <a:extLst>
                    <a:ext uri="{9D8B030D-6E8A-4147-A177-3AD203B41FA5}">
                      <a16:colId xmlns:a16="http://schemas.microsoft.com/office/drawing/2014/main" val="3993197256"/>
                    </a:ext>
                  </a:extLst>
                </a:gridCol>
                <a:gridCol w="1071116">
                  <a:extLst>
                    <a:ext uri="{9D8B030D-6E8A-4147-A177-3AD203B41FA5}">
                      <a16:colId xmlns:a16="http://schemas.microsoft.com/office/drawing/2014/main" val="3420782724"/>
                    </a:ext>
                  </a:extLst>
                </a:gridCol>
                <a:gridCol w="1042385">
                  <a:extLst>
                    <a:ext uri="{9D8B030D-6E8A-4147-A177-3AD203B41FA5}">
                      <a16:colId xmlns:a16="http://schemas.microsoft.com/office/drawing/2014/main" val="4021682333"/>
                    </a:ext>
                  </a:extLst>
                </a:gridCol>
                <a:gridCol w="1046461">
                  <a:extLst>
                    <a:ext uri="{9D8B030D-6E8A-4147-A177-3AD203B41FA5}">
                      <a16:colId xmlns:a16="http://schemas.microsoft.com/office/drawing/2014/main" val="762731372"/>
                    </a:ext>
                  </a:extLst>
                </a:gridCol>
                <a:gridCol w="1252785">
                  <a:extLst>
                    <a:ext uri="{9D8B030D-6E8A-4147-A177-3AD203B41FA5}">
                      <a16:colId xmlns:a16="http://schemas.microsoft.com/office/drawing/2014/main" val="297213579"/>
                    </a:ext>
                  </a:extLst>
                </a:gridCol>
                <a:gridCol w="1282976">
                  <a:extLst>
                    <a:ext uri="{9D8B030D-6E8A-4147-A177-3AD203B41FA5}">
                      <a16:colId xmlns:a16="http://schemas.microsoft.com/office/drawing/2014/main" val="836564910"/>
                    </a:ext>
                  </a:extLst>
                </a:gridCol>
                <a:gridCol w="1071664">
                  <a:extLst>
                    <a:ext uri="{9D8B030D-6E8A-4147-A177-3AD203B41FA5}">
                      <a16:colId xmlns:a16="http://schemas.microsoft.com/office/drawing/2014/main" val="120583444"/>
                    </a:ext>
                  </a:extLst>
                </a:gridCol>
                <a:gridCol w="1211924">
                  <a:extLst>
                    <a:ext uri="{9D8B030D-6E8A-4147-A177-3AD203B41FA5}">
                      <a16:colId xmlns:a16="http://schemas.microsoft.com/office/drawing/2014/main" val="2028875513"/>
                    </a:ext>
                  </a:extLst>
                </a:gridCol>
                <a:gridCol w="1084001">
                  <a:extLst>
                    <a:ext uri="{9D8B030D-6E8A-4147-A177-3AD203B41FA5}">
                      <a16:colId xmlns:a16="http://schemas.microsoft.com/office/drawing/2014/main" val="1921427330"/>
                    </a:ext>
                  </a:extLst>
                </a:gridCol>
                <a:gridCol w="667077">
                  <a:extLst>
                    <a:ext uri="{9D8B030D-6E8A-4147-A177-3AD203B41FA5}">
                      <a16:colId xmlns:a16="http://schemas.microsoft.com/office/drawing/2014/main" val="242387412"/>
                    </a:ext>
                  </a:extLst>
                </a:gridCol>
              </a:tblGrid>
              <a:tr h="847510">
                <a:tc>
                  <a:txBody>
                    <a:bodyPr/>
                    <a:lstStyle/>
                    <a:p>
                      <a:pPr algn="ctr"/>
                      <a:r>
                        <a:rPr lang="de-DE" sz="1200" b="1" dirty="0" err="1">
                          <a:solidFill>
                            <a:schemeClr val="bg1"/>
                          </a:solidFill>
                        </a:rPr>
                        <a:t>Requirement</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Failure Mode</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a:solidFill>
                            <a:schemeClr val="bg1"/>
                          </a:solidFill>
                        </a:rPr>
                        <a:t>Potential Failure Effect</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de-DE" sz="1200" b="1">
                        <a:solidFill>
                          <a:schemeClr val="bg1"/>
                        </a:solidFill>
                      </a:endParaRPr>
                    </a:p>
                    <a:p>
                      <a:pPr marL="0" marR="0" lvl="0" indent="0" algn="ctr" defTabSz="914400">
                        <a:lnSpc>
                          <a:spcPct val="100000"/>
                        </a:lnSpc>
                        <a:spcBef>
                          <a:spcPts val="0"/>
                        </a:spcBef>
                        <a:spcAft>
                          <a:spcPts val="0"/>
                        </a:spcAft>
                        <a:buClrTx/>
                        <a:buSzTx/>
                        <a:buFontTx/>
                        <a:buNone/>
                        <a:tabLst/>
                        <a:defRPr/>
                      </a:pPr>
                      <a:r>
                        <a:rPr lang="de-DE" sz="1200" b="1">
                          <a:solidFill>
                            <a:schemeClr val="bg1"/>
                          </a:solidFill>
                        </a:rPr>
                        <a:t>Potential Product impact</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200" b="1">
                          <a:solidFill>
                            <a:schemeClr val="bg1"/>
                          </a:solidFill>
                        </a:rPr>
                        <a:t>Severity </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Potential Cause</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Prevention Control</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Detection Control</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Occurrence</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a:solidFill>
                            <a:schemeClr val="bg1"/>
                          </a:solidFill>
                        </a:rPr>
                        <a:t>Detection</a:t>
                      </a:r>
                      <a:endParaRPr lang="de-DE" sz="1200" b="1" dirty="0">
                        <a:solidFill>
                          <a:schemeClr val="bg1"/>
                        </a:solidFill>
                      </a:endParaRPr>
                    </a:p>
                  </a:txBody>
                  <a:tcPr marL="91416" marR="91416" marT="45708" marB="45708" anchor="ctr">
                    <a:solidFill>
                      <a:schemeClr val="accent2">
                        <a:lumMod val="60000"/>
                        <a:lumOff val="40000"/>
                      </a:schemeClr>
                    </a:solidFill>
                  </a:tcPr>
                </a:tc>
                <a:tc>
                  <a:txBody>
                    <a:bodyPr/>
                    <a:lstStyle/>
                    <a:p>
                      <a:pPr algn="ctr"/>
                      <a:r>
                        <a:rPr lang="de-DE" sz="1200" b="1" dirty="0">
                          <a:solidFill>
                            <a:schemeClr val="bg1"/>
                          </a:solidFill>
                        </a:rPr>
                        <a:t>Risk</a:t>
                      </a:r>
                    </a:p>
                  </a:txBody>
                  <a:tcPr marL="91416" marR="91416" marT="45708" marB="45708" anchor="ctr">
                    <a:solidFill>
                      <a:schemeClr val="accent2">
                        <a:lumMod val="60000"/>
                        <a:lumOff val="40000"/>
                      </a:schemeClr>
                    </a:solidFill>
                  </a:tcPr>
                </a:tc>
                <a:extLst>
                  <a:ext uri="{0D108BD9-81ED-4DB2-BD59-A6C34878D82A}">
                    <a16:rowId xmlns:a16="http://schemas.microsoft.com/office/drawing/2014/main" val="3319740562"/>
                  </a:ext>
                </a:extLst>
              </a:tr>
              <a:tr h="761802">
                <a:tc>
                  <a:txBody>
                    <a:bodyPr/>
                    <a:lstStyle/>
                    <a:p>
                      <a:pPr algn="ctr" fontAlgn="ctr"/>
                      <a:r>
                        <a:rPr lang="en-US" sz="1100" b="0" i="0" u="none" strike="noStrike" dirty="0">
                          <a:solidFill>
                            <a:schemeClr val="tx1"/>
                          </a:solidFill>
                          <a:effectLst/>
                          <a:latin typeface="+mn-lt"/>
                        </a:rPr>
                        <a:t>Correct stopper position </a:t>
                      </a:r>
                      <a:r>
                        <a:rPr lang="en-US" sz="1100" b="0" i="0" u="none" strike="noStrike" dirty="0">
                          <a:solidFill>
                            <a:srgbClr val="2D2926"/>
                          </a:solidFill>
                          <a:effectLst/>
                          <a:latin typeface="+mn-lt"/>
                        </a:rPr>
                        <a:t>in filled syringe</a:t>
                      </a:r>
                    </a:p>
                  </a:txBody>
                  <a:tcPr marL="91416" marR="91416" marT="45708" marB="45708" anchor="ctr">
                    <a:solidFill>
                      <a:schemeClr val="accent2">
                        <a:lumMod val="20000"/>
                        <a:lumOff val="80000"/>
                      </a:schemeClr>
                    </a:solidFill>
                  </a:tcPr>
                </a:tc>
                <a:tc>
                  <a:txBody>
                    <a:bodyPr/>
                    <a:lstStyle/>
                    <a:p>
                      <a:pPr algn="ctr" fontAlgn="ctr"/>
                      <a:r>
                        <a:rPr lang="it-IT" sz="1100" b="0" i="0" u="none" strike="noStrike" dirty="0">
                          <a:solidFill>
                            <a:schemeClr val="tx1"/>
                          </a:solidFill>
                          <a:effectLst/>
                          <a:latin typeface="+mn-lt"/>
                        </a:rPr>
                        <a:t>Stopper </a:t>
                      </a:r>
                      <a:r>
                        <a:rPr lang="it-IT" sz="1100" b="0" i="0" u="none" strike="noStrike" dirty="0" err="1">
                          <a:solidFill>
                            <a:schemeClr val="tx1"/>
                          </a:solidFill>
                          <a:effectLst/>
                          <a:latin typeface="+mn-lt"/>
                        </a:rPr>
                        <a:t>not</a:t>
                      </a:r>
                      <a:r>
                        <a:rPr lang="it-IT" sz="1100" b="0" i="0" u="none" strike="noStrike" dirty="0">
                          <a:solidFill>
                            <a:schemeClr val="tx1"/>
                          </a:solidFill>
                          <a:effectLst/>
                          <a:latin typeface="+mn-lt"/>
                        </a:rPr>
                        <a:t> </a:t>
                      </a:r>
                      <a:r>
                        <a:rPr lang="it-IT" sz="1100" b="0" i="0" u="none" strike="noStrike" dirty="0" err="1">
                          <a:solidFill>
                            <a:schemeClr val="tx1"/>
                          </a:solidFill>
                          <a:effectLst/>
                          <a:latin typeface="+mn-lt"/>
                        </a:rPr>
                        <a:t>positioned</a:t>
                      </a:r>
                      <a:r>
                        <a:rPr lang="it-IT" sz="1100" b="0" i="0" u="none" strike="noStrike" dirty="0">
                          <a:solidFill>
                            <a:schemeClr val="tx1"/>
                          </a:solidFill>
                          <a:effectLst/>
                          <a:latin typeface="+mn-lt"/>
                        </a:rPr>
                        <a:t> </a:t>
                      </a:r>
                      <a:r>
                        <a:rPr lang="it-IT" sz="1100" b="0" i="0" u="none" strike="noStrike" dirty="0" err="1">
                          <a:solidFill>
                            <a:schemeClr val="tx1"/>
                          </a:solidFill>
                          <a:effectLst/>
                          <a:latin typeface="+mn-lt"/>
                        </a:rPr>
                        <a:t>correctly</a:t>
                      </a:r>
                      <a:endParaRPr lang="it-IT" sz="1100" b="0" i="0" u="none" strike="noStrike" dirty="0">
                        <a:solidFill>
                          <a:schemeClr val="tx1"/>
                        </a:solidFill>
                        <a:effectLst/>
                        <a:latin typeface="+mn-lt"/>
                      </a:endParaRPr>
                    </a:p>
                  </a:txBody>
                  <a:tcPr marL="4327" marR="4327" marT="4327" marB="0" anchor="ctr">
                    <a:solidFill>
                      <a:schemeClr val="accent2">
                        <a:lumMod val="20000"/>
                        <a:lumOff val="80000"/>
                      </a:schemeClr>
                    </a:solidFill>
                  </a:tcPr>
                </a:tc>
                <a:tc>
                  <a:txBody>
                    <a:bodyPr/>
                    <a:lstStyle/>
                    <a:p>
                      <a:pPr algn="ctr" fontAlgn="ctr"/>
                      <a:r>
                        <a:rPr lang="en-US" sz="1100" b="0" i="0" u="none" strike="noStrike" dirty="0">
                          <a:solidFill>
                            <a:schemeClr val="tx1"/>
                          </a:solidFill>
                          <a:effectLst/>
                          <a:latin typeface="+mn-lt"/>
                        </a:rPr>
                        <a:t>Container closure integrity impaired</a:t>
                      </a:r>
                    </a:p>
                  </a:txBody>
                  <a:tcPr marL="4327" marR="4327" marT="4327" marB="0" anchor="c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de-DE" sz="1100" b="1" i="1" dirty="0">
                          <a:solidFill>
                            <a:schemeClr val="tx1"/>
                          </a:solidFill>
                        </a:rPr>
                        <a:t>Biological contamination of </a:t>
                      </a:r>
                      <a:r>
                        <a:rPr lang="de-DE" sz="1100" b="1" i="1" dirty="0" err="1">
                          <a:solidFill>
                            <a:schemeClr val="tx1"/>
                          </a:solidFill>
                        </a:rPr>
                        <a:t>the</a:t>
                      </a:r>
                      <a:r>
                        <a:rPr lang="de-DE" sz="1100" b="1" i="1" dirty="0">
                          <a:solidFill>
                            <a:schemeClr val="tx1"/>
                          </a:solidFill>
                        </a:rPr>
                        <a:t> </a:t>
                      </a:r>
                      <a:r>
                        <a:rPr lang="de-DE" sz="1100" b="1" i="1" dirty="0" err="1">
                          <a:solidFill>
                            <a:schemeClr val="tx1"/>
                          </a:solidFill>
                        </a:rPr>
                        <a:t>product</a:t>
                      </a:r>
                      <a:endParaRPr lang="de-DE" sz="1100" b="1" i="1" dirty="0">
                        <a:solidFill>
                          <a:schemeClr val="tx1"/>
                        </a:solidFill>
                      </a:endParaRPr>
                    </a:p>
                  </a:txBody>
                  <a:tcPr marL="4327" marR="4327" marT="4327" marB="0" anchor="ctr">
                    <a:solidFill>
                      <a:schemeClr val="accent2">
                        <a:lumMod val="20000"/>
                        <a:lumOff val="80000"/>
                      </a:schemeClr>
                    </a:solidFill>
                  </a:tcPr>
                </a:tc>
                <a:tc>
                  <a:txBody>
                    <a:bodyPr/>
                    <a:lstStyle/>
                    <a:p>
                      <a:pPr algn="ctr" fontAlgn="ctr"/>
                      <a:r>
                        <a:rPr lang="en-US" sz="1100" b="0" i="0" u="none" strike="noStrike" dirty="0">
                          <a:solidFill>
                            <a:schemeClr val="tx1"/>
                          </a:solidFill>
                          <a:effectLst/>
                          <a:latin typeface="+mn-lt"/>
                        </a:rPr>
                        <a:t>Catastrophic</a:t>
                      </a:r>
                    </a:p>
                  </a:txBody>
                  <a:tcPr marL="4327" marR="4327" marT="4327" marB="0" anchor="ctr">
                    <a:solidFill>
                      <a:schemeClr val="accent2">
                        <a:lumMod val="20000"/>
                        <a:lumOff val="80000"/>
                      </a:schemeClr>
                    </a:solidFill>
                  </a:tcPr>
                </a:tc>
                <a:tc>
                  <a:txBody>
                    <a:bodyPr/>
                    <a:lstStyle/>
                    <a:p>
                      <a:pPr algn="ctr" fontAlgn="ctr"/>
                      <a:r>
                        <a:rPr lang="it-IT" sz="1100" b="0" i="0" u="none" strike="noStrike" dirty="0">
                          <a:solidFill>
                            <a:schemeClr val="tx1"/>
                          </a:solidFill>
                          <a:effectLst/>
                          <a:latin typeface="+mn-lt"/>
                        </a:rPr>
                        <a:t>Servo </a:t>
                      </a:r>
                      <a:r>
                        <a:rPr lang="it-IT" sz="1100" b="0" i="0" u="none" strike="noStrike" dirty="0" err="1">
                          <a:solidFill>
                            <a:schemeClr val="tx1"/>
                          </a:solidFill>
                          <a:effectLst/>
                          <a:latin typeface="+mn-lt"/>
                        </a:rPr>
                        <a:t>motor</a:t>
                      </a:r>
                      <a:r>
                        <a:rPr lang="it-IT" sz="1100" b="0" i="0" u="none" strike="noStrike" dirty="0">
                          <a:solidFill>
                            <a:schemeClr val="tx1"/>
                          </a:solidFill>
                          <a:effectLst/>
                          <a:latin typeface="+mn-lt"/>
                        </a:rPr>
                        <a:t> </a:t>
                      </a:r>
                    </a:p>
                    <a:p>
                      <a:pPr algn="ctr" fontAlgn="ctr"/>
                      <a:r>
                        <a:rPr lang="it-IT" sz="1100" b="0" i="0" u="none" strike="noStrike" dirty="0" err="1">
                          <a:solidFill>
                            <a:schemeClr val="tx1"/>
                          </a:solidFill>
                          <a:effectLst/>
                          <a:latin typeface="+mn-lt"/>
                        </a:rPr>
                        <a:t>lost</a:t>
                      </a:r>
                      <a:r>
                        <a:rPr lang="it-IT" sz="1100" b="0" i="0" u="none" strike="noStrike" dirty="0">
                          <a:solidFill>
                            <a:schemeClr val="tx1"/>
                          </a:solidFill>
                          <a:effectLst/>
                          <a:latin typeface="+mn-lt"/>
                        </a:rPr>
                        <a:t> position</a:t>
                      </a:r>
                    </a:p>
                  </a:txBody>
                  <a:tcPr marL="4327" marR="4327" marT="4327" marB="0" anchor="ctr">
                    <a:solidFill>
                      <a:schemeClr val="accent2">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100" b="0" dirty="0">
                          <a:solidFill>
                            <a:schemeClr val="tx1"/>
                          </a:solidFill>
                          <a:latin typeface="+mn-lt"/>
                        </a:rPr>
                        <a:t>100% </a:t>
                      </a:r>
                      <a:r>
                        <a:rPr lang="de-DE" sz="1100" b="0" dirty="0" err="1">
                          <a:solidFill>
                            <a:schemeClr val="tx1"/>
                          </a:solidFill>
                          <a:latin typeface="+mn-lt"/>
                        </a:rPr>
                        <a:t>automatic</a:t>
                      </a:r>
                      <a:r>
                        <a:rPr lang="de-DE" sz="1100" b="0" dirty="0">
                          <a:solidFill>
                            <a:schemeClr val="tx1"/>
                          </a:solidFill>
                          <a:latin typeface="+mn-lt"/>
                        </a:rPr>
                        <a:t> </a:t>
                      </a:r>
                      <a:r>
                        <a:rPr lang="de-DE" sz="1100" b="0" dirty="0" err="1">
                          <a:solidFill>
                            <a:schemeClr val="tx1"/>
                          </a:solidFill>
                          <a:latin typeface="+mn-lt"/>
                        </a:rPr>
                        <a:t>equipment</a:t>
                      </a:r>
                      <a:r>
                        <a:rPr lang="de-DE" sz="1100" b="0" dirty="0">
                          <a:solidFill>
                            <a:schemeClr val="tx1"/>
                          </a:solidFill>
                          <a:latin typeface="+mn-lt"/>
                        </a:rPr>
                        <a:t> </a:t>
                      </a:r>
                      <a:r>
                        <a:rPr lang="de-DE" sz="1100" b="0" dirty="0" err="1">
                          <a:solidFill>
                            <a:schemeClr val="tx1"/>
                          </a:solidFill>
                          <a:latin typeface="+mn-lt"/>
                        </a:rPr>
                        <a:t>homing</a:t>
                      </a:r>
                      <a:endParaRPr lang="de-DE" sz="1100" b="0" i="0" dirty="0">
                        <a:solidFill>
                          <a:schemeClr val="tx1"/>
                        </a:solidFill>
                        <a:latin typeface="+mn-lt"/>
                      </a:endParaRP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dirty="0" err="1">
                          <a:solidFill>
                            <a:schemeClr val="tx1"/>
                          </a:solidFill>
                          <a:latin typeface="+mn-lt"/>
                        </a:rPr>
                        <a:t>Automatic</a:t>
                      </a:r>
                      <a:r>
                        <a:rPr lang="de-DE" sz="1100" b="0" dirty="0">
                          <a:solidFill>
                            <a:schemeClr val="tx1"/>
                          </a:solidFill>
                          <a:latin typeface="+mn-lt"/>
                        </a:rPr>
                        <a:t> </a:t>
                      </a:r>
                      <a:r>
                        <a:rPr lang="de-DE" sz="1100" b="0" dirty="0" err="1">
                          <a:solidFill>
                            <a:schemeClr val="tx1"/>
                          </a:solidFill>
                          <a:latin typeface="+mn-lt"/>
                        </a:rPr>
                        <a:t>visual</a:t>
                      </a:r>
                      <a:r>
                        <a:rPr lang="de-DE" sz="1100" b="0" dirty="0">
                          <a:solidFill>
                            <a:schemeClr val="tx1"/>
                          </a:solidFill>
                          <a:latin typeface="+mn-lt"/>
                        </a:rPr>
                        <a:t> </a:t>
                      </a:r>
                      <a:r>
                        <a:rPr lang="de-DE" sz="1100" b="0" dirty="0" err="1">
                          <a:solidFill>
                            <a:schemeClr val="tx1"/>
                          </a:solidFill>
                          <a:latin typeface="+mn-lt"/>
                        </a:rPr>
                        <a:t>inspection</a:t>
                      </a:r>
                      <a:endParaRPr lang="de-DE" sz="1100" b="0" i="0" dirty="0">
                        <a:solidFill>
                          <a:schemeClr val="tx1"/>
                        </a:solidFill>
                        <a:latin typeface="+mn-lt"/>
                      </a:endParaRP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latin typeface="+mn-lt"/>
                        </a:rPr>
                        <a:t>Remote</a:t>
                      </a: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latin typeface="+mn-lt"/>
                        </a:rPr>
                        <a:t>High</a:t>
                      </a: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solidFill>
                            <a:schemeClr val="bg1"/>
                          </a:solidFill>
                          <a:latin typeface="+mn-lt"/>
                        </a:rPr>
                        <a:t>Low</a:t>
                      </a:r>
                    </a:p>
                  </a:txBody>
                  <a:tcPr marL="91416" marR="91416" marT="45708" marB="45708" anchor="ctr">
                    <a:solidFill>
                      <a:srgbClr val="00B050"/>
                    </a:solidFill>
                  </a:tcPr>
                </a:tc>
                <a:extLst>
                  <a:ext uri="{0D108BD9-81ED-4DB2-BD59-A6C34878D82A}">
                    <a16:rowId xmlns:a16="http://schemas.microsoft.com/office/drawing/2014/main" val="1114533166"/>
                  </a:ext>
                </a:extLst>
              </a:tr>
            </a:tbl>
          </a:graphicData>
        </a:graphic>
      </p:graphicFrame>
      <p:sp>
        <p:nvSpPr>
          <p:cNvPr id="2" name="Rectangle 1">
            <a:extLst>
              <a:ext uri="{FF2B5EF4-FFF2-40B4-BE49-F238E27FC236}">
                <a16:creationId xmlns:a16="http://schemas.microsoft.com/office/drawing/2014/main" id="{A865BE80-2B65-AD3B-9B08-AAA370EBEEE6}"/>
              </a:ext>
            </a:extLst>
          </p:cNvPr>
          <p:cNvSpPr/>
          <p:nvPr/>
        </p:nvSpPr>
        <p:spPr bwMode="auto">
          <a:xfrm>
            <a:off x="3453386" y="3788947"/>
            <a:ext cx="1034005" cy="1542525"/>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449138" fontAlgn="base" hangingPunct="0">
              <a:lnSpc>
                <a:spcPct val="93000"/>
              </a:lnSpc>
              <a:spcBef>
                <a:spcPct val="0"/>
              </a:spcBef>
              <a:spcAft>
                <a:spcPct val="0"/>
              </a:spcAft>
              <a:buClr>
                <a:srgbClr val="000000"/>
              </a:buClr>
              <a:buSzPct val="100000"/>
            </a:pPr>
            <a:endParaRPr lang="en-US" sz="5199" b="1">
              <a:solidFill>
                <a:srgbClr val="FFFFFF"/>
              </a:solidFill>
              <a:latin typeface="Arial" charset="0"/>
              <a:cs typeface="Lucida Sans Unicode" charset="0"/>
            </a:endParaRPr>
          </a:p>
        </p:txBody>
      </p:sp>
      <p:graphicFrame>
        <p:nvGraphicFramePr>
          <p:cNvPr id="6" name="Tabelle 5">
            <a:extLst>
              <a:ext uri="{FF2B5EF4-FFF2-40B4-BE49-F238E27FC236}">
                <a16:creationId xmlns:a16="http://schemas.microsoft.com/office/drawing/2014/main" id="{D22BA79E-41A5-4159-BEBA-C251CD49535B}"/>
              </a:ext>
            </a:extLst>
          </p:cNvPr>
          <p:cNvGraphicFramePr>
            <a:graphicFrameLocks noGrp="1"/>
          </p:cNvGraphicFramePr>
          <p:nvPr/>
        </p:nvGraphicFramePr>
        <p:xfrm>
          <a:off x="2443142" y="1269323"/>
          <a:ext cx="7104227" cy="1935214"/>
        </p:xfrm>
        <a:graphic>
          <a:graphicData uri="http://schemas.openxmlformats.org/drawingml/2006/table">
            <a:tbl>
              <a:tblPr firstRow="1" bandRow="1">
                <a:tableStyleId>{21E4AEA4-8DFA-4A89-87EB-49C32662AFE0}</a:tableStyleId>
              </a:tblPr>
              <a:tblGrid>
                <a:gridCol w="994730">
                  <a:extLst>
                    <a:ext uri="{9D8B030D-6E8A-4147-A177-3AD203B41FA5}">
                      <a16:colId xmlns:a16="http://schemas.microsoft.com/office/drawing/2014/main" val="3787458838"/>
                    </a:ext>
                  </a:extLst>
                </a:gridCol>
                <a:gridCol w="1313699">
                  <a:extLst>
                    <a:ext uri="{9D8B030D-6E8A-4147-A177-3AD203B41FA5}">
                      <a16:colId xmlns:a16="http://schemas.microsoft.com/office/drawing/2014/main" val="4057479837"/>
                    </a:ext>
                  </a:extLst>
                </a:gridCol>
                <a:gridCol w="1607678">
                  <a:extLst>
                    <a:ext uri="{9D8B030D-6E8A-4147-A177-3AD203B41FA5}">
                      <a16:colId xmlns:a16="http://schemas.microsoft.com/office/drawing/2014/main" val="4087321037"/>
                    </a:ext>
                  </a:extLst>
                </a:gridCol>
                <a:gridCol w="1097319">
                  <a:extLst>
                    <a:ext uri="{9D8B030D-6E8A-4147-A177-3AD203B41FA5}">
                      <a16:colId xmlns:a16="http://schemas.microsoft.com/office/drawing/2014/main" val="1755185747"/>
                    </a:ext>
                  </a:extLst>
                </a:gridCol>
                <a:gridCol w="946643">
                  <a:extLst>
                    <a:ext uri="{9D8B030D-6E8A-4147-A177-3AD203B41FA5}">
                      <a16:colId xmlns:a16="http://schemas.microsoft.com/office/drawing/2014/main" val="3583157326"/>
                    </a:ext>
                  </a:extLst>
                </a:gridCol>
                <a:gridCol w="1144158">
                  <a:extLst>
                    <a:ext uri="{9D8B030D-6E8A-4147-A177-3AD203B41FA5}">
                      <a16:colId xmlns:a16="http://schemas.microsoft.com/office/drawing/2014/main" val="2687582190"/>
                    </a:ext>
                  </a:extLst>
                </a:gridCol>
              </a:tblGrid>
              <a:tr h="929398">
                <a:tc>
                  <a:txBody>
                    <a:bodyPr/>
                    <a:lstStyle/>
                    <a:p>
                      <a:pPr algn="ctr"/>
                      <a:r>
                        <a:rPr lang="de-DE" sz="1200" b="1" dirty="0"/>
                        <a:t>Critical Quality Attribute</a:t>
                      </a:r>
                    </a:p>
                  </a:txBody>
                  <a:tcPr marL="91416" marR="91416" marT="45708" marB="45708" anchor="ctr">
                    <a:solidFill>
                      <a:srgbClr val="3333CC"/>
                    </a:solidFill>
                  </a:tcPr>
                </a:tc>
                <a:tc>
                  <a:txBody>
                    <a:bodyPr/>
                    <a:lstStyle/>
                    <a:p>
                      <a:pPr algn="ctr"/>
                      <a:r>
                        <a:rPr lang="de-DE" sz="1200" b="1" i="0" dirty="0">
                          <a:solidFill>
                            <a:schemeClr val="bg1"/>
                          </a:solidFill>
                        </a:rPr>
                        <a:t>Hazard</a:t>
                      </a:r>
                    </a:p>
                  </a:txBody>
                  <a:tcPr marL="91416" marR="91416" marT="45708" marB="45708" anchor="ctr">
                    <a:solidFill>
                      <a:srgbClr val="3333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dirty="0"/>
                        <a:t>Sequence of Events</a:t>
                      </a:r>
                    </a:p>
                  </a:txBody>
                  <a:tcPr marL="91416" marR="91416" marT="45708" marB="45708" anchor="ctr">
                    <a:solidFill>
                      <a:srgbClr val="3333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a:t>Hazardous Situation</a:t>
                      </a:r>
                      <a:endParaRPr lang="de-DE" sz="1200" b="1" dirty="0"/>
                    </a:p>
                  </a:txBody>
                  <a:tcPr marL="91416" marR="91416" marT="45708" marB="45708" anchor="ctr">
                    <a:solidFill>
                      <a:srgbClr val="3333CC"/>
                    </a:solidFill>
                  </a:tcPr>
                </a:tc>
                <a:tc>
                  <a:txBody>
                    <a:bodyPr/>
                    <a:lstStyle/>
                    <a:p>
                      <a:pPr algn="ctr"/>
                      <a:r>
                        <a:rPr lang="de-DE" sz="1200" b="1" dirty="0"/>
                        <a:t>Harm </a:t>
                      </a:r>
                    </a:p>
                  </a:txBody>
                  <a:tcPr marL="91416" marR="91416" marT="45708" marB="45708" anchor="ctr">
                    <a:solidFill>
                      <a:srgbClr val="3333CC"/>
                    </a:solidFill>
                  </a:tcPr>
                </a:tc>
                <a:tc>
                  <a:txBody>
                    <a:bodyPr/>
                    <a:lstStyle/>
                    <a:p>
                      <a:pPr algn="ctr"/>
                      <a:r>
                        <a:rPr lang="de-DE" sz="1200" b="1" dirty="0">
                          <a:solidFill>
                            <a:schemeClr val="bg1"/>
                          </a:solidFill>
                        </a:rPr>
                        <a:t>Severity</a:t>
                      </a:r>
                    </a:p>
                  </a:txBody>
                  <a:tcPr marL="91416" marR="91416" marT="45708" marB="45708" anchor="ctr">
                    <a:solidFill>
                      <a:schemeClr val="accent2"/>
                    </a:solidFill>
                  </a:tcPr>
                </a:tc>
                <a:extLst>
                  <a:ext uri="{0D108BD9-81ED-4DB2-BD59-A6C34878D82A}">
                    <a16:rowId xmlns:a16="http://schemas.microsoft.com/office/drawing/2014/main" val="386851464"/>
                  </a:ext>
                </a:extLst>
              </a:tr>
              <a:tr h="1005578">
                <a:tc>
                  <a:txBody>
                    <a:bodyPr/>
                    <a:lstStyle/>
                    <a:p>
                      <a:pPr algn="ctr"/>
                      <a:r>
                        <a:rPr lang="de-DE" sz="1200" b="0" dirty="0" err="1"/>
                        <a:t>Sterility</a:t>
                      </a:r>
                      <a:endParaRPr lang="de-DE" sz="1200" b="0" dirty="0"/>
                    </a:p>
                  </a:txBody>
                  <a:tcPr marL="91416" marR="91416" marT="45708" marB="45708" anchor="ctr">
                    <a:solidFill>
                      <a:schemeClr val="accent2">
                        <a:lumMod val="20000"/>
                        <a:lumOff val="80000"/>
                      </a:schemeClr>
                    </a:solidFill>
                  </a:tcPr>
                </a:tc>
                <a:tc>
                  <a:txBody>
                    <a:bodyPr/>
                    <a:lstStyle/>
                    <a:p>
                      <a:pPr algn="ctr"/>
                      <a:r>
                        <a:rPr lang="de-DE" sz="1200" b="1" i="1" dirty="0">
                          <a:solidFill>
                            <a:schemeClr val="tx1"/>
                          </a:solidFill>
                        </a:rPr>
                        <a:t>Biological </a:t>
                      </a:r>
                      <a:r>
                        <a:rPr lang="de-DE" sz="1200" b="1" i="1" dirty="0" err="1">
                          <a:solidFill>
                            <a:schemeClr val="tx1"/>
                          </a:solidFill>
                        </a:rPr>
                        <a:t>contamination</a:t>
                      </a:r>
                      <a:r>
                        <a:rPr lang="de-DE" sz="1200" b="1" i="1" dirty="0">
                          <a:solidFill>
                            <a:schemeClr val="tx1"/>
                          </a:solidFill>
                        </a:rPr>
                        <a:t> </a:t>
                      </a:r>
                      <a:r>
                        <a:rPr lang="de-DE" sz="1200" b="1" i="1" dirty="0" err="1">
                          <a:solidFill>
                            <a:schemeClr val="tx1"/>
                          </a:solidFill>
                        </a:rPr>
                        <a:t>of</a:t>
                      </a:r>
                      <a:r>
                        <a:rPr lang="de-DE" sz="1200" b="1" i="1" dirty="0">
                          <a:solidFill>
                            <a:schemeClr val="tx1"/>
                          </a:solidFill>
                        </a:rPr>
                        <a:t> </a:t>
                      </a:r>
                      <a:r>
                        <a:rPr lang="de-DE" sz="1200" b="1" i="1" dirty="0" err="1">
                          <a:solidFill>
                            <a:schemeClr val="tx1"/>
                          </a:solidFill>
                        </a:rPr>
                        <a:t>the</a:t>
                      </a:r>
                      <a:r>
                        <a:rPr lang="de-DE" sz="1200" b="1" i="1" dirty="0">
                          <a:solidFill>
                            <a:schemeClr val="tx1"/>
                          </a:solidFill>
                        </a:rPr>
                        <a:t> </a:t>
                      </a:r>
                      <a:r>
                        <a:rPr lang="de-DE" sz="1200" b="1" i="1" dirty="0" err="1">
                          <a:solidFill>
                            <a:schemeClr val="tx1"/>
                          </a:solidFill>
                        </a:rPr>
                        <a:t>product</a:t>
                      </a:r>
                      <a:endParaRPr lang="de-DE" sz="1200" b="1" i="1" dirty="0">
                        <a:solidFill>
                          <a:schemeClr val="tx1"/>
                        </a:solidFill>
                      </a:endParaRPr>
                    </a:p>
                  </a:txBody>
                  <a:tcPr marL="91416" marR="91416" marT="45708" marB="45708" anchor="ctr">
                    <a:solidFill>
                      <a:schemeClr val="accent2">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200" b="0" i="0" dirty="0">
                          <a:solidFill>
                            <a:schemeClr val="tx1"/>
                          </a:solidFill>
                        </a:rPr>
                        <a:t>Drug </a:t>
                      </a:r>
                      <a:r>
                        <a:rPr lang="de-DE" sz="1200" b="0" i="0" dirty="0" err="1">
                          <a:solidFill>
                            <a:schemeClr val="tx1"/>
                          </a:solidFill>
                        </a:rPr>
                        <a:t>product</a:t>
                      </a:r>
                      <a:r>
                        <a:rPr lang="de-DE" sz="1200" b="0" i="0" dirty="0">
                          <a:solidFill>
                            <a:schemeClr val="tx1"/>
                          </a:solidFill>
                        </a:rPr>
                        <a:t> </a:t>
                      </a:r>
                      <a:r>
                        <a:rPr lang="de-DE" sz="1200" b="0" i="0" dirty="0" err="1">
                          <a:solidFill>
                            <a:schemeClr val="tx1"/>
                          </a:solidFill>
                        </a:rPr>
                        <a:t>is</a:t>
                      </a:r>
                      <a:r>
                        <a:rPr lang="de-DE" sz="1200" b="0" i="0" dirty="0">
                          <a:solidFill>
                            <a:schemeClr val="tx1"/>
                          </a:solidFill>
                        </a:rPr>
                        <a:t> </a:t>
                      </a:r>
                      <a:r>
                        <a:rPr lang="de-DE" sz="1200" b="0" i="0" dirty="0" err="1">
                          <a:solidFill>
                            <a:schemeClr val="tx1"/>
                          </a:solidFill>
                        </a:rPr>
                        <a:t>contaminated</a:t>
                      </a:r>
                      <a:r>
                        <a:rPr lang="de-DE" sz="1200" b="0" i="0" dirty="0">
                          <a:solidFill>
                            <a:schemeClr val="tx1"/>
                          </a:solidFill>
                        </a:rPr>
                        <a:t> </a:t>
                      </a:r>
                      <a:r>
                        <a:rPr lang="de-DE" sz="1200" b="0" i="0" dirty="0" err="1">
                          <a:solidFill>
                            <a:schemeClr val="tx1"/>
                          </a:solidFill>
                        </a:rPr>
                        <a:t>during</a:t>
                      </a:r>
                      <a:r>
                        <a:rPr lang="de-DE" sz="1200" b="0" i="0" dirty="0">
                          <a:solidFill>
                            <a:schemeClr val="tx1"/>
                          </a:solidFill>
                        </a:rPr>
                        <a:t> </a:t>
                      </a:r>
                      <a:r>
                        <a:rPr lang="de-DE" sz="1200" b="0" i="0" dirty="0" err="1">
                          <a:solidFill>
                            <a:schemeClr val="tx1"/>
                          </a:solidFill>
                        </a:rPr>
                        <a:t>manufacture</a:t>
                      </a:r>
                      <a:r>
                        <a:rPr lang="de-DE" sz="1200" b="0" i="0" dirty="0">
                          <a:solidFill>
                            <a:schemeClr val="tx1"/>
                          </a:solidFill>
                        </a:rPr>
                        <a:t> and </a:t>
                      </a:r>
                      <a:r>
                        <a:rPr lang="de-DE" sz="1200" b="0" i="0" dirty="0" err="1">
                          <a:solidFill>
                            <a:schemeClr val="tx1"/>
                          </a:solidFill>
                        </a:rPr>
                        <a:t>user</a:t>
                      </a:r>
                      <a:r>
                        <a:rPr lang="de-DE" sz="1200" b="0" i="0" dirty="0">
                          <a:solidFill>
                            <a:schemeClr val="tx1"/>
                          </a:solidFill>
                        </a:rPr>
                        <a:t> </a:t>
                      </a:r>
                      <a:r>
                        <a:rPr lang="de-DE" sz="1200" b="0" i="0" dirty="0" err="1">
                          <a:solidFill>
                            <a:schemeClr val="tx1"/>
                          </a:solidFill>
                        </a:rPr>
                        <a:t>injects</a:t>
                      </a:r>
                      <a:r>
                        <a:rPr lang="de-DE" sz="1200" b="0" i="0" dirty="0">
                          <a:solidFill>
                            <a:schemeClr val="tx1"/>
                          </a:solidFill>
                        </a:rPr>
                        <a:t> </a:t>
                      </a:r>
                      <a:r>
                        <a:rPr lang="de-DE" sz="1200" b="0" i="0" dirty="0" err="1">
                          <a:solidFill>
                            <a:schemeClr val="tx1"/>
                          </a:solidFill>
                        </a:rPr>
                        <a:t>into</a:t>
                      </a:r>
                      <a:r>
                        <a:rPr lang="de-DE" sz="1200" b="0" i="0" dirty="0">
                          <a:solidFill>
                            <a:schemeClr val="tx1"/>
                          </a:solidFill>
                        </a:rPr>
                        <a:t> </a:t>
                      </a:r>
                      <a:r>
                        <a:rPr lang="de-DE" sz="1200" b="0" i="0" dirty="0" err="1">
                          <a:solidFill>
                            <a:schemeClr val="tx1"/>
                          </a:solidFill>
                        </a:rPr>
                        <a:t>blood</a:t>
                      </a:r>
                      <a:r>
                        <a:rPr lang="de-DE" sz="1200" b="0" i="0" dirty="0">
                          <a:solidFill>
                            <a:schemeClr val="tx1"/>
                          </a:solidFill>
                        </a:rPr>
                        <a:t> stream</a:t>
                      </a:r>
                    </a:p>
                  </a:txBody>
                  <a:tcPr marL="91416" marR="91416" marT="45708" marB="45708" anchor="ctr">
                    <a:solidFill>
                      <a:schemeClr val="accent2">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200" b="0" i="0" dirty="0" err="1"/>
                        <a:t>Exposure</a:t>
                      </a:r>
                      <a:r>
                        <a:rPr lang="de-DE" sz="1200" b="0" i="0" dirty="0"/>
                        <a:t> </a:t>
                      </a:r>
                      <a:r>
                        <a:rPr lang="de-DE" sz="1200" b="0" i="0" dirty="0" err="1"/>
                        <a:t>to</a:t>
                      </a:r>
                      <a:r>
                        <a:rPr lang="de-DE" sz="1200" b="0" i="0" dirty="0"/>
                        <a:t> </a:t>
                      </a:r>
                      <a:r>
                        <a:rPr lang="de-DE" sz="1200" b="0" i="0" dirty="0" err="1"/>
                        <a:t>bacteria</a:t>
                      </a:r>
                      <a:r>
                        <a:rPr lang="de-DE" sz="1200" b="0" i="0" dirty="0"/>
                        <a:t> </a:t>
                      </a:r>
                      <a:r>
                        <a:rPr lang="de-DE" sz="1200" b="0" i="0" dirty="0" err="1"/>
                        <a:t>or</a:t>
                      </a:r>
                      <a:r>
                        <a:rPr lang="de-DE" sz="1200" b="0" i="0" dirty="0"/>
                        <a:t> </a:t>
                      </a:r>
                      <a:r>
                        <a:rPr lang="de-DE" sz="1200" b="0" i="0" dirty="0" err="1"/>
                        <a:t>fungi</a:t>
                      </a:r>
                      <a:endParaRPr lang="de-DE" sz="1200" b="0" i="0" dirty="0"/>
                    </a:p>
                  </a:txBody>
                  <a:tcPr marL="91416" marR="91416" marT="45708" marB="45708" anchor="ctr">
                    <a:solidFill>
                      <a:schemeClr val="accent2">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200" b="0" i="0" dirty="0" err="1"/>
                        <a:t>Severe</a:t>
                      </a:r>
                      <a:r>
                        <a:rPr lang="de-DE" sz="1200" b="0" i="0" dirty="0"/>
                        <a:t> </a:t>
                      </a:r>
                    </a:p>
                    <a:p>
                      <a:pPr marL="0" marR="0" lvl="0" indent="0" algn="ctr" rtl="0" eaLnBrk="1" fontAlgn="auto" latinLnBrk="0" hangingPunct="1">
                        <a:lnSpc>
                          <a:spcPct val="100000"/>
                        </a:lnSpc>
                        <a:spcBef>
                          <a:spcPts val="0"/>
                        </a:spcBef>
                        <a:spcAft>
                          <a:spcPts val="0"/>
                        </a:spcAft>
                        <a:buClrTx/>
                        <a:buSzTx/>
                        <a:buFontTx/>
                        <a:buNone/>
                      </a:pPr>
                      <a:r>
                        <a:rPr lang="de-DE" sz="1200" b="0" i="0" dirty="0" err="1"/>
                        <a:t>illness</a:t>
                      </a:r>
                      <a:r>
                        <a:rPr lang="de-DE" sz="1200" b="0" i="0" dirty="0"/>
                        <a:t> </a:t>
                      </a:r>
                      <a:r>
                        <a:rPr lang="de-DE" sz="1200" b="0" i="0" dirty="0" err="1"/>
                        <a:t>or</a:t>
                      </a:r>
                      <a:r>
                        <a:rPr lang="de-DE" sz="1200" b="0" i="0" dirty="0"/>
                        <a:t> </a:t>
                      </a:r>
                      <a:r>
                        <a:rPr lang="de-DE" sz="1200" b="0" i="0" dirty="0" err="1"/>
                        <a:t>death</a:t>
                      </a:r>
                      <a:endParaRPr lang="de-DE" sz="1200" b="0" i="0" dirty="0"/>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0" i="0" dirty="0" err="1"/>
                        <a:t>Catastrophic</a:t>
                      </a:r>
                      <a:endParaRPr lang="de-DE" sz="1200" b="0" i="0" dirty="0"/>
                    </a:p>
                  </a:txBody>
                  <a:tcPr marL="91416" marR="91416" marT="45708" marB="45708" anchor="ctr">
                    <a:solidFill>
                      <a:schemeClr val="accent2">
                        <a:lumMod val="20000"/>
                        <a:lumOff val="80000"/>
                      </a:schemeClr>
                    </a:solidFill>
                  </a:tcPr>
                </a:tc>
                <a:extLst>
                  <a:ext uri="{0D108BD9-81ED-4DB2-BD59-A6C34878D82A}">
                    <a16:rowId xmlns:a16="http://schemas.microsoft.com/office/drawing/2014/main" val="3828189227"/>
                  </a:ext>
                </a:extLst>
              </a:tr>
            </a:tbl>
          </a:graphicData>
        </a:graphic>
      </p:graphicFrame>
      <p:sp>
        <p:nvSpPr>
          <p:cNvPr id="21" name="Rectangle 20">
            <a:extLst>
              <a:ext uri="{FF2B5EF4-FFF2-40B4-BE49-F238E27FC236}">
                <a16:creationId xmlns:a16="http://schemas.microsoft.com/office/drawing/2014/main" id="{1661CCD7-E581-FDC4-462F-EBA11EC8B7B2}"/>
              </a:ext>
            </a:extLst>
          </p:cNvPr>
          <p:cNvSpPr/>
          <p:nvPr/>
        </p:nvSpPr>
        <p:spPr bwMode="auto">
          <a:xfrm>
            <a:off x="4539362" y="3788946"/>
            <a:ext cx="1001275" cy="1542527"/>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1218859"/>
            <a:endParaRPr lang="en-US" sz="2899">
              <a:solidFill>
                <a:srgbClr val="000000"/>
              </a:solidFill>
              <a:latin typeface="Arial" panose="020B0604020202020204"/>
            </a:endParaRPr>
          </a:p>
        </p:txBody>
      </p:sp>
      <p:sp>
        <p:nvSpPr>
          <p:cNvPr id="12" name="Rectangle 11">
            <a:extLst>
              <a:ext uri="{FF2B5EF4-FFF2-40B4-BE49-F238E27FC236}">
                <a16:creationId xmlns:a16="http://schemas.microsoft.com/office/drawing/2014/main" id="{2866B0BA-1BC2-EA27-BBCB-9546CF9F0800}"/>
              </a:ext>
            </a:extLst>
          </p:cNvPr>
          <p:cNvSpPr/>
          <p:nvPr/>
        </p:nvSpPr>
        <p:spPr bwMode="auto">
          <a:xfrm>
            <a:off x="3439782" y="1269323"/>
            <a:ext cx="1323580" cy="1898111"/>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449138" fontAlgn="base" hangingPunct="0">
              <a:lnSpc>
                <a:spcPct val="93000"/>
              </a:lnSpc>
              <a:spcBef>
                <a:spcPct val="0"/>
              </a:spcBef>
              <a:spcAft>
                <a:spcPct val="0"/>
              </a:spcAft>
              <a:buClr>
                <a:srgbClr val="000000"/>
              </a:buClr>
              <a:buSzPct val="100000"/>
            </a:pPr>
            <a:endParaRPr lang="en-US" sz="5199" b="1">
              <a:solidFill>
                <a:srgbClr val="FFFFFF"/>
              </a:solidFill>
              <a:latin typeface="Arial" charset="0"/>
              <a:cs typeface="Lucida Sans Unicode" charset="0"/>
            </a:endParaRPr>
          </a:p>
        </p:txBody>
      </p:sp>
      <p:sp>
        <p:nvSpPr>
          <p:cNvPr id="13" name="Rectangle 12">
            <a:extLst>
              <a:ext uri="{FF2B5EF4-FFF2-40B4-BE49-F238E27FC236}">
                <a16:creationId xmlns:a16="http://schemas.microsoft.com/office/drawing/2014/main" id="{CCAE7877-A90D-09AD-BC8D-0F68C254BDE3}"/>
              </a:ext>
            </a:extLst>
          </p:cNvPr>
          <p:cNvSpPr/>
          <p:nvPr/>
        </p:nvSpPr>
        <p:spPr bwMode="auto">
          <a:xfrm>
            <a:off x="8414305" y="1269323"/>
            <a:ext cx="1141374" cy="1898111"/>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1218859"/>
            <a:endParaRPr lang="en-US" sz="2899" dirty="0">
              <a:solidFill>
                <a:srgbClr val="000000"/>
              </a:solidFill>
              <a:latin typeface="Arial" panose="020B0604020202020204"/>
            </a:endParaRPr>
          </a:p>
        </p:txBody>
      </p:sp>
      <p:sp>
        <p:nvSpPr>
          <p:cNvPr id="19" name="TextBox 40">
            <a:extLst>
              <a:ext uri="{FF2B5EF4-FFF2-40B4-BE49-F238E27FC236}">
                <a16:creationId xmlns:a16="http://schemas.microsoft.com/office/drawing/2014/main" id="{8631B6B3-67D5-2632-9672-697DA2B134D5}"/>
              </a:ext>
            </a:extLst>
          </p:cNvPr>
          <p:cNvSpPr txBox="1"/>
          <p:nvPr/>
        </p:nvSpPr>
        <p:spPr bwMode="auto">
          <a:xfrm>
            <a:off x="494867" y="1269323"/>
            <a:ext cx="1934392" cy="393812"/>
          </a:xfrm>
          <a:prstGeom prst="rect">
            <a:avLst/>
          </a:prstGeom>
          <a:solidFill>
            <a:schemeClr val="accent2"/>
          </a:solidFill>
          <a:ln w="9525">
            <a:noFill/>
            <a:round/>
            <a:headEnd/>
            <a:tailEnd/>
          </a:ln>
        </p:spPr>
        <p:txBody>
          <a:bodyPr wrap="square" lIns="89977" tIns="92856" rIns="89977" bIns="44988" rtlCol="0">
            <a:spAutoFit/>
          </a:bodyPr>
          <a:lstStyle/>
          <a:p>
            <a:pPr algn="ctr" defTabSz="1218859">
              <a:lnSpc>
                <a:spcPct val="81000"/>
              </a:lnSpc>
              <a:tabLst>
                <a:tab pos="723697" algn="l"/>
                <a:tab pos="1447395" algn="l"/>
                <a:tab pos="2171092" algn="l"/>
                <a:tab pos="2894789" algn="l"/>
                <a:tab pos="3618487" algn="l"/>
                <a:tab pos="4342184" algn="l"/>
                <a:tab pos="5065881" algn="l"/>
                <a:tab pos="5789578" algn="l"/>
              </a:tabLst>
            </a:pPr>
            <a:r>
              <a:rPr lang="en-US" sz="1999" dirty="0">
                <a:solidFill>
                  <a:srgbClr val="000000"/>
                </a:solidFill>
                <a:latin typeface="Candara" pitchFamily="32" charset="0"/>
              </a:rPr>
              <a:t>Hazard Analysis</a:t>
            </a:r>
          </a:p>
        </p:txBody>
      </p:sp>
      <p:graphicFrame>
        <p:nvGraphicFramePr>
          <p:cNvPr id="11" name="Tabelle 10">
            <a:extLst>
              <a:ext uri="{FF2B5EF4-FFF2-40B4-BE49-F238E27FC236}">
                <a16:creationId xmlns:a16="http://schemas.microsoft.com/office/drawing/2014/main" id="{CECA3908-6E26-7F21-31A2-4D179ADE6B29}"/>
              </a:ext>
            </a:extLst>
          </p:cNvPr>
          <p:cNvGraphicFramePr>
            <a:graphicFrameLocks noGrp="1"/>
          </p:cNvGraphicFramePr>
          <p:nvPr/>
        </p:nvGraphicFramePr>
        <p:xfrm>
          <a:off x="122590" y="5861147"/>
          <a:ext cx="11976118" cy="761976"/>
        </p:xfrm>
        <a:graphic>
          <a:graphicData uri="http://schemas.openxmlformats.org/drawingml/2006/table">
            <a:tbl>
              <a:tblPr firstRow="1" bandRow="1">
                <a:tableStyleId>{7DF18680-E054-41AD-8BC1-D1AEF772440D}</a:tableStyleId>
              </a:tblPr>
              <a:tblGrid>
                <a:gridCol w="1243617">
                  <a:extLst>
                    <a:ext uri="{9D8B030D-6E8A-4147-A177-3AD203B41FA5}">
                      <a16:colId xmlns:a16="http://schemas.microsoft.com/office/drawing/2014/main" val="3990030432"/>
                    </a:ext>
                  </a:extLst>
                </a:gridCol>
                <a:gridCol w="1002112">
                  <a:extLst>
                    <a:ext uri="{9D8B030D-6E8A-4147-A177-3AD203B41FA5}">
                      <a16:colId xmlns:a16="http://schemas.microsoft.com/office/drawing/2014/main" val="4064160410"/>
                    </a:ext>
                  </a:extLst>
                </a:gridCol>
                <a:gridCol w="1071116">
                  <a:extLst>
                    <a:ext uri="{9D8B030D-6E8A-4147-A177-3AD203B41FA5}">
                      <a16:colId xmlns:a16="http://schemas.microsoft.com/office/drawing/2014/main" val="2439644972"/>
                    </a:ext>
                  </a:extLst>
                </a:gridCol>
                <a:gridCol w="1042385">
                  <a:extLst>
                    <a:ext uri="{9D8B030D-6E8A-4147-A177-3AD203B41FA5}">
                      <a16:colId xmlns:a16="http://schemas.microsoft.com/office/drawing/2014/main" val="918786934"/>
                    </a:ext>
                  </a:extLst>
                </a:gridCol>
                <a:gridCol w="1046461">
                  <a:extLst>
                    <a:ext uri="{9D8B030D-6E8A-4147-A177-3AD203B41FA5}">
                      <a16:colId xmlns:a16="http://schemas.microsoft.com/office/drawing/2014/main" val="2390377381"/>
                    </a:ext>
                  </a:extLst>
                </a:gridCol>
                <a:gridCol w="1252785">
                  <a:extLst>
                    <a:ext uri="{9D8B030D-6E8A-4147-A177-3AD203B41FA5}">
                      <a16:colId xmlns:a16="http://schemas.microsoft.com/office/drawing/2014/main" val="2693195122"/>
                    </a:ext>
                  </a:extLst>
                </a:gridCol>
                <a:gridCol w="1282976">
                  <a:extLst>
                    <a:ext uri="{9D8B030D-6E8A-4147-A177-3AD203B41FA5}">
                      <a16:colId xmlns:a16="http://schemas.microsoft.com/office/drawing/2014/main" val="1282041175"/>
                    </a:ext>
                  </a:extLst>
                </a:gridCol>
                <a:gridCol w="1071664">
                  <a:extLst>
                    <a:ext uri="{9D8B030D-6E8A-4147-A177-3AD203B41FA5}">
                      <a16:colId xmlns:a16="http://schemas.microsoft.com/office/drawing/2014/main" val="3977731259"/>
                    </a:ext>
                  </a:extLst>
                </a:gridCol>
                <a:gridCol w="1211924">
                  <a:extLst>
                    <a:ext uri="{9D8B030D-6E8A-4147-A177-3AD203B41FA5}">
                      <a16:colId xmlns:a16="http://schemas.microsoft.com/office/drawing/2014/main" val="1294415461"/>
                    </a:ext>
                  </a:extLst>
                </a:gridCol>
                <a:gridCol w="1084001">
                  <a:extLst>
                    <a:ext uri="{9D8B030D-6E8A-4147-A177-3AD203B41FA5}">
                      <a16:colId xmlns:a16="http://schemas.microsoft.com/office/drawing/2014/main" val="3340380995"/>
                    </a:ext>
                  </a:extLst>
                </a:gridCol>
                <a:gridCol w="667077">
                  <a:extLst>
                    <a:ext uri="{9D8B030D-6E8A-4147-A177-3AD203B41FA5}">
                      <a16:colId xmlns:a16="http://schemas.microsoft.com/office/drawing/2014/main" val="3574993551"/>
                    </a:ext>
                  </a:extLst>
                </a:gridCol>
              </a:tblGrid>
              <a:tr h="761802">
                <a:tc>
                  <a:txBody>
                    <a:bodyPr/>
                    <a:lstStyle/>
                    <a:p>
                      <a:pPr algn="ctr" fontAlgn="ctr"/>
                      <a:r>
                        <a:rPr lang="en-US" sz="1100" b="0" i="0" u="none" strike="noStrike" dirty="0">
                          <a:solidFill>
                            <a:schemeClr val="tx1"/>
                          </a:solidFill>
                          <a:effectLst/>
                          <a:latin typeface="+mn-lt"/>
                        </a:rPr>
                        <a:t>Correct stopper position </a:t>
                      </a:r>
                      <a:r>
                        <a:rPr lang="en-US" sz="1100" b="0" i="0" u="none" strike="noStrike" dirty="0">
                          <a:solidFill>
                            <a:srgbClr val="2D2926"/>
                          </a:solidFill>
                          <a:effectLst/>
                          <a:latin typeface="+mn-lt"/>
                        </a:rPr>
                        <a:t>in filled syringe</a:t>
                      </a:r>
                    </a:p>
                  </a:txBody>
                  <a:tcPr marL="91416" marR="91416" marT="45708" marB="45708" anchor="ctr">
                    <a:solidFill>
                      <a:schemeClr val="accent2">
                        <a:lumMod val="20000"/>
                        <a:lumOff val="80000"/>
                      </a:schemeClr>
                    </a:solidFill>
                  </a:tcPr>
                </a:tc>
                <a:tc>
                  <a:txBody>
                    <a:bodyPr/>
                    <a:lstStyle/>
                    <a:p>
                      <a:pPr algn="ctr" fontAlgn="ctr"/>
                      <a:r>
                        <a:rPr lang="it-IT" sz="1100" b="0" i="0" u="none" strike="noStrike" dirty="0">
                          <a:solidFill>
                            <a:schemeClr val="tx1"/>
                          </a:solidFill>
                          <a:effectLst/>
                          <a:latin typeface="+mn-lt"/>
                        </a:rPr>
                        <a:t>Stopper </a:t>
                      </a:r>
                    </a:p>
                    <a:p>
                      <a:pPr algn="ctr" fontAlgn="ctr"/>
                      <a:r>
                        <a:rPr lang="it-IT" sz="1100" b="0" i="0" u="none" strike="noStrike" dirty="0" err="1">
                          <a:solidFill>
                            <a:schemeClr val="tx1"/>
                          </a:solidFill>
                          <a:effectLst/>
                          <a:latin typeface="+mn-lt"/>
                        </a:rPr>
                        <a:t>movement</a:t>
                      </a:r>
                      <a:endParaRPr lang="it-IT" sz="1100" b="0" i="0" u="none" strike="noStrike" dirty="0">
                        <a:solidFill>
                          <a:schemeClr val="tx1"/>
                        </a:solidFill>
                        <a:effectLst/>
                        <a:latin typeface="+mn-lt"/>
                      </a:endParaRPr>
                    </a:p>
                  </a:txBody>
                  <a:tcPr marL="4327" marR="4327" marT="4327" marB="0" anchor="ctr">
                    <a:solidFill>
                      <a:schemeClr val="accent2">
                        <a:lumMod val="20000"/>
                        <a:lumOff val="80000"/>
                      </a:schemeClr>
                    </a:solidFill>
                  </a:tcPr>
                </a:tc>
                <a:tc>
                  <a:txBody>
                    <a:bodyPr/>
                    <a:lstStyle/>
                    <a:p>
                      <a:pPr algn="ctr" fontAlgn="ctr"/>
                      <a:r>
                        <a:rPr lang="en-US" sz="1100" b="0" i="0" u="none" strike="noStrike" dirty="0">
                          <a:solidFill>
                            <a:schemeClr val="tx1"/>
                          </a:solidFill>
                          <a:effectLst/>
                          <a:latin typeface="+mn-lt"/>
                        </a:rPr>
                        <a:t>Container closure integrity impaired</a:t>
                      </a:r>
                    </a:p>
                  </a:txBody>
                  <a:tcPr marL="4327" marR="4327" marT="4327" marB="0" anchor="ctr">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de-DE" sz="1100" b="1" i="1" dirty="0">
                          <a:solidFill>
                            <a:schemeClr val="tx1"/>
                          </a:solidFill>
                        </a:rPr>
                        <a:t>Biological contamination of </a:t>
                      </a:r>
                      <a:r>
                        <a:rPr lang="de-DE" sz="1100" b="1" i="1" dirty="0" err="1">
                          <a:solidFill>
                            <a:schemeClr val="tx1"/>
                          </a:solidFill>
                        </a:rPr>
                        <a:t>the</a:t>
                      </a:r>
                      <a:r>
                        <a:rPr lang="de-DE" sz="1100" b="1" i="1" dirty="0">
                          <a:solidFill>
                            <a:schemeClr val="tx1"/>
                          </a:solidFill>
                        </a:rPr>
                        <a:t> </a:t>
                      </a:r>
                      <a:r>
                        <a:rPr lang="de-DE" sz="1100" b="1" i="1" dirty="0" err="1">
                          <a:solidFill>
                            <a:schemeClr val="tx1"/>
                          </a:solidFill>
                        </a:rPr>
                        <a:t>product</a:t>
                      </a:r>
                      <a:endParaRPr lang="de-DE" sz="1100" b="1" i="1" dirty="0">
                        <a:solidFill>
                          <a:schemeClr val="tx1"/>
                        </a:solidFill>
                      </a:endParaRPr>
                    </a:p>
                  </a:txBody>
                  <a:tcPr marL="4327" marR="4327" marT="4327" marB="0" anchor="ctr">
                    <a:solidFill>
                      <a:schemeClr val="accent2">
                        <a:lumMod val="20000"/>
                        <a:lumOff val="80000"/>
                      </a:schemeClr>
                    </a:solidFill>
                  </a:tcPr>
                </a:tc>
                <a:tc>
                  <a:txBody>
                    <a:bodyPr/>
                    <a:lstStyle/>
                    <a:p>
                      <a:pPr algn="ctr" fontAlgn="ctr"/>
                      <a:r>
                        <a:rPr lang="en-US" sz="1100" b="0" i="0" u="none" strike="noStrike" dirty="0">
                          <a:solidFill>
                            <a:schemeClr val="tx1"/>
                          </a:solidFill>
                          <a:effectLst/>
                          <a:latin typeface="+mn-lt"/>
                        </a:rPr>
                        <a:t>Catastrophic</a:t>
                      </a:r>
                    </a:p>
                  </a:txBody>
                  <a:tcPr marL="4327" marR="4327" marT="4327" marB="0" anchor="ctr">
                    <a:solidFill>
                      <a:schemeClr val="accent2">
                        <a:lumMod val="20000"/>
                        <a:lumOff val="80000"/>
                      </a:schemeClr>
                    </a:solidFill>
                  </a:tcPr>
                </a:tc>
                <a:tc>
                  <a:txBody>
                    <a:bodyPr/>
                    <a:lstStyle/>
                    <a:p>
                      <a:pPr algn="ctr" fontAlgn="ctr"/>
                      <a:r>
                        <a:rPr lang="en-US" sz="1100" b="0" i="0" u="none" strike="noStrike" dirty="0">
                          <a:solidFill>
                            <a:schemeClr val="tx1"/>
                          </a:solidFill>
                          <a:effectLst/>
                          <a:latin typeface="+mn-lt"/>
                        </a:rPr>
                        <a:t>Shaking and vibration during air transport</a:t>
                      </a:r>
                      <a:endParaRPr lang="en-US" sz="1100" b="0" i="0" u="none" strike="noStrike" dirty="0">
                        <a:solidFill>
                          <a:srgbClr val="2D2926"/>
                        </a:solidFill>
                        <a:effectLst/>
                        <a:latin typeface="+mn-lt"/>
                      </a:endParaRPr>
                    </a:p>
                  </a:txBody>
                  <a:tcPr marL="4327" marR="4327" marT="4327" marB="0" anchor="ctr">
                    <a:solidFill>
                      <a:schemeClr val="accent2">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de-DE" sz="1100" b="0" dirty="0" err="1">
                          <a:solidFill>
                            <a:schemeClr val="tx1"/>
                          </a:solidFill>
                          <a:latin typeface="+mn-lt"/>
                        </a:rPr>
                        <a:t>Protective</a:t>
                      </a:r>
                      <a:r>
                        <a:rPr lang="de-DE" sz="1100" b="0" dirty="0">
                          <a:solidFill>
                            <a:schemeClr val="tx1"/>
                          </a:solidFill>
                          <a:latin typeface="+mn-lt"/>
                        </a:rPr>
                        <a:t> </a:t>
                      </a:r>
                      <a:r>
                        <a:rPr lang="de-DE" sz="1100" b="0" dirty="0" err="1">
                          <a:solidFill>
                            <a:schemeClr val="tx1"/>
                          </a:solidFill>
                          <a:latin typeface="+mn-lt"/>
                        </a:rPr>
                        <a:t>shipping</a:t>
                      </a:r>
                      <a:r>
                        <a:rPr lang="de-DE" sz="1100" b="0" dirty="0">
                          <a:solidFill>
                            <a:schemeClr val="tx1"/>
                          </a:solidFill>
                          <a:latin typeface="+mn-lt"/>
                        </a:rPr>
                        <a:t> </a:t>
                      </a:r>
                      <a:r>
                        <a:rPr lang="de-DE" sz="1100" b="0" dirty="0" err="1">
                          <a:solidFill>
                            <a:schemeClr val="tx1"/>
                          </a:solidFill>
                          <a:latin typeface="+mn-lt"/>
                        </a:rPr>
                        <a:t>containers</a:t>
                      </a:r>
                      <a:endParaRPr lang="de-DE" sz="1100" b="0" i="0" dirty="0">
                        <a:solidFill>
                          <a:schemeClr val="tx1"/>
                        </a:solidFill>
                        <a:latin typeface="+mn-lt"/>
                      </a:endParaRP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dirty="0" err="1">
                          <a:solidFill>
                            <a:schemeClr val="tx1"/>
                          </a:solidFill>
                          <a:latin typeface="+mn-lt"/>
                        </a:rPr>
                        <a:t>Automatic</a:t>
                      </a:r>
                      <a:r>
                        <a:rPr lang="de-DE" sz="1100" b="0" dirty="0">
                          <a:solidFill>
                            <a:schemeClr val="tx1"/>
                          </a:solidFill>
                          <a:latin typeface="+mn-lt"/>
                        </a:rPr>
                        <a:t> </a:t>
                      </a:r>
                      <a:r>
                        <a:rPr lang="de-DE" sz="1100" b="0" dirty="0" err="1">
                          <a:solidFill>
                            <a:schemeClr val="tx1"/>
                          </a:solidFill>
                          <a:latin typeface="+mn-lt"/>
                        </a:rPr>
                        <a:t>visual</a:t>
                      </a:r>
                      <a:r>
                        <a:rPr lang="de-DE" sz="1100" b="0" dirty="0">
                          <a:solidFill>
                            <a:schemeClr val="tx1"/>
                          </a:solidFill>
                          <a:latin typeface="+mn-lt"/>
                        </a:rPr>
                        <a:t> </a:t>
                      </a:r>
                      <a:r>
                        <a:rPr lang="de-DE" sz="1100" b="0" dirty="0" err="1">
                          <a:solidFill>
                            <a:schemeClr val="tx1"/>
                          </a:solidFill>
                          <a:latin typeface="+mn-lt"/>
                        </a:rPr>
                        <a:t>inspection</a:t>
                      </a:r>
                      <a:r>
                        <a:rPr lang="de-DE" sz="1100" b="0" dirty="0">
                          <a:solidFill>
                            <a:schemeClr val="tx1"/>
                          </a:solidFill>
                          <a:latin typeface="+mn-lt"/>
                        </a:rPr>
                        <a:t> at </a:t>
                      </a:r>
                      <a:r>
                        <a:rPr lang="de-DE" sz="1100" b="0" dirty="0" err="1">
                          <a:solidFill>
                            <a:schemeClr val="tx1"/>
                          </a:solidFill>
                          <a:latin typeface="+mn-lt"/>
                        </a:rPr>
                        <a:t>receipt</a:t>
                      </a:r>
                      <a:endParaRPr lang="de-DE" sz="1100" b="0" i="0" dirty="0">
                        <a:solidFill>
                          <a:schemeClr val="tx1"/>
                        </a:solidFill>
                        <a:latin typeface="+mn-lt"/>
                      </a:endParaRP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solidFill>
                            <a:schemeClr val="tx1"/>
                          </a:solidFill>
                          <a:latin typeface="+mn-lt"/>
                        </a:rPr>
                        <a:t>Remote</a:t>
                      </a: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solidFill>
                            <a:schemeClr val="tx1"/>
                          </a:solidFill>
                          <a:latin typeface="+mn-lt"/>
                        </a:rPr>
                        <a:t>High</a:t>
                      </a:r>
                    </a:p>
                  </a:txBody>
                  <a:tcPr marL="91416" marR="91416" marT="45708" marB="4570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i="0" dirty="0">
                          <a:solidFill>
                            <a:schemeClr val="bg1"/>
                          </a:solidFill>
                          <a:latin typeface="+mn-lt"/>
                        </a:rPr>
                        <a:t>Low</a:t>
                      </a:r>
                    </a:p>
                  </a:txBody>
                  <a:tcPr marL="91416" marR="91416" marT="45708" marB="45708" anchor="ctr">
                    <a:solidFill>
                      <a:srgbClr val="00B050"/>
                    </a:solidFill>
                  </a:tcPr>
                </a:tc>
                <a:extLst>
                  <a:ext uri="{0D108BD9-81ED-4DB2-BD59-A6C34878D82A}">
                    <a16:rowId xmlns:a16="http://schemas.microsoft.com/office/drawing/2014/main" val="429881668"/>
                  </a:ext>
                </a:extLst>
              </a:tr>
            </a:tbl>
          </a:graphicData>
        </a:graphic>
      </p:graphicFrame>
      <p:sp>
        <p:nvSpPr>
          <p:cNvPr id="14" name="TextBox 41">
            <a:extLst>
              <a:ext uri="{FF2B5EF4-FFF2-40B4-BE49-F238E27FC236}">
                <a16:creationId xmlns:a16="http://schemas.microsoft.com/office/drawing/2014/main" id="{D94AE1F8-F3A9-ADA3-B969-1967C1187C3D}"/>
              </a:ext>
            </a:extLst>
          </p:cNvPr>
          <p:cNvSpPr txBox="1"/>
          <p:nvPr/>
        </p:nvSpPr>
        <p:spPr bwMode="auto">
          <a:xfrm>
            <a:off x="120947" y="5455316"/>
            <a:ext cx="3425561" cy="393812"/>
          </a:xfrm>
          <a:prstGeom prst="rect">
            <a:avLst/>
          </a:prstGeom>
          <a:solidFill>
            <a:schemeClr val="accent6">
              <a:lumMod val="40000"/>
              <a:lumOff val="60000"/>
            </a:schemeClr>
          </a:solidFill>
          <a:ln w="9525">
            <a:noFill/>
            <a:round/>
            <a:headEnd/>
            <a:tailEnd/>
          </a:ln>
        </p:spPr>
        <p:txBody>
          <a:bodyPr wrap="square" lIns="89977" tIns="92856" rIns="89977" bIns="44988" rtlCol="0">
            <a:spAutoFit/>
          </a:bodyPr>
          <a:lstStyle>
            <a:defPPr>
              <a:defRPr lang="en-GB"/>
            </a:defPPr>
            <a:lvl1pPr algn="ctr">
              <a:lnSpc>
                <a:spcPct val="81000"/>
              </a:lnSpc>
              <a:tabLst>
                <a:tab pos="723900" algn="l"/>
                <a:tab pos="1447800" algn="l"/>
                <a:tab pos="2171700" algn="l"/>
                <a:tab pos="2895600" algn="l"/>
                <a:tab pos="3619500" algn="l"/>
                <a:tab pos="4343400" algn="l"/>
                <a:tab pos="5067300" algn="l"/>
                <a:tab pos="5791200" algn="l"/>
              </a:tabLst>
              <a:defRPr sz="2000">
                <a:solidFill>
                  <a:srgbClr val="4C4C4C"/>
                </a:solidFill>
                <a:latin typeface="Candara" pitchFamily="32" charset="0"/>
              </a:defRPr>
            </a:lvl1pPr>
          </a:lstStyle>
          <a:p>
            <a:pPr algn="l" defTabSz="1218859">
              <a:tabLst>
                <a:tab pos="603081" algn="l"/>
                <a:tab pos="1206162" algn="l"/>
                <a:tab pos="1809243" algn="l"/>
                <a:tab pos="2412324" algn="l"/>
                <a:tab pos="3015405" algn="l"/>
                <a:tab pos="3618487" algn="l"/>
                <a:tab pos="4221568" algn="l"/>
                <a:tab pos="4824649" algn="l"/>
              </a:tabLst>
            </a:pPr>
            <a:r>
              <a:rPr lang="en-US" sz="1999" dirty="0">
                <a:solidFill>
                  <a:srgbClr val="FFFFFF"/>
                </a:solidFill>
              </a:rPr>
              <a:t>FMEA relating to distribution</a:t>
            </a:r>
          </a:p>
        </p:txBody>
      </p:sp>
      <p:cxnSp>
        <p:nvCxnSpPr>
          <p:cNvPr id="17" name="Straight Arrow Connector 16">
            <a:extLst>
              <a:ext uri="{FF2B5EF4-FFF2-40B4-BE49-F238E27FC236}">
                <a16:creationId xmlns:a16="http://schemas.microsoft.com/office/drawing/2014/main" id="{7E1B07D1-BDB2-F916-B675-98937051D311}"/>
              </a:ext>
            </a:extLst>
          </p:cNvPr>
          <p:cNvCxnSpPr>
            <a:cxnSpLocks/>
          </p:cNvCxnSpPr>
          <p:nvPr/>
        </p:nvCxnSpPr>
        <p:spPr bwMode="auto">
          <a:xfrm flipV="1">
            <a:off x="3978137" y="3069055"/>
            <a:ext cx="0" cy="693470"/>
          </a:xfrm>
          <a:prstGeom prst="straightConnector1">
            <a:avLst/>
          </a:prstGeom>
          <a:ln>
            <a:solidFill>
              <a:schemeClr val="accent4"/>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303BA386-B04A-55B6-634B-11C7DB2316D4}"/>
              </a:ext>
            </a:extLst>
          </p:cNvPr>
          <p:cNvCxnSpPr>
            <a:cxnSpLocks/>
          </p:cNvCxnSpPr>
          <p:nvPr/>
        </p:nvCxnSpPr>
        <p:spPr bwMode="auto">
          <a:xfrm flipH="1">
            <a:off x="5254464" y="3035845"/>
            <a:ext cx="3892941" cy="1672311"/>
          </a:xfrm>
          <a:prstGeom prst="straightConnector1">
            <a:avLst/>
          </a:prstGeom>
          <a:ln>
            <a:solidFill>
              <a:schemeClr val="accent4"/>
            </a:solidFill>
            <a:headEnd type="none" w="med" len="med"/>
            <a:tailEnd type="triangle"/>
          </a:ln>
        </p:spPr>
        <p:style>
          <a:lnRef idx="3">
            <a:schemeClr val="accent1"/>
          </a:lnRef>
          <a:fillRef idx="0">
            <a:schemeClr val="accent1"/>
          </a:fillRef>
          <a:effectRef idx="2">
            <a:schemeClr val="accent1"/>
          </a:effectRef>
          <a:fontRef idx="minor">
            <a:schemeClr val="tx1"/>
          </a:fontRef>
        </p:style>
      </p:cxnSp>
      <p:sp>
        <p:nvSpPr>
          <p:cNvPr id="26" name="Rectangle 1">
            <a:extLst>
              <a:ext uri="{FF2B5EF4-FFF2-40B4-BE49-F238E27FC236}">
                <a16:creationId xmlns:a16="http://schemas.microsoft.com/office/drawing/2014/main" id="{B1EEC0D1-2B3F-E76E-7539-25CB158BCB3F}"/>
              </a:ext>
            </a:extLst>
          </p:cNvPr>
          <p:cNvSpPr/>
          <p:nvPr/>
        </p:nvSpPr>
        <p:spPr bwMode="auto">
          <a:xfrm>
            <a:off x="3439782" y="5912287"/>
            <a:ext cx="1034005" cy="684241"/>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449138" fontAlgn="base" hangingPunct="0">
              <a:lnSpc>
                <a:spcPct val="93000"/>
              </a:lnSpc>
              <a:spcBef>
                <a:spcPct val="0"/>
              </a:spcBef>
              <a:spcAft>
                <a:spcPct val="0"/>
              </a:spcAft>
              <a:buClr>
                <a:srgbClr val="000000"/>
              </a:buClr>
              <a:buSzPct val="100000"/>
            </a:pPr>
            <a:endParaRPr lang="en-US" sz="5199" b="1">
              <a:solidFill>
                <a:srgbClr val="FFFFFF"/>
              </a:solidFill>
              <a:latin typeface="Arial" charset="0"/>
              <a:cs typeface="Lucida Sans Unicode" charset="0"/>
            </a:endParaRPr>
          </a:p>
        </p:txBody>
      </p:sp>
      <p:sp>
        <p:nvSpPr>
          <p:cNvPr id="27" name="Rectangle 1">
            <a:extLst>
              <a:ext uri="{FF2B5EF4-FFF2-40B4-BE49-F238E27FC236}">
                <a16:creationId xmlns:a16="http://schemas.microsoft.com/office/drawing/2014/main" id="{8E5E73F6-1A06-9F8C-E96F-3D1134EF329F}"/>
              </a:ext>
            </a:extLst>
          </p:cNvPr>
          <p:cNvSpPr/>
          <p:nvPr/>
        </p:nvSpPr>
        <p:spPr bwMode="auto">
          <a:xfrm>
            <a:off x="4506633" y="5912287"/>
            <a:ext cx="1034005" cy="684241"/>
          </a:xfrm>
          <a:prstGeom prst="rect">
            <a:avLst/>
          </a:prstGeom>
          <a:noFill/>
          <a:ln w="57150" cap="flat" cmpd="sng" algn="ctr">
            <a:solidFill>
              <a:schemeClr val="accent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449138" fontAlgn="base" hangingPunct="0">
              <a:lnSpc>
                <a:spcPct val="93000"/>
              </a:lnSpc>
              <a:spcBef>
                <a:spcPct val="0"/>
              </a:spcBef>
              <a:spcAft>
                <a:spcPct val="0"/>
              </a:spcAft>
              <a:buClr>
                <a:srgbClr val="000000"/>
              </a:buClr>
              <a:buSzPct val="100000"/>
            </a:pPr>
            <a:endParaRPr lang="en-US" sz="5199" b="1">
              <a:solidFill>
                <a:srgbClr val="FFFFFF"/>
              </a:solidFill>
              <a:latin typeface="Arial" charset="0"/>
              <a:cs typeface="Lucida Sans Unicode" charset="0"/>
            </a:endParaRPr>
          </a:p>
        </p:txBody>
      </p:sp>
      <p:cxnSp>
        <p:nvCxnSpPr>
          <p:cNvPr id="28" name="Straight Arrow Connector 14">
            <a:extLst>
              <a:ext uri="{FF2B5EF4-FFF2-40B4-BE49-F238E27FC236}">
                <a16:creationId xmlns:a16="http://schemas.microsoft.com/office/drawing/2014/main" id="{89138151-5696-4A60-9E13-3AC33B79D4C6}"/>
              </a:ext>
            </a:extLst>
          </p:cNvPr>
          <p:cNvCxnSpPr>
            <a:cxnSpLocks/>
          </p:cNvCxnSpPr>
          <p:nvPr/>
        </p:nvCxnSpPr>
        <p:spPr bwMode="auto">
          <a:xfrm flipH="1">
            <a:off x="5161878" y="3035845"/>
            <a:ext cx="3985528" cy="3042959"/>
          </a:xfrm>
          <a:prstGeom prst="straightConnector1">
            <a:avLst/>
          </a:prstGeom>
          <a:ln>
            <a:solidFill>
              <a:schemeClr val="accent4"/>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30" name="Straight Arrow Connector 16">
            <a:extLst>
              <a:ext uri="{FF2B5EF4-FFF2-40B4-BE49-F238E27FC236}">
                <a16:creationId xmlns:a16="http://schemas.microsoft.com/office/drawing/2014/main" id="{3816F492-99F4-AB13-3C75-CF4BA9A74394}"/>
              </a:ext>
            </a:extLst>
          </p:cNvPr>
          <p:cNvCxnSpPr>
            <a:cxnSpLocks/>
          </p:cNvCxnSpPr>
          <p:nvPr/>
        </p:nvCxnSpPr>
        <p:spPr bwMode="auto">
          <a:xfrm flipV="1">
            <a:off x="4438660" y="3069054"/>
            <a:ext cx="45961" cy="2833830"/>
          </a:xfrm>
          <a:prstGeom prst="straightConnector1">
            <a:avLst/>
          </a:prstGeom>
          <a:ln>
            <a:solidFill>
              <a:schemeClr val="accent4"/>
            </a:solidFill>
            <a:headEnd type="none" w="med" len="med"/>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3267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713CC26-E26A-71E2-EC55-F46854DEA77E}"/>
              </a:ext>
            </a:extLst>
          </p:cNvPr>
          <p:cNvGrpSpPr/>
          <p:nvPr/>
        </p:nvGrpSpPr>
        <p:grpSpPr>
          <a:xfrm>
            <a:off x="605208" y="1164266"/>
            <a:ext cx="1728532" cy="5505094"/>
            <a:chOff x="621804" y="1196752"/>
            <a:chExt cx="2072235" cy="5145054"/>
          </a:xfrm>
        </p:grpSpPr>
        <p:sp>
          <p:nvSpPr>
            <p:cNvPr id="111" name="Rectangle: Rounded Corners 110">
              <a:extLst>
                <a:ext uri="{FF2B5EF4-FFF2-40B4-BE49-F238E27FC236}">
                  <a16:creationId xmlns:a16="http://schemas.microsoft.com/office/drawing/2014/main" id="{3F99F66C-3E8E-035F-E938-9D8F535A4C33}"/>
                </a:ext>
              </a:extLst>
            </p:cNvPr>
            <p:cNvSpPr/>
            <p:nvPr/>
          </p:nvSpPr>
          <p:spPr>
            <a:xfrm>
              <a:off x="720128" y="1196752"/>
              <a:ext cx="1875588" cy="4021393"/>
            </a:xfrm>
            <a:prstGeom prst="roundRect">
              <a:avLst>
                <a:gd name="adj" fmla="val 892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4" name="Rectangle: Rounded Corners 113">
              <a:extLst>
                <a:ext uri="{FF2B5EF4-FFF2-40B4-BE49-F238E27FC236}">
                  <a16:creationId xmlns:a16="http://schemas.microsoft.com/office/drawing/2014/main" id="{73706AF4-A376-02D4-58D2-242489C057C6}"/>
                </a:ext>
              </a:extLst>
            </p:cNvPr>
            <p:cNvSpPr/>
            <p:nvPr/>
          </p:nvSpPr>
          <p:spPr>
            <a:xfrm>
              <a:off x="621804"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4" name="Group 3">
            <a:extLst>
              <a:ext uri="{FF2B5EF4-FFF2-40B4-BE49-F238E27FC236}">
                <a16:creationId xmlns:a16="http://schemas.microsoft.com/office/drawing/2014/main" id="{9E80B7AB-FBE6-CD67-AC95-C1066BCA2783}"/>
              </a:ext>
            </a:extLst>
          </p:cNvPr>
          <p:cNvGrpSpPr/>
          <p:nvPr/>
        </p:nvGrpSpPr>
        <p:grpSpPr>
          <a:xfrm>
            <a:off x="2460689" y="1164266"/>
            <a:ext cx="1728532" cy="5505094"/>
            <a:chOff x="2824229" y="1196752"/>
            <a:chExt cx="2072235" cy="5145054"/>
          </a:xfrm>
        </p:grpSpPr>
        <p:sp>
          <p:nvSpPr>
            <p:cNvPr id="105" name="Rectangle: Rounded Corners 104">
              <a:extLst>
                <a:ext uri="{FF2B5EF4-FFF2-40B4-BE49-F238E27FC236}">
                  <a16:creationId xmlns:a16="http://schemas.microsoft.com/office/drawing/2014/main" id="{6738DD92-7452-ED0C-8FA0-60E19ED5D335}"/>
                </a:ext>
              </a:extLst>
            </p:cNvPr>
            <p:cNvSpPr/>
            <p:nvPr/>
          </p:nvSpPr>
          <p:spPr>
            <a:xfrm>
              <a:off x="2922553" y="1196752"/>
              <a:ext cx="1875588" cy="4021393"/>
            </a:xfrm>
            <a:prstGeom prst="roundRect">
              <a:avLst>
                <a:gd name="adj" fmla="val 892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0" name="Rectangle: Rounded Corners 109">
              <a:extLst>
                <a:ext uri="{FF2B5EF4-FFF2-40B4-BE49-F238E27FC236}">
                  <a16:creationId xmlns:a16="http://schemas.microsoft.com/office/drawing/2014/main" id="{45837CCF-3563-EBDB-0B1D-3D3D2CD9B772}"/>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5" name="Group 4">
            <a:extLst>
              <a:ext uri="{FF2B5EF4-FFF2-40B4-BE49-F238E27FC236}">
                <a16:creationId xmlns:a16="http://schemas.microsoft.com/office/drawing/2014/main" id="{16430A0A-92CF-F0EF-B546-862395F89564}"/>
              </a:ext>
            </a:extLst>
          </p:cNvPr>
          <p:cNvGrpSpPr/>
          <p:nvPr/>
        </p:nvGrpSpPr>
        <p:grpSpPr>
          <a:xfrm>
            <a:off x="4316171" y="1164266"/>
            <a:ext cx="1728532" cy="5505094"/>
            <a:chOff x="2824229" y="1196752"/>
            <a:chExt cx="2072235" cy="5145054"/>
          </a:xfrm>
        </p:grpSpPr>
        <p:sp>
          <p:nvSpPr>
            <p:cNvPr id="103" name="Rectangle: Rounded Corners 102">
              <a:extLst>
                <a:ext uri="{FF2B5EF4-FFF2-40B4-BE49-F238E27FC236}">
                  <a16:creationId xmlns:a16="http://schemas.microsoft.com/office/drawing/2014/main" id="{E3AF1896-C439-F1F5-DFF2-E366B672612F}"/>
                </a:ext>
              </a:extLst>
            </p:cNvPr>
            <p:cNvSpPr/>
            <p:nvPr/>
          </p:nvSpPr>
          <p:spPr>
            <a:xfrm>
              <a:off x="2922553" y="1196752"/>
              <a:ext cx="1875588" cy="4021393"/>
            </a:xfrm>
            <a:prstGeom prst="roundRect">
              <a:avLst>
                <a:gd name="adj" fmla="val 892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4" name="Rectangle: Rounded Corners 103">
              <a:extLst>
                <a:ext uri="{FF2B5EF4-FFF2-40B4-BE49-F238E27FC236}">
                  <a16:creationId xmlns:a16="http://schemas.microsoft.com/office/drawing/2014/main" id="{46B08FCF-BE1E-BA6A-FA36-18C3BD211246}"/>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6" name="Group 5">
            <a:extLst>
              <a:ext uri="{FF2B5EF4-FFF2-40B4-BE49-F238E27FC236}">
                <a16:creationId xmlns:a16="http://schemas.microsoft.com/office/drawing/2014/main" id="{C448D8D1-5C8C-C865-E207-5DC7D5B12936}"/>
              </a:ext>
            </a:extLst>
          </p:cNvPr>
          <p:cNvGrpSpPr/>
          <p:nvPr/>
        </p:nvGrpSpPr>
        <p:grpSpPr>
          <a:xfrm>
            <a:off x="6171652" y="1164266"/>
            <a:ext cx="1728532" cy="5505094"/>
            <a:chOff x="2824229" y="1196752"/>
            <a:chExt cx="2072235" cy="5145054"/>
          </a:xfrm>
        </p:grpSpPr>
        <p:sp>
          <p:nvSpPr>
            <p:cNvPr id="101" name="Rectangle: Rounded Corners 100">
              <a:extLst>
                <a:ext uri="{FF2B5EF4-FFF2-40B4-BE49-F238E27FC236}">
                  <a16:creationId xmlns:a16="http://schemas.microsoft.com/office/drawing/2014/main" id="{2A3F2B82-D450-7F1A-FDE1-918FCAD0AE54}"/>
                </a:ext>
              </a:extLst>
            </p:cNvPr>
            <p:cNvSpPr/>
            <p:nvPr/>
          </p:nvSpPr>
          <p:spPr>
            <a:xfrm>
              <a:off x="2922553" y="1196752"/>
              <a:ext cx="1875588" cy="4021393"/>
            </a:xfrm>
            <a:prstGeom prst="roundRect">
              <a:avLst>
                <a:gd name="adj" fmla="val 892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2" name="Rectangle: Rounded Corners 101">
              <a:extLst>
                <a:ext uri="{FF2B5EF4-FFF2-40B4-BE49-F238E27FC236}">
                  <a16:creationId xmlns:a16="http://schemas.microsoft.com/office/drawing/2014/main" id="{B110F93B-78C9-DEB8-5027-82550BD9AFE2}"/>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7" name="Group 6">
            <a:extLst>
              <a:ext uri="{FF2B5EF4-FFF2-40B4-BE49-F238E27FC236}">
                <a16:creationId xmlns:a16="http://schemas.microsoft.com/office/drawing/2014/main" id="{61490DA4-4AAA-0A99-8053-986779C5579C}"/>
              </a:ext>
            </a:extLst>
          </p:cNvPr>
          <p:cNvGrpSpPr/>
          <p:nvPr/>
        </p:nvGrpSpPr>
        <p:grpSpPr>
          <a:xfrm>
            <a:off x="8027133" y="1164266"/>
            <a:ext cx="1728532" cy="5505094"/>
            <a:chOff x="2824229" y="1196752"/>
            <a:chExt cx="2072235" cy="5145054"/>
          </a:xfrm>
        </p:grpSpPr>
        <p:sp>
          <p:nvSpPr>
            <p:cNvPr id="94" name="Rectangle: Rounded Corners 93">
              <a:extLst>
                <a:ext uri="{FF2B5EF4-FFF2-40B4-BE49-F238E27FC236}">
                  <a16:creationId xmlns:a16="http://schemas.microsoft.com/office/drawing/2014/main" id="{47C02D2E-82D6-7651-8270-6FCA5AE24C85}"/>
                </a:ext>
              </a:extLst>
            </p:cNvPr>
            <p:cNvSpPr/>
            <p:nvPr/>
          </p:nvSpPr>
          <p:spPr>
            <a:xfrm>
              <a:off x="2922553" y="1196752"/>
              <a:ext cx="1875588" cy="4021393"/>
            </a:xfrm>
            <a:prstGeom prst="roundRect">
              <a:avLst>
                <a:gd name="adj" fmla="val 892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0" name="Rectangle: Rounded Corners 99">
              <a:extLst>
                <a:ext uri="{FF2B5EF4-FFF2-40B4-BE49-F238E27FC236}">
                  <a16:creationId xmlns:a16="http://schemas.microsoft.com/office/drawing/2014/main" id="{9BB02846-6C90-2B39-0E7B-1BBBF229BACD}"/>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33" name="TextBox 105">
            <a:extLst>
              <a:ext uri="{FF2B5EF4-FFF2-40B4-BE49-F238E27FC236}">
                <a16:creationId xmlns:a16="http://schemas.microsoft.com/office/drawing/2014/main" id="{FA17579C-B776-519F-2435-89486432CDCC}"/>
              </a:ext>
            </a:extLst>
          </p:cNvPr>
          <p:cNvSpPr txBox="1"/>
          <p:nvPr/>
        </p:nvSpPr>
        <p:spPr>
          <a:xfrm>
            <a:off x="715606"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Assemble Team</a:t>
            </a:r>
          </a:p>
        </p:txBody>
      </p:sp>
      <p:sp>
        <p:nvSpPr>
          <p:cNvPr id="34" name="TextBox 106">
            <a:extLst>
              <a:ext uri="{FF2B5EF4-FFF2-40B4-BE49-F238E27FC236}">
                <a16:creationId xmlns:a16="http://schemas.microsoft.com/office/drawing/2014/main" id="{592FD7BA-AD0E-C8DA-68E9-672B201D3C5A}"/>
              </a:ext>
            </a:extLst>
          </p:cNvPr>
          <p:cNvSpPr txBox="1"/>
          <p:nvPr/>
        </p:nvSpPr>
        <p:spPr>
          <a:xfrm>
            <a:off x="2571088"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Define the Scope</a:t>
            </a:r>
          </a:p>
        </p:txBody>
      </p:sp>
      <p:sp>
        <p:nvSpPr>
          <p:cNvPr id="35" name="TextBox 107">
            <a:extLst>
              <a:ext uri="{FF2B5EF4-FFF2-40B4-BE49-F238E27FC236}">
                <a16:creationId xmlns:a16="http://schemas.microsoft.com/office/drawing/2014/main" id="{B64955D2-92E3-47BE-A0C6-8326B0F02A98}"/>
              </a:ext>
            </a:extLst>
          </p:cNvPr>
          <p:cNvSpPr txBox="1"/>
          <p:nvPr/>
        </p:nvSpPr>
        <p:spPr>
          <a:xfrm>
            <a:off x="4448996" y="2601281"/>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Identify Potential Hazards</a:t>
            </a:r>
          </a:p>
        </p:txBody>
      </p:sp>
      <p:sp>
        <p:nvSpPr>
          <p:cNvPr id="36" name="TextBox 108">
            <a:extLst>
              <a:ext uri="{FF2B5EF4-FFF2-40B4-BE49-F238E27FC236}">
                <a16:creationId xmlns:a16="http://schemas.microsoft.com/office/drawing/2014/main" id="{231996E9-3210-CDEF-4068-CA83CC297CE9}"/>
              </a:ext>
            </a:extLst>
          </p:cNvPr>
          <p:cNvSpPr txBox="1"/>
          <p:nvPr/>
        </p:nvSpPr>
        <p:spPr>
          <a:xfrm>
            <a:off x="6282050"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Categorize Hazards</a:t>
            </a:r>
          </a:p>
        </p:txBody>
      </p:sp>
      <p:sp>
        <p:nvSpPr>
          <p:cNvPr id="37" name="TextBox 109">
            <a:extLst>
              <a:ext uri="{FF2B5EF4-FFF2-40B4-BE49-F238E27FC236}">
                <a16:creationId xmlns:a16="http://schemas.microsoft.com/office/drawing/2014/main" id="{ADE67932-6A75-036A-71D6-F251A181CB96}"/>
              </a:ext>
            </a:extLst>
          </p:cNvPr>
          <p:cNvSpPr txBox="1"/>
          <p:nvPr/>
        </p:nvSpPr>
        <p:spPr>
          <a:xfrm>
            <a:off x="8137531"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Prioritize Hazards</a:t>
            </a:r>
          </a:p>
        </p:txBody>
      </p:sp>
      <p:sp>
        <p:nvSpPr>
          <p:cNvPr id="38" name="TextBox 116">
            <a:extLst>
              <a:ext uri="{FF2B5EF4-FFF2-40B4-BE49-F238E27FC236}">
                <a16:creationId xmlns:a16="http://schemas.microsoft.com/office/drawing/2014/main" id="{C0818A5C-DA83-89EF-E4CE-F6A9E121D812}"/>
              </a:ext>
            </a:extLst>
          </p:cNvPr>
          <p:cNvSpPr txBox="1"/>
          <p:nvPr/>
        </p:nvSpPr>
        <p:spPr>
          <a:xfrm>
            <a:off x="715606" y="3152285"/>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Internal and External</a:t>
            </a:r>
          </a:p>
        </p:txBody>
      </p:sp>
      <p:sp>
        <p:nvSpPr>
          <p:cNvPr id="39" name="TextBox 117">
            <a:extLst>
              <a:ext uri="{FF2B5EF4-FFF2-40B4-BE49-F238E27FC236}">
                <a16:creationId xmlns:a16="http://schemas.microsoft.com/office/drawing/2014/main" id="{31D3B384-AAFE-1F69-A34E-539AFCB12CA2}"/>
              </a:ext>
            </a:extLst>
          </p:cNvPr>
          <p:cNvSpPr txBox="1"/>
          <p:nvPr/>
        </p:nvSpPr>
        <p:spPr>
          <a:xfrm>
            <a:off x="2514321" y="3169922"/>
            <a:ext cx="1582854"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400" dirty="0">
                <a:solidFill>
                  <a:schemeClr val="tx1">
                    <a:lumMod val="85000"/>
                    <a:lumOff val="15000"/>
                  </a:schemeClr>
                </a:solidFill>
                <a:ea typeface="Open Sans" panose="020B0606030504020204" pitchFamily="34" charset="0"/>
                <a:cs typeface="Open Sans" panose="020B0606030504020204" pitchFamily="34" charset="0"/>
              </a:rPr>
              <a:t>Focus on potential Hazards </a:t>
            </a:r>
            <a:endParaRPr lang="en-IN" sz="14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40" name="TextBox 118">
            <a:extLst>
              <a:ext uri="{FF2B5EF4-FFF2-40B4-BE49-F238E27FC236}">
                <a16:creationId xmlns:a16="http://schemas.microsoft.com/office/drawing/2014/main" id="{EC54846D-86FF-88FE-F332-312F63739CEB}"/>
              </a:ext>
            </a:extLst>
          </p:cNvPr>
          <p:cNvSpPr txBox="1"/>
          <p:nvPr/>
        </p:nvSpPr>
        <p:spPr>
          <a:xfrm>
            <a:off x="4459588" y="3206304"/>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400" dirty="0" err="1">
                <a:solidFill>
                  <a:schemeClr val="tx1">
                    <a:lumMod val="85000"/>
                    <a:lumOff val="15000"/>
                  </a:schemeClr>
                </a:solidFill>
                <a:ea typeface="Open Sans" panose="020B0606030504020204" pitchFamily="34" charset="0"/>
                <a:cs typeface="Open Sans" panose="020B0606030504020204" pitchFamily="34" charset="0"/>
              </a:rPr>
              <a:t>Consdier</a:t>
            </a:r>
            <a:r>
              <a:rPr lang="en-US" sz="1400" dirty="0">
                <a:solidFill>
                  <a:schemeClr val="tx1">
                    <a:lumMod val="85000"/>
                    <a:lumOff val="15000"/>
                  </a:schemeClr>
                </a:solidFill>
                <a:ea typeface="Open Sans" panose="020B0606030504020204" pitchFamily="34" charset="0"/>
                <a:cs typeface="Open Sans" panose="020B0606030504020204" pitchFamily="34" charset="0"/>
              </a:rPr>
              <a:t> interactions</a:t>
            </a:r>
            <a:endParaRPr lang="en-IN" sz="14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41" name="TextBox 119">
            <a:extLst>
              <a:ext uri="{FF2B5EF4-FFF2-40B4-BE49-F238E27FC236}">
                <a16:creationId xmlns:a16="http://schemas.microsoft.com/office/drawing/2014/main" id="{970330E2-5473-EABB-5CEE-8FF3B4D40545}"/>
              </a:ext>
            </a:extLst>
          </p:cNvPr>
          <p:cNvSpPr txBox="1"/>
          <p:nvPr/>
        </p:nvSpPr>
        <p:spPr>
          <a:xfrm>
            <a:off x="6271884" y="3279201"/>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Hazards to Harms</a:t>
            </a:r>
          </a:p>
        </p:txBody>
      </p:sp>
      <p:sp>
        <p:nvSpPr>
          <p:cNvPr id="42" name="TextBox 120">
            <a:extLst>
              <a:ext uri="{FF2B5EF4-FFF2-40B4-BE49-F238E27FC236}">
                <a16:creationId xmlns:a16="http://schemas.microsoft.com/office/drawing/2014/main" id="{9CFE693B-80A1-4407-658D-F8C9E3F5F2EE}"/>
              </a:ext>
            </a:extLst>
          </p:cNvPr>
          <p:cNvSpPr txBox="1"/>
          <p:nvPr/>
        </p:nvSpPr>
        <p:spPr>
          <a:xfrm>
            <a:off x="8137531" y="2963260"/>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Severity and Occurrence</a:t>
            </a:r>
          </a:p>
        </p:txBody>
      </p:sp>
      <p:sp>
        <p:nvSpPr>
          <p:cNvPr id="43" name="Rectangle 42">
            <a:extLst>
              <a:ext uri="{FF2B5EF4-FFF2-40B4-BE49-F238E27FC236}">
                <a16:creationId xmlns:a16="http://schemas.microsoft.com/office/drawing/2014/main" id="{1853BC2B-B50A-C5C9-70F1-B1CB79633156}"/>
              </a:ext>
            </a:extLst>
          </p:cNvPr>
          <p:cNvSpPr/>
          <p:nvPr/>
        </p:nvSpPr>
        <p:spPr>
          <a:xfrm>
            <a:off x="601904"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4" name="Rectangle 43">
            <a:extLst>
              <a:ext uri="{FF2B5EF4-FFF2-40B4-BE49-F238E27FC236}">
                <a16:creationId xmlns:a16="http://schemas.microsoft.com/office/drawing/2014/main" id="{C05D2800-9937-1AFD-735F-4825F19873D9}"/>
              </a:ext>
            </a:extLst>
          </p:cNvPr>
          <p:cNvSpPr/>
          <p:nvPr/>
        </p:nvSpPr>
        <p:spPr>
          <a:xfrm>
            <a:off x="739354" y="4160499"/>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Process engineers</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Operations personnel</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Safety specialists</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Quality assurance representatives</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Maintenance personnel</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Instrumentation/controls experts</a:t>
            </a:r>
          </a:p>
          <a:p>
            <a:pPr marL="171450" indent="-171450" algn="ctr">
              <a:lnSpc>
                <a:spcPct val="110000"/>
              </a:lnSpc>
              <a:buFont typeface="Arial" panose="020B0604020202020204" pitchFamily="34" charset="0"/>
              <a:buChar char="•"/>
            </a:pPr>
            <a:r>
              <a:rPr lang="en-IN" sz="1200" dirty="0">
                <a:solidFill>
                  <a:schemeClr val="tx1">
                    <a:lumMod val="85000"/>
                    <a:lumOff val="15000"/>
                  </a:schemeClr>
                </a:solidFill>
                <a:ea typeface="Open Sans" panose="020B0606030504020204" pitchFamily="34" charset="0"/>
                <a:cs typeface="Open Sans" panose="020B0606030504020204" pitchFamily="34" charset="0"/>
              </a:rPr>
              <a:t>ASTME2500 SME</a:t>
            </a:r>
          </a:p>
        </p:txBody>
      </p:sp>
      <p:sp>
        <p:nvSpPr>
          <p:cNvPr id="45" name="Rectangle 44">
            <a:extLst>
              <a:ext uri="{FF2B5EF4-FFF2-40B4-BE49-F238E27FC236}">
                <a16:creationId xmlns:a16="http://schemas.microsoft.com/office/drawing/2014/main" id="{6A6A7643-4640-B87E-3574-E5308B901C7E}"/>
              </a:ext>
            </a:extLst>
          </p:cNvPr>
          <p:cNvSpPr/>
          <p:nvPr/>
        </p:nvSpPr>
        <p:spPr>
          <a:xfrm>
            <a:off x="616698" y="3768506"/>
            <a:ext cx="1635026" cy="253485"/>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Multidisciplinary</a:t>
            </a:r>
          </a:p>
        </p:txBody>
      </p:sp>
      <p:sp>
        <p:nvSpPr>
          <p:cNvPr id="81" name="Rectangle 80">
            <a:extLst>
              <a:ext uri="{FF2B5EF4-FFF2-40B4-BE49-F238E27FC236}">
                <a16:creationId xmlns:a16="http://schemas.microsoft.com/office/drawing/2014/main" id="{4863645D-2B51-7DE6-6386-C013AA99045B}"/>
              </a:ext>
            </a:extLst>
          </p:cNvPr>
          <p:cNvSpPr/>
          <p:nvPr/>
        </p:nvSpPr>
        <p:spPr>
          <a:xfrm>
            <a:off x="2460689"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82" name="Rectangle 81">
            <a:extLst>
              <a:ext uri="{FF2B5EF4-FFF2-40B4-BE49-F238E27FC236}">
                <a16:creationId xmlns:a16="http://schemas.microsoft.com/office/drawing/2014/main" id="{E716A59E-07EE-2EAF-58A6-D8CA807A0113}"/>
              </a:ext>
            </a:extLst>
          </p:cNvPr>
          <p:cNvSpPr/>
          <p:nvPr/>
        </p:nvSpPr>
        <p:spPr>
          <a:xfrm>
            <a:off x="2585700" y="4169402"/>
            <a:ext cx="1539859"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The scope should be clearly defined early in the project lifecycle, typically during the Front-End Loading (FEL) stages. A conceptual or preliminary PHA is usually conducted during FEL-2 (Concept phase or Feasibility Study phase).</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88" name="Rectangle 87">
            <a:extLst>
              <a:ext uri="{FF2B5EF4-FFF2-40B4-BE49-F238E27FC236}">
                <a16:creationId xmlns:a16="http://schemas.microsoft.com/office/drawing/2014/main" id="{0646553F-E8C5-0C27-7042-4886AE55FC4A}"/>
              </a:ext>
            </a:extLst>
          </p:cNvPr>
          <p:cNvSpPr/>
          <p:nvPr/>
        </p:nvSpPr>
        <p:spPr>
          <a:xfrm>
            <a:off x="2515175" y="3779148"/>
            <a:ext cx="1586694" cy="242843"/>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Product Quality</a:t>
            </a:r>
          </a:p>
        </p:txBody>
      </p:sp>
      <p:sp>
        <p:nvSpPr>
          <p:cNvPr id="75" name="Rectangle 74">
            <a:extLst>
              <a:ext uri="{FF2B5EF4-FFF2-40B4-BE49-F238E27FC236}">
                <a16:creationId xmlns:a16="http://schemas.microsoft.com/office/drawing/2014/main" id="{CB697A1D-1EF4-0398-235B-44BF8C3580FD}"/>
              </a:ext>
            </a:extLst>
          </p:cNvPr>
          <p:cNvSpPr/>
          <p:nvPr/>
        </p:nvSpPr>
        <p:spPr>
          <a:xfrm>
            <a:off x="4316171"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76" name="Rectangle 75">
            <a:extLst>
              <a:ext uri="{FF2B5EF4-FFF2-40B4-BE49-F238E27FC236}">
                <a16:creationId xmlns:a16="http://schemas.microsoft.com/office/drawing/2014/main" id="{02D8DD27-5CED-3D02-BFA3-4B93F215E9DD}"/>
              </a:ext>
            </a:extLst>
          </p:cNvPr>
          <p:cNvSpPr/>
          <p:nvPr/>
        </p:nvSpPr>
        <p:spPr>
          <a:xfrm>
            <a:off x="4475319" y="4329965"/>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Identify potential hazards using techniques such as:</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Brainstorming sessions</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Review of historical data</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Examination of similar facilities or processes</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7" name="Rectangle 76">
            <a:extLst>
              <a:ext uri="{FF2B5EF4-FFF2-40B4-BE49-F238E27FC236}">
                <a16:creationId xmlns:a16="http://schemas.microsoft.com/office/drawing/2014/main" id="{2E73E305-5F3C-4BEC-CB7C-32229DE50624}"/>
              </a:ext>
            </a:extLst>
          </p:cNvPr>
          <p:cNvSpPr/>
          <p:nvPr/>
        </p:nvSpPr>
        <p:spPr>
          <a:xfrm>
            <a:off x="4412756" y="3717032"/>
            <a:ext cx="1595966" cy="316300"/>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Evaluate Design</a:t>
            </a:r>
          </a:p>
        </p:txBody>
      </p:sp>
      <p:sp>
        <p:nvSpPr>
          <p:cNvPr id="71" name="Rectangle 70">
            <a:extLst>
              <a:ext uri="{FF2B5EF4-FFF2-40B4-BE49-F238E27FC236}">
                <a16:creationId xmlns:a16="http://schemas.microsoft.com/office/drawing/2014/main" id="{C564AEE0-A38A-74ED-FF23-8A8CD9AC90D3}"/>
              </a:ext>
            </a:extLst>
          </p:cNvPr>
          <p:cNvSpPr/>
          <p:nvPr/>
        </p:nvSpPr>
        <p:spPr>
          <a:xfrm>
            <a:off x="6171652"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72" name="Rectangle 71">
            <a:extLst>
              <a:ext uri="{FF2B5EF4-FFF2-40B4-BE49-F238E27FC236}">
                <a16:creationId xmlns:a16="http://schemas.microsoft.com/office/drawing/2014/main" id="{DCFE94DC-D221-52DD-D7B5-95793BB28D4A}"/>
              </a:ext>
            </a:extLst>
          </p:cNvPr>
          <p:cNvSpPr/>
          <p:nvPr/>
        </p:nvSpPr>
        <p:spPr>
          <a:xfrm>
            <a:off x="6317331" y="4251176"/>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Categorize identified hazards based on their potential impact on:</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Product quality</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Patient safety</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Regulatory compliance</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Operational efficiency</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4" name="Rectangle 73">
            <a:extLst>
              <a:ext uri="{FF2B5EF4-FFF2-40B4-BE49-F238E27FC236}">
                <a16:creationId xmlns:a16="http://schemas.microsoft.com/office/drawing/2014/main" id="{C43CAFC8-BA01-34B6-CD98-1E300E46F8FB}"/>
              </a:ext>
            </a:extLst>
          </p:cNvPr>
          <p:cNvSpPr/>
          <p:nvPr/>
        </p:nvSpPr>
        <p:spPr>
          <a:xfrm>
            <a:off x="6330800"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Severity</a:t>
            </a:r>
          </a:p>
        </p:txBody>
      </p:sp>
      <p:sp>
        <p:nvSpPr>
          <p:cNvPr id="68" name="Rectangle 67">
            <a:extLst>
              <a:ext uri="{FF2B5EF4-FFF2-40B4-BE49-F238E27FC236}">
                <a16:creationId xmlns:a16="http://schemas.microsoft.com/office/drawing/2014/main" id="{481D7CD8-9474-C840-AAD6-5E5AC8DB9A53}"/>
              </a:ext>
            </a:extLst>
          </p:cNvPr>
          <p:cNvSpPr/>
          <p:nvPr/>
        </p:nvSpPr>
        <p:spPr>
          <a:xfrm>
            <a:off x="8027133"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69" name="Rectangle 68">
            <a:extLst>
              <a:ext uri="{FF2B5EF4-FFF2-40B4-BE49-F238E27FC236}">
                <a16:creationId xmlns:a16="http://schemas.microsoft.com/office/drawing/2014/main" id="{E4232038-A8A2-C471-A4CF-7C470181C037}"/>
              </a:ext>
            </a:extLst>
          </p:cNvPr>
          <p:cNvSpPr/>
          <p:nvPr/>
        </p:nvSpPr>
        <p:spPr>
          <a:xfrm>
            <a:off x="8186282" y="4329965"/>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Risk Ranking Matrix</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Clear risk levels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Evaluate current designed controls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Document rationale</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0" name="Rectangle 69">
            <a:extLst>
              <a:ext uri="{FF2B5EF4-FFF2-40B4-BE49-F238E27FC236}">
                <a16:creationId xmlns:a16="http://schemas.microsoft.com/office/drawing/2014/main" id="{EC92384D-8ACF-8D7C-C15A-CD721505BD94}"/>
              </a:ext>
            </a:extLst>
          </p:cNvPr>
          <p:cNvSpPr/>
          <p:nvPr/>
        </p:nvSpPr>
        <p:spPr>
          <a:xfrm>
            <a:off x="8186282"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Risk Matrix</a:t>
            </a:r>
          </a:p>
        </p:txBody>
      </p:sp>
      <p:grpSp>
        <p:nvGrpSpPr>
          <p:cNvPr id="123" name="Group 122">
            <a:extLst>
              <a:ext uri="{FF2B5EF4-FFF2-40B4-BE49-F238E27FC236}">
                <a16:creationId xmlns:a16="http://schemas.microsoft.com/office/drawing/2014/main" id="{16E35C51-32B5-E42D-68C8-FF0FE577A7A0}"/>
              </a:ext>
            </a:extLst>
          </p:cNvPr>
          <p:cNvGrpSpPr/>
          <p:nvPr/>
        </p:nvGrpSpPr>
        <p:grpSpPr>
          <a:xfrm>
            <a:off x="9864262" y="1164266"/>
            <a:ext cx="1728532" cy="5505094"/>
            <a:chOff x="2824229" y="1196752"/>
            <a:chExt cx="2072235" cy="5145054"/>
          </a:xfrm>
        </p:grpSpPr>
        <p:sp>
          <p:nvSpPr>
            <p:cNvPr id="124" name="Rectangle: Rounded Corners 123">
              <a:extLst>
                <a:ext uri="{FF2B5EF4-FFF2-40B4-BE49-F238E27FC236}">
                  <a16:creationId xmlns:a16="http://schemas.microsoft.com/office/drawing/2014/main" id="{9C9B392B-CF98-26CA-1F4F-C5430FBF67C2}"/>
                </a:ext>
              </a:extLst>
            </p:cNvPr>
            <p:cNvSpPr/>
            <p:nvPr/>
          </p:nvSpPr>
          <p:spPr>
            <a:xfrm>
              <a:off x="2922553" y="1196752"/>
              <a:ext cx="1875588" cy="4021393"/>
            </a:xfrm>
            <a:prstGeom prst="roundRect">
              <a:avLst>
                <a:gd name="adj" fmla="val 8926"/>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25" name="Rectangle: Rounded Corners 124">
              <a:extLst>
                <a:ext uri="{FF2B5EF4-FFF2-40B4-BE49-F238E27FC236}">
                  <a16:creationId xmlns:a16="http://schemas.microsoft.com/office/drawing/2014/main" id="{2E875E37-8AF7-A46A-C253-F119B73407AE}"/>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126" name="TextBox 109">
            <a:extLst>
              <a:ext uri="{FF2B5EF4-FFF2-40B4-BE49-F238E27FC236}">
                <a16:creationId xmlns:a16="http://schemas.microsoft.com/office/drawing/2014/main" id="{8839D3F3-3216-53F6-D985-5824E73CAB4B}"/>
              </a:ext>
            </a:extLst>
          </p:cNvPr>
          <p:cNvSpPr txBox="1"/>
          <p:nvPr/>
        </p:nvSpPr>
        <p:spPr>
          <a:xfrm>
            <a:off x="9974661"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Document</a:t>
            </a:r>
          </a:p>
        </p:txBody>
      </p:sp>
      <p:sp>
        <p:nvSpPr>
          <p:cNvPr id="127" name="TextBox 120">
            <a:extLst>
              <a:ext uri="{FF2B5EF4-FFF2-40B4-BE49-F238E27FC236}">
                <a16:creationId xmlns:a16="http://schemas.microsoft.com/office/drawing/2014/main" id="{933C8F19-27FA-8D5A-75AD-96ED0C62439F}"/>
              </a:ext>
            </a:extLst>
          </p:cNvPr>
          <p:cNvSpPr txBox="1"/>
          <p:nvPr/>
        </p:nvSpPr>
        <p:spPr>
          <a:xfrm>
            <a:off x="9974661" y="2908312"/>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Findings Inform Design</a:t>
            </a:r>
          </a:p>
        </p:txBody>
      </p:sp>
      <p:sp>
        <p:nvSpPr>
          <p:cNvPr id="128" name="Rectangle 127">
            <a:extLst>
              <a:ext uri="{FF2B5EF4-FFF2-40B4-BE49-F238E27FC236}">
                <a16:creationId xmlns:a16="http://schemas.microsoft.com/office/drawing/2014/main" id="{625BB0C7-E7E3-26CC-D835-5CCD921ADE66}"/>
              </a:ext>
            </a:extLst>
          </p:cNvPr>
          <p:cNvSpPr/>
          <p:nvPr/>
        </p:nvSpPr>
        <p:spPr>
          <a:xfrm>
            <a:off x="9864262"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32" name="Rectangle 131">
            <a:extLst>
              <a:ext uri="{FF2B5EF4-FFF2-40B4-BE49-F238E27FC236}">
                <a16:creationId xmlns:a16="http://schemas.microsoft.com/office/drawing/2014/main" id="{3C5958AB-D77A-5409-7B0F-F272BF3D7C03}"/>
              </a:ext>
            </a:extLst>
          </p:cNvPr>
          <p:cNvSpPr/>
          <p:nvPr/>
        </p:nvSpPr>
        <p:spPr>
          <a:xfrm>
            <a:off x="10023411" y="4329965"/>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Use a structured format</a:t>
            </a: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Be Specific and detailed</a:t>
            </a: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Include supporting data</a:t>
            </a: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Document assumptions</a:t>
            </a: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Cross reference design elements</a:t>
            </a: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Ensure traceability. </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133" name="Rectangle 132">
            <a:extLst>
              <a:ext uri="{FF2B5EF4-FFF2-40B4-BE49-F238E27FC236}">
                <a16:creationId xmlns:a16="http://schemas.microsoft.com/office/drawing/2014/main" id="{599A523D-2723-E9D0-5DCA-87CA1C3228FF}"/>
              </a:ext>
            </a:extLst>
          </p:cNvPr>
          <p:cNvSpPr/>
          <p:nvPr/>
        </p:nvSpPr>
        <p:spPr>
          <a:xfrm>
            <a:off x="10023411"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Inform</a:t>
            </a:r>
          </a:p>
        </p:txBody>
      </p:sp>
      <p:sp>
        <p:nvSpPr>
          <p:cNvPr id="2" name="Title 1">
            <a:extLst>
              <a:ext uri="{FF2B5EF4-FFF2-40B4-BE49-F238E27FC236}">
                <a16:creationId xmlns:a16="http://schemas.microsoft.com/office/drawing/2014/main" id="{F4F5BC85-C44E-917D-6772-4B1AF8528498}"/>
              </a:ext>
            </a:extLst>
          </p:cNvPr>
          <p:cNvSpPr>
            <a:spLocks noGrp="1"/>
          </p:cNvSpPr>
          <p:nvPr>
            <p:ph type="title"/>
          </p:nvPr>
        </p:nvSpPr>
        <p:spPr>
          <a:xfrm>
            <a:off x="609441" y="274639"/>
            <a:ext cx="10969943" cy="711081"/>
          </a:xfrm>
        </p:spPr>
        <p:txBody>
          <a:bodyPr/>
          <a:lstStyle/>
          <a:p>
            <a:r>
              <a:rPr lang="en-US" b="0" i="0" dirty="0">
                <a:solidFill>
                  <a:srgbClr val="000000"/>
                </a:solidFill>
                <a:effectLst/>
              </a:rPr>
              <a:t>PHA Before Facility Design Review</a:t>
            </a:r>
            <a:endParaRPr lang="en-US" dirty="0">
              <a:solidFill>
                <a:schemeClr val="tx1">
                  <a:lumMod val="85000"/>
                  <a:lumOff val="15000"/>
                </a:schemeClr>
              </a:solidFill>
            </a:endParaRPr>
          </a:p>
        </p:txBody>
      </p:sp>
      <p:sp>
        <p:nvSpPr>
          <p:cNvPr id="8" name="Oval 7">
            <a:extLst>
              <a:ext uri="{FF2B5EF4-FFF2-40B4-BE49-F238E27FC236}">
                <a16:creationId xmlns:a16="http://schemas.microsoft.com/office/drawing/2014/main" id="{3C0ACCE8-D0E0-6EBF-A982-D4BC7A7A2942}"/>
              </a:ext>
            </a:extLst>
          </p:cNvPr>
          <p:cNvSpPr/>
          <p:nvPr/>
        </p:nvSpPr>
        <p:spPr>
          <a:xfrm>
            <a:off x="1071846"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nvGrpSpPr>
          <p:cNvPr id="143" name="Group 142">
            <a:extLst>
              <a:ext uri="{FF2B5EF4-FFF2-40B4-BE49-F238E27FC236}">
                <a16:creationId xmlns:a16="http://schemas.microsoft.com/office/drawing/2014/main" id="{CF9AE10D-54E3-D55B-E5A8-FCC2B10368C1}"/>
              </a:ext>
            </a:extLst>
          </p:cNvPr>
          <p:cNvGrpSpPr/>
          <p:nvPr/>
        </p:nvGrpSpPr>
        <p:grpSpPr>
          <a:xfrm>
            <a:off x="2754819" y="1364802"/>
            <a:ext cx="1140272" cy="1140272"/>
            <a:chOff x="3296273" y="1364802"/>
            <a:chExt cx="1140272" cy="1140272"/>
          </a:xfrm>
        </p:grpSpPr>
        <p:sp>
          <p:nvSpPr>
            <p:cNvPr id="13" name="Oval 12">
              <a:extLst>
                <a:ext uri="{FF2B5EF4-FFF2-40B4-BE49-F238E27FC236}">
                  <a16:creationId xmlns:a16="http://schemas.microsoft.com/office/drawing/2014/main" id="{9A353DFE-8C6A-AC9F-E308-54559CD786E2}"/>
                </a:ext>
              </a:extLst>
            </p:cNvPr>
            <p:cNvSpPr/>
            <p:nvPr/>
          </p:nvSpPr>
          <p:spPr>
            <a:xfrm>
              <a:off x="3296273"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4" name="Oval 13">
              <a:extLst>
                <a:ext uri="{FF2B5EF4-FFF2-40B4-BE49-F238E27FC236}">
                  <a16:creationId xmlns:a16="http://schemas.microsoft.com/office/drawing/2014/main" id="{F2335513-22DE-BB00-E2F6-D8E457E49375}"/>
                </a:ext>
              </a:extLst>
            </p:cNvPr>
            <p:cNvSpPr/>
            <p:nvPr/>
          </p:nvSpPr>
          <p:spPr>
            <a:xfrm>
              <a:off x="3374355"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5" name="Oval 14">
              <a:extLst>
                <a:ext uri="{FF2B5EF4-FFF2-40B4-BE49-F238E27FC236}">
                  <a16:creationId xmlns:a16="http://schemas.microsoft.com/office/drawing/2014/main" id="{CCD0B422-4CB4-F4E1-C80C-C79C9D59DF03}"/>
                </a:ext>
              </a:extLst>
            </p:cNvPr>
            <p:cNvSpPr/>
            <p:nvPr/>
          </p:nvSpPr>
          <p:spPr>
            <a:xfrm>
              <a:off x="3437398"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6" name="Oval 15">
              <a:extLst>
                <a:ext uri="{FF2B5EF4-FFF2-40B4-BE49-F238E27FC236}">
                  <a16:creationId xmlns:a16="http://schemas.microsoft.com/office/drawing/2014/main" id="{221E664B-600F-179A-C64D-663FFBBB2E7D}"/>
                </a:ext>
              </a:extLst>
            </p:cNvPr>
            <p:cNvSpPr/>
            <p:nvPr/>
          </p:nvSpPr>
          <p:spPr>
            <a:xfrm>
              <a:off x="3529710" y="1522530"/>
              <a:ext cx="690442" cy="690442"/>
            </a:xfrm>
            <a:prstGeom prst="ellipse">
              <a:avLst/>
            </a:prstGeom>
            <a:solidFill>
              <a:schemeClr val="accent2"/>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74DEF0BE-FAA5-4DF5-3A1D-A477A94DB8AD}"/>
                </a:ext>
              </a:extLst>
            </p:cNvPr>
            <p:cNvSpPr/>
            <p:nvPr/>
          </p:nvSpPr>
          <p:spPr>
            <a:xfrm>
              <a:off x="3576917" y="1569737"/>
              <a:ext cx="596028" cy="596028"/>
            </a:xfrm>
            <a:prstGeom prst="ellipse">
              <a:avLst/>
            </a:prstGeom>
            <a:gradFill>
              <a:gsLst>
                <a:gs pos="4000">
                  <a:schemeClr val="accent2">
                    <a:lumMod val="60000"/>
                    <a:lumOff val="40000"/>
                  </a:schemeClr>
                </a:gs>
                <a:gs pos="100000">
                  <a:schemeClr val="accent2"/>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dirty="0"/>
            </a:p>
          </p:txBody>
        </p:sp>
      </p:grpSp>
      <p:grpSp>
        <p:nvGrpSpPr>
          <p:cNvPr id="147" name="Group 146">
            <a:extLst>
              <a:ext uri="{FF2B5EF4-FFF2-40B4-BE49-F238E27FC236}">
                <a16:creationId xmlns:a16="http://schemas.microsoft.com/office/drawing/2014/main" id="{410F46D7-81BF-E390-8C18-C6159386209D}"/>
              </a:ext>
            </a:extLst>
          </p:cNvPr>
          <p:cNvGrpSpPr/>
          <p:nvPr/>
        </p:nvGrpSpPr>
        <p:grpSpPr>
          <a:xfrm>
            <a:off x="8321263" y="1364802"/>
            <a:ext cx="1140272" cy="1140272"/>
            <a:chOff x="9969554" y="1364802"/>
            <a:chExt cx="1140272" cy="1140272"/>
          </a:xfrm>
        </p:grpSpPr>
        <p:sp>
          <p:nvSpPr>
            <p:cNvPr id="28" name="Oval 27">
              <a:extLst>
                <a:ext uri="{FF2B5EF4-FFF2-40B4-BE49-F238E27FC236}">
                  <a16:creationId xmlns:a16="http://schemas.microsoft.com/office/drawing/2014/main" id="{EC7C0015-EE5C-8C0F-A139-4C47C63FE5B4}"/>
                </a:ext>
              </a:extLst>
            </p:cNvPr>
            <p:cNvSpPr/>
            <p:nvPr/>
          </p:nvSpPr>
          <p:spPr>
            <a:xfrm>
              <a:off x="9969554"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9" name="Oval 28">
              <a:extLst>
                <a:ext uri="{FF2B5EF4-FFF2-40B4-BE49-F238E27FC236}">
                  <a16:creationId xmlns:a16="http://schemas.microsoft.com/office/drawing/2014/main" id="{64A8B330-98DB-B7BA-6B27-DE1B63FC5D01}"/>
                </a:ext>
              </a:extLst>
            </p:cNvPr>
            <p:cNvSpPr/>
            <p:nvPr/>
          </p:nvSpPr>
          <p:spPr>
            <a:xfrm>
              <a:off x="10047636"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0" name="Oval 29">
              <a:extLst>
                <a:ext uri="{FF2B5EF4-FFF2-40B4-BE49-F238E27FC236}">
                  <a16:creationId xmlns:a16="http://schemas.microsoft.com/office/drawing/2014/main" id="{6ABDC260-CF82-2153-9E7D-5D8ED40DD5A8}"/>
                </a:ext>
              </a:extLst>
            </p:cNvPr>
            <p:cNvSpPr/>
            <p:nvPr/>
          </p:nvSpPr>
          <p:spPr>
            <a:xfrm>
              <a:off x="10110679"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1" name="Oval 30">
              <a:extLst>
                <a:ext uri="{FF2B5EF4-FFF2-40B4-BE49-F238E27FC236}">
                  <a16:creationId xmlns:a16="http://schemas.microsoft.com/office/drawing/2014/main" id="{EF3D883F-61A9-23CA-D2F6-CB4D432A96FE}"/>
                </a:ext>
              </a:extLst>
            </p:cNvPr>
            <p:cNvSpPr/>
            <p:nvPr/>
          </p:nvSpPr>
          <p:spPr>
            <a:xfrm>
              <a:off x="10202991" y="1522530"/>
              <a:ext cx="690442" cy="690442"/>
            </a:xfrm>
            <a:prstGeom prst="ellipse">
              <a:avLst/>
            </a:prstGeom>
            <a:solidFill>
              <a:schemeClr val="accent5"/>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2" name="Oval 31">
              <a:extLst>
                <a:ext uri="{FF2B5EF4-FFF2-40B4-BE49-F238E27FC236}">
                  <a16:creationId xmlns:a16="http://schemas.microsoft.com/office/drawing/2014/main" id="{F510CAE5-B253-9E73-2848-C85AE039EFEB}"/>
                </a:ext>
              </a:extLst>
            </p:cNvPr>
            <p:cNvSpPr/>
            <p:nvPr/>
          </p:nvSpPr>
          <p:spPr>
            <a:xfrm>
              <a:off x="10250198" y="1569737"/>
              <a:ext cx="596028" cy="596028"/>
            </a:xfrm>
            <a:prstGeom prst="ellipse">
              <a:avLst/>
            </a:prstGeom>
            <a:gradFill>
              <a:gsLst>
                <a:gs pos="4000">
                  <a:schemeClr val="accent5">
                    <a:lumMod val="60000"/>
                    <a:lumOff val="40000"/>
                  </a:schemeClr>
                </a:gs>
                <a:gs pos="100000">
                  <a:schemeClr val="accent5"/>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51" name="Graphic 147" descr="Flowchart outline">
              <a:extLst>
                <a:ext uri="{FF2B5EF4-FFF2-40B4-BE49-F238E27FC236}">
                  <a16:creationId xmlns:a16="http://schemas.microsoft.com/office/drawing/2014/main" id="{36D45FC7-99D3-5F6F-70EA-F36C93F1CF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4735" y="1634024"/>
              <a:ext cx="443927" cy="443927"/>
            </a:xfrm>
            <a:prstGeom prst="rect">
              <a:avLst/>
            </a:prstGeom>
          </p:spPr>
        </p:pic>
      </p:grpSp>
      <p:grpSp>
        <p:nvGrpSpPr>
          <p:cNvPr id="144" name="Group 143">
            <a:extLst>
              <a:ext uri="{FF2B5EF4-FFF2-40B4-BE49-F238E27FC236}">
                <a16:creationId xmlns:a16="http://schemas.microsoft.com/office/drawing/2014/main" id="{379ED5B9-83BA-A7AA-1AB0-8834AF0B4C27}"/>
              </a:ext>
            </a:extLst>
          </p:cNvPr>
          <p:cNvGrpSpPr/>
          <p:nvPr/>
        </p:nvGrpSpPr>
        <p:grpSpPr>
          <a:xfrm>
            <a:off x="4610301" y="1364802"/>
            <a:ext cx="1140272" cy="1140272"/>
            <a:chOff x="5520700" y="1364802"/>
            <a:chExt cx="1140272" cy="1140272"/>
          </a:xfrm>
        </p:grpSpPr>
        <p:sp>
          <p:nvSpPr>
            <p:cNvPr id="18" name="Oval 17">
              <a:extLst>
                <a:ext uri="{FF2B5EF4-FFF2-40B4-BE49-F238E27FC236}">
                  <a16:creationId xmlns:a16="http://schemas.microsoft.com/office/drawing/2014/main" id="{F66A384C-398E-9E0A-AEEF-E7207B12ABD7}"/>
                </a:ext>
              </a:extLst>
            </p:cNvPr>
            <p:cNvSpPr/>
            <p:nvPr/>
          </p:nvSpPr>
          <p:spPr>
            <a:xfrm>
              <a:off x="5520700"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9" name="Oval 18">
              <a:extLst>
                <a:ext uri="{FF2B5EF4-FFF2-40B4-BE49-F238E27FC236}">
                  <a16:creationId xmlns:a16="http://schemas.microsoft.com/office/drawing/2014/main" id="{01C6EF52-B01D-D8C8-ABA6-3CF49D268A51}"/>
                </a:ext>
              </a:extLst>
            </p:cNvPr>
            <p:cNvSpPr/>
            <p:nvPr/>
          </p:nvSpPr>
          <p:spPr>
            <a:xfrm>
              <a:off x="5598782"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0" name="Oval 19">
              <a:extLst>
                <a:ext uri="{FF2B5EF4-FFF2-40B4-BE49-F238E27FC236}">
                  <a16:creationId xmlns:a16="http://schemas.microsoft.com/office/drawing/2014/main" id="{C17186F9-8EF6-E2D8-FC07-DCF51155F802}"/>
                </a:ext>
              </a:extLst>
            </p:cNvPr>
            <p:cNvSpPr/>
            <p:nvPr/>
          </p:nvSpPr>
          <p:spPr>
            <a:xfrm>
              <a:off x="5661825"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1" name="Oval 20">
              <a:extLst>
                <a:ext uri="{FF2B5EF4-FFF2-40B4-BE49-F238E27FC236}">
                  <a16:creationId xmlns:a16="http://schemas.microsoft.com/office/drawing/2014/main" id="{84B11DB1-17AE-C96D-AEC2-908753333169}"/>
                </a:ext>
              </a:extLst>
            </p:cNvPr>
            <p:cNvSpPr/>
            <p:nvPr/>
          </p:nvSpPr>
          <p:spPr>
            <a:xfrm>
              <a:off x="5754137" y="1522530"/>
              <a:ext cx="690442" cy="690442"/>
            </a:xfrm>
            <a:prstGeom prst="ellipse">
              <a:avLst/>
            </a:prstGeom>
            <a:solidFill>
              <a:schemeClr val="accent3"/>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2" name="Oval 21">
              <a:extLst>
                <a:ext uri="{FF2B5EF4-FFF2-40B4-BE49-F238E27FC236}">
                  <a16:creationId xmlns:a16="http://schemas.microsoft.com/office/drawing/2014/main" id="{669074AE-7625-695F-4422-462AABF47566}"/>
                </a:ext>
              </a:extLst>
            </p:cNvPr>
            <p:cNvSpPr/>
            <p:nvPr/>
          </p:nvSpPr>
          <p:spPr>
            <a:xfrm>
              <a:off x="5801344" y="1569737"/>
              <a:ext cx="596028" cy="596028"/>
            </a:xfrm>
            <a:prstGeom prst="ellipse">
              <a:avLst/>
            </a:prstGeom>
            <a:gradFill>
              <a:gsLst>
                <a:gs pos="5000">
                  <a:schemeClr val="accent3">
                    <a:lumMod val="60000"/>
                    <a:lumOff val="40000"/>
                  </a:schemeClr>
                </a:gs>
                <a:gs pos="100000">
                  <a:schemeClr val="accent3"/>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dirty="0"/>
            </a:p>
          </p:txBody>
        </p:sp>
      </p:grpSp>
      <p:grpSp>
        <p:nvGrpSpPr>
          <p:cNvPr id="145" name="Group 144">
            <a:extLst>
              <a:ext uri="{FF2B5EF4-FFF2-40B4-BE49-F238E27FC236}">
                <a16:creationId xmlns:a16="http://schemas.microsoft.com/office/drawing/2014/main" id="{7D712196-696E-AC5D-3586-2CC75F89D9E0}"/>
              </a:ext>
            </a:extLst>
          </p:cNvPr>
          <p:cNvGrpSpPr/>
          <p:nvPr/>
        </p:nvGrpSpPr>
        <p:grpSpPr>
          <a:xfrm>
            <a:off x="6465782" y="1364802"/>
            <a:ext cx="1140272" cy="1140272"/>
            <a:chOff x="7745127" y="1364802"/>
            <a:chExt cx="1140272" cy="1140272"/>
          </a:xfrm>
        </p:grpSpPr>
        <p:sp>
          <p:nvSpPr>
            <p:cNvPr id="23" name="Oval 22">
              <a:extLst>
                <a:ext uri="{FF2B5EF4-FFF2-40B4-BE49-F238E27FC236}">
                  <a16:creationId xmlns:a16="http://schemas.microsoft.com/office/drawing/2014/main" id="{A09125F3-B711-83A3-2EC5-E4F5913069BA}"/>
                </a:ext>
              </a:extLst>
            </p:cNvPr>
            <p:cNvSpPr/>
            <p:nvPr/>
          </p:nvSpPr>
          <p:spPr>
            <a:xfrm>
              <a:off x="7745127"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4" name="Oval 23">
              <a:extLst>
                <a:ext uri="{FF2B5EF4-FFF2-40B4-BE49-F238E27FC236}">
                  <a16:creationId xmlns:a16="http://schemas.microsoft.com/office/drawing/2014/main" id="{38B90FF2-2DDC-BDC7-F80A-521A9EFF4296}"/>
                </a:ext>
              </a:extLst>
            </p:cNvPr>
            <p:cNvSpPr/>
            <p:nvPr/>
          </p:nvSpPr>
          <p:spPr>
            <a:xfrm>
              <a:off x="7823209"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5" name="Oval 24">
              <a:extLst>
                <a:ext uri="{FF2B5EF4-FFF2-40B4-BE49-F238E27FC236}">
                  <a16:creationId xmlns:a16="http://schemas.microsoft.com/office/drawing/2014/main" id="{D7027F08-70B1-0F6F-3310-C724DFA73686}"/>
                </a:ext>
              </a:extLst>
            </p:cNvPr>
            <p:cNvSpPr/>
            <p:nvPr/>
          </p:nvSpPr>
          <p:spPr>
            <a:xfrm>
              <a:off x="7886252"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6" name="Oval 25">
              <a:extLst>
                <a:ext uri="{FF2B5EF4-FFF2-40B4-BE49-F238E27FC236}">
                  <a16:creationId xmlns:a16="http://schemas.microsoft.com/office/drawing/2014/main" id="{66377090-5E7B-2FF4-5E6A-1C90987540ED}"/>
                </a:ext>
              </a:extLst>
            </p:cNvPr>
            <p:cNvSpPr/>
            <p:nvPr/>
          </p:nvSpPr>
          <p:spPr>
            <a:xfrm>
              <a:off x="7978564" y="1522530"/>
              <a:ext cx="690442" cy="690442"/>
            </a:xfrm>
            <a:prstGeom prst="ellipse">
              <a:avLst/>
            </a:prstGeom>
            <a:solidFill>
              <a:schemeClr val="accent4"/>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7" name="Oval 26">
              <a:extLst>
                <a:ext uri="{FF2B5EF4-FFF2-40B4-BE49-F238E27FC236}">
                  <a16:creationId xmlns:a16="http://schemas.microsoft.com/office/drawing/2014/main" id="{CC9F354E-1995-7A5B-56D2-EABFED7BCDB1}"/>
                </a:ext>
              </a:extLst>
            </p:cNvPr>
            <p:cNvSpPr/>
            <p:nvPr/>
          </p:nvSpPr>
          <p:spPr>
            <a:xfrm>
              <a:off x="8025771" y="1569737"/>
              <a:ext cx="596028" cy="596028"/>
            </a:xfrm>
            <a:prstGeom prst="ellipse">
              <a:avLst/>
            </a:prstGeom>
            <a:gradFill>
              <a:gsLst>
                <a:gs pos="4000">
                  <a:schemeClr val="accent4">
                    <a:lumMod val="60000"/>
                    <a:lumOff val="40000"/>
                  </a:schemeClr>
                </a:gs>
                <a:gs pos="100000">
                  <a:schemeClr val="accent4"/>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65" name="Graphic 151" descr="Completed outline">
              <a:extLst>
                <a:ext uri="{FF2B5EF4-FFF2-40B4-BE49-F238E27FC236}">
                  <a16:creationId xmlns:a16="http://schemas.microsoft.com/office/drawing/2014/main" id="{7D99676A-3867-2D97-6401-5D911BC929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01822" y="1645788"/>
              <a:ext cx="443927" cy="443927"/>
            </a:xfrm>
            <a:prstGeom prst="rect">
              <a:avLst/>
            </a:prstGeom>
          </p:spPr>
        </p:pic>
      </p:grpSp>
      <p:grpSp>
        <p:nvGrpSpPr>
          <p:cNvPr id="142" name="Group 141">
            <a:extLst>
              <a:ext uri="{FF2B5EF4-FFF2-40B4-BE49-F238E27FC236}">
                <a16:creationId xmlns:a16="http://schemas.microsoft.com/office/drawing/2014/main" id="{F25AE281-23B0-0809-BA39-6B5AFE568CB3}"/>
              </a:ext>
            </a:extLst>
          </p:cNvPr>
          <p:cNvGrpSpPr/>
          <p:nvPr/>
        </p:nvGrpSpPr>
        <p:grpSpPr>
          <a:xfrm>
            <a:off x="968898" y="1367175"/>
            <a:ext cx="1001152" cy="1001152"/>
            <a:chOff x="1149928" y="1367175"/>
            <a:chExt cx="1001152" cy="1001152"/>
          </a:xfrm>
        </p:grpSpPr>
        <p:sp>
          <p:nvSpPr>
            <p:cNvPr id="9" name="Oval 8">
              <a:extLst>
                <a:ext uri="{FF2B5EF4-FFF2-40B4-BE49-F238E27FC236}">
                  <a16:creationId xmlns:a16="http://schemas.microsoft.com/office/drawing/2014/main" id="{87A3A9D2-BD45-592A-5D00-88193901916F}"/>
                </a:ext>
              </a:extLst>
            </p:cNvPr>
            <p:cNvSpPr/>
            <p:nvPr/>
          </p:nvSpPr>
          <p:spPr>
            <a:xfrm>
              <a:off x="1149928"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 name="Oval 9">
              <a:extLst>
                <a:ext uri="{FF2B5EF4-FFF2-40B4-BE49-F238E27FC236}">
                  <a16:creationId xmlns:a16="http://schemas.microsoft.com/office/drawing/2014/main" id="{F1EFBB76-8EE4-A680-5EE8-B232C22C13F6}"/>
                </a:ext>
              </a:extLst>
            </p:cNvPr>
            <p:cNvSpPr/>
            <p:nvPr/>
          </p:nvSpPr>
          <p:spPr>
            <a:xfrm>
              <a:off x="1212971"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E98AFC9-C0E5-4786-AB52-7FE8AEE42AD1}"/>
                </a:ext>
              </a:extLst>
            </p:cNvPr>
            <p:cNvSpPr/>
            <p:nvPr/>
          </p:nvSpPr>
          <p:spPr>
            <a:xfrm>
              <a:off x="1305283" y="1522530"/>
              <a:ext cx="690442" cy="690442"/>
            </a:xfrm>
            <a:prstGeom prst="ellipse">
              <a:avLst/>
            </a:prstGeom>
            <a:solidFill>
              <a:schemeClr val="accent1"/>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2" name="Oval 11">
              <a:extLst>
                <a:ext uri="{FF2B5EF4-FFF2-40B4-BE49-F238E27FC236}">
                  <a16:creationId xmlns:a16="http://schemas.microsoft.com/office/drawing/2014/main" id="{632863C6-646A-D405-800E-F356707CA757}"/>
                </a:ext>
              </a:extLst>
            </p:cNvPr>
            <p:cNvSpPr/>
            <p:nvPr/>
          </p:nvSpPr>
          <p:spPr>
            <a:xfrm>
              <a:off x="1352490" y="1569737"/>
              <a:ext cx="596028" cy="596028"/>
            </a:xfrm>
            <a:prstGeom prst="ellipse">
              <a:avLst/>
            </a:prstGeom>
            <a:gradFill>
              <a:gsLst>
                <a:gs pos="4000">
                  <a:schemeClr val="accent1">
                    <a:lumMod val="60000"/>
                    <a:lumOff val="40000"/>
                    <a:alpha val="80000"/>
                  </a:schemeClr>
                </a:gs>
                <a:gs pos="100000">
                  <a:schemeClr val="accent1">
                    <a:alpha val="80000"/>
                  </a:schemeClr>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47" name="Oval 46">
            <a:extLst>
              <a:ext uri="{FF2B5EF4-FFF2-40B4-BE49-F238E27FC236}">
                <a16:creationId xmlns:a16="http://schemas.microsoft.com/office/drawing/2014/main" id="{ED21F7B1-DCC4-5EAA-86A5-220A8BE4997D}"/>
              </a:ext>
            </a:extLst>
          </p:cNvPr>
          <p:cNvSpPr/>
          <p:nvPr/>
        </p:nvSpPr>
        <p:spPr>
          <a:xfrm>
            <a:off x="10158392"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8" name="Oval 47">
            <a:extLst>
              <a:ext uri="{FF2B5EF4-FFF2-40B4-BE49-F238E27FC236}">
                <a16:creationId xmlns:a16="http://schemas.microsoft.com/office/drawing/2014/main" id="{A542B41D-E1E1-AE67-2CF3-D3C081044785}"/>
              </a:ext>
            </a:extLst>
          </p:cNvPr>
          <p:cNvSpPr/>
          <p:nvPr/>
        </p:nvSpPr>
        <p:spPr>
          <a:xfrm>
            <a:off x="10236474"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9" name="Oval 48">
            <a:extLst>
              <a:ext uri="{FF2B5EF4-FFF2-40B4-BE49-F238E27FC236}">
                <a16:creationId xmlns:a16="http://schemas.microsoft.com/office/drawing/2014/main" id="{8EF70732-8F7F-8A77-F830-3D40C50D1EB3}"/>
              </a:ext>
            </a:extLst>
          </p:cNvPr>
          <p:cNvSpPr/>
          <p:nvPr/>
        </p:nvSpPr>
        <p:spPr>
          <a:xfrm>
            <a:off x="10299517"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52" name="Oval 51">
            <a:extLst>
              <a:ext uri="{FF2B5EF4-FFF2-40B4-BE49-F238E27FC236}">
                <a16:creationId xmlns:a16="http://schemas.microsoft.com/office/drawing/2014/main" id="{C869CDB5-5535-D443-8DF4-B83AD9335CAD}"/>
              </a:ext>
            </a:extLst>
          </p:cNvPr>
          <p:cNvSpPr/>
          <p:nvPr/>
        </p:nvSpPr>
        <p:spPr>
          <a:xfrm>
            <a:off x="10391829" y="1522530"/>
            <a:ext cx="690442" cy="690442"/>
          </a:xfrm>
          <a:prstGeom prst="ellipse">
            <a:avLst/>
          </a:prstGeom>
          <a:solidFill>
            <a:schemeClr val="accent5">
              <a:lumMod val="75000"/>
            </a:schemeClr>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53" name="Oval 52">
            <a:extLst>
              <a:ext uri="{FF2B5EF4-FFF2-40B4-BE49-F238E27FC236}">
                <a16:creationId xmlns:a16="http://schemas.microsoft.com/office/drawing/2014/main" id="{DF1E7353-006D-E751-CE27-4B384DD339C2}"/>
              </a:ext>
            </a:extLst>
          </p:cNvPr>
          <p:cNvSpPr/>
          <p:nvPr/>
        </p:nvSpPr>
        <p:spPr>
          <a:xfrm>
            <a:off x="10439036" y="1569737"/>
            <a:ext cx="596028" cy="596028"/>
          </a:xfrm>
          <a:prstGeom prst="ellipse">
            <a:avLst/>
          </a:prstGeom>
          <a:gradFill>
            <a:gsLst>
              <a:gs pos="4000">
                <a:schemeClr val="accent5"/>
              </a:gs>
              <a:gs pos="100000">
                <a:schemeClr val="accent5">
                  <a:lumMod val="75000"/>
                </a:schemeClr>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55" name="Graphic 54" descr="Bullseye outline">
            <a:extLst>
              <a:ext uri="{FF2B5EF4-FFF2-40B4-BE49-F238E27FC236}">
                <a16:creationId xmlns:a16="http://schemas.microsoft.com/office/drawing/2014/main" id="{A014D43F-82F7-2937-ACBB-DA168A8659C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47176" y="1677878"/>
            <a:ext cx="379748" cy="379746"/>
          </a:xfrm>
          <a:prstGeom prst="rect">
            <a:avLst/>
          </a:prstGeom>
        </p:spPr>
      </p:pic>
      <p:pic>
        <p:nvPicPr>
          <p:cNvPr id="54" name="Picture 53" descr="A white line drawing of a paper and a target&#10;&#10;Description automatically generated">
            <a:extLst>
              <a:ext uri="{FF2B5EF4-FFF2-40B4-BE49-F238E27FC236}">
                <a16:creationId xmlns:a16="http://schemas.microsoft.com/office/drawing/2014/main" id="{619B2D9A-4A9A-6AB5-15EF-1B20B06E90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98393" y="1612187"/>
            <a:ext cx="457575" cy="457575"/>
          </a:xfrm>
          <a:prstGeom prst="rect">
            <a:avLst/>
          </a:prstGeom>
        </p:spPr>
      </p:pic>
      <p:pic>
        <p:nvPicPr>
          <p:cNvPr id="57" name="Picture 56" descr="A white circle with dots and circles in center&#10;&#10;Description automatically generated">
            <a:extLst>
              <a:ext uri="{FF2B5EF4-FFF2-40B4-BE49-F238E27FC236}">
                <a16:creationId xmlns:a16="http://schemas.microsoft.com/office/drawing/2014/main" id="{3744C9C0-AE50-26AA-154B-2751A808EA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1798" y="1332052"/>
            <a:ext cx="1057981" cy="1057981"/>
          </a:xfrm>
          <a:prstGeom prst="rect">
            <a:avLst/>
          </a:prstGeom>
        </p:spPr>
      </p:pic>
      <p:pic>
        <p:nvPicPr>
          <p:cNvPr id="59" name="Picture 58" descr="A white icon with black text&#10;&#10;Description automatically generated with medium confidence">
            <a:extLst>
              <a:ext uri="{FF2B5EF4-FFF2-40B4-BE49-F238E27FC236}">
                <a16:creationId xmlns:a16="http://schemas.microsoft.com/office/drawing/2014/main" id="{BC348FFA-EF70-8E7F-917F-819B99EF58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3397" y="1628800"/>
            <a:ext cx="492943" cy="492943"/>
          </a:xfrm>
          <a:prstGeom prst="rect">
            <a:avLst/>
          </a:prstGeom>
        </p:spPr>
      </p:pic>
    </p:spTree>
    <p:extLst>
      <p:ext uri="{BB962C8B-B14F-4D97-AF65-F5344CB8AC3E}">
        <p14:creationId xmlns:p14="http://schemas.microsoft.com/office/powerpoint/2010/main" val="4111474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713CC26-E26A-71E2-EC55-F46854DEA77E}"/>
              </a:ext>
            </a:extLst>
          </p:cNvPr>
          <p:cNvGrpSpPr/>
          <p:nvPr/>
        </p:nvGrpSpPr>
        <p:grpSpPr>
          <a:xfrm>
            <a:off x="605208" y="1164265"/>
            <a:ext cx="1728532" cy="5419095"/>
            <a:chOff x="621804" y="1196752"/>
            <a:chExt cx="2072235" cy="5145054"/>
          </a:xfrm>
        </p:grpSpPr>
        <p:sp>
          <p:nvSpPr>
            <p:cNvPr id="111" name="Rectangle: Rounded Corners 110">
              <a:extLst>
                <a:ext uri="{FF2B5EF4-FFF2-40B4-BE49-F238E27FC236}">
                  <a16:creationId xmlns:a16="http://schemas.microsoft.com/office/drawing/2014/main" id="{3F99F66C-3E8E-035F-E938-9D8F535A4C33}"/>
                </a:ext>
              </a:extLst>
            </p:cNvPr>
            <p:cNvSpPr/>
            <p:nvPr/>
          </p:nvSpPr>
          <p:spPr>
            <a:xfrm>
              <a:off x="720128" y="1196752"/>
              <a:ext cx="1875588" cy="4021393"/>
            </a:xfrm>
            <a:prstGeom prst="roundRect">
              <a:avLst>
                <a:gd name="adj" fmla="val 892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4" name="Rectangle: Rounded Corners 113">
              <a:extLst>
                <a:ext uri="{FF2B5EF4-FFF2-40B4-BE49-F238E27FC236}">
                  <a16:creationId xmlns:a16="http://schemas.microsoft.com/office/drawing/2014/main" id="{73706AF4-A376-02D4-58D2-242489C057C6}"/>
                </a:ext>
              </a:extLst>
            </p:cNvPr>
            <p:cNvSpPr/>
            <p:nvPr/>
          </p:nvSpPr>
          <p:spPr>
            <a:xfrm>
              <a:off x="621804"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4" name="Group 3">
            <a:extLst>
              <a:ext uri="{FF2B5EF4-FFF2-40B4-BE49-F238E27FC236}">
                <a16:creationId xmlns:a16="http://schemas.microsoft.com/office/drawing/2014/main" id="{9E80B7AB-FBE6-CD67-AC95-C1066BCA2783}"/>
              </a:ext>
            </a:extLst>
          </p:cNvPr>
          <p:cNvGrpSpPr/>
          <p:nvPr/>
        </p:nvGrpSpPr>
        <p:grpSpPr>
          <a:xfrm>
            <a:off x="2460689" y="1164265"/>
            <a:ext cx="1728532" cy="5419095"/>
            <a:chOff x="2824229" y="1196752"/>
            <a:chExt cx="2072235" cy="5145054"/>
          </a:xfrm>
        </p:grpSpPr>
        <p:sp>
          <p:nvSpPr>
            <p:cNvPr id="105" name="Rectangle: Rounded Corners 104">
              <a:extLst>
                <a:ext uri="{FF2B5EF4-FFF2-40B4-BE49-F238E27FC236}">
                  <a16:creationId xmlns:a16="http://schemas.microsoft.com/office/drawing/2014/main" id="{6738DD92-7452-ED0C-8FA0-60E19ED5D335}"/>
                </a:ext>
              </a:extLst>
            </p:cNvPr>
            <p:cNvSpPr/>
            <p:nvPr/>
          </p:nvSpPr>
          <p:spPr>
            <a:xfrm>
              <a:off x="2922553" y="1196752"/>
              <a:ext cx="1875588" cy="4021393"/>
            </a:xfrm>
            <a:prstGeom prst="roundRect">
              <a:avLst>
                <a:gd name="adj" fmla="val 892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0" name="Rectangle: Rounded Corners 109">
              <a:extLst>
                <a:ext uri="{FF2B5EF4-FFF2-40B4-BE49-F238E27FC236}">
                  <a16:creationId xmlns:a16="http://schemas.microsoft.com/office/drawing/2014/main" id="{45837CCF-3563-EBDB-0B1D-3D3D2CD9B772}"/>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5" name="Group 4">
            <a:extLst>
              <a:ext uri="{FF2B5EF4-FFF2-40B4-BE49-F238E27FC236}">
                <a16:creationId xmlns:a16="http://schemas.microsoft.com/office/drawing/2014/main" id="{16430A0A-92CF-F0EF-B546-862395F89564}"/>
              </a:ext>
            </a:extLst>
          </p:cNvPr>
          <p:cNvGrpSpPr/>
          <p:nvPr/>
        </p:nvGrpSpPr>
        <p:grpSpPr>
          <a:xfrm>
            <a:off x="4316171" y="1164265"/>
            <a:ext cx="1728532" cy="5419095"/>
            <a:chOff x="2824229" y="1196752"/>
            <a:chExt cx="2072235" cy="5145054"/>
          </a:xfrm>
        </p:grpSpPr>
        <p:sp>
          <p:nvSpPr>
            <p:cNvPr id="103" name="Rectangle: Rounded Corners 102">
              <a:extLst>
                <a:ext uri="{FF2B5EF4-FFF2-40B4-BE49-F238E27FC236}">
                  <a16:creationId xmlns:a16="http://schemas.microsoft.com/office/drawing/2014/main" id="{E3AF1896-C439-F1F5-DFF2-E366B672612F}"/>
                </a:ext>
              </a:extLst>
            </p:cNvPr>
            <p:cNvSpPr/>
            <p:nvPr/>
          </p:nvSpPr>
          <p:spPr>
            <a:xfrm>
              <a:off x="2922553" y="1196752"/>
              <a:ext cx="1875588" cy="4021393"/>
            </a:xfrm>
            <a:prstGeom prst="roundRect">
              <a:avLst>
                <a:gd name="adj" fmla="val 892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4" name="Rectangle: Rounded Corners 103">
              <a:extLst>
                <a:ext uri="{FF2B5EF4-FFF2-40B4-BE49-F238E27FC236}">
                  <a16:creationId xmlns:a16="http://schemas.microsoft.com/office/drawing/2014/main" id="{46B08FCF-BE1E-BA6A-FA36-18C3BD211246}"/>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6" name="Group 5">
            <a:extLst>
              <a:ext uri="{FF2B5EF4-FFF2-40B4-BE49-F238E27FC236}">
                <a16:creationId xmlns:a16="http://schemas.microsoft.com/office/drawing/2014/main" id="{C448D8D1-5C8C-C865-E207-5DC7D5B12936}"/>
              </a:ext>
            </a:extLst>
          </p:cNvPr>
          <p:cNvGrpSpPr/>
          <p:nvPr/>
        </p:nvGrpSpPr>
        <p:grpSpPr>
          <a:xfrm>
            <a:off x="6171652" y="1164265"/>
            <a:ext cx="1728532" cy="5419095"/>
            <a:chOff x="2824229" y="1196752"/>
            <a:chExt cx="2072235" cy="5145054"/>
          </a:xfrm>
        </p:grpSpPr>
        <p:sp>
          <p:nvSpPr>
            <p:cNvPr id="101" name="Rectangle: Rounded Corners 100">
              <a:extLst>
                <a:ext uri="{FF2B5EF4-FFF2-40B4-BE49-F238E27FC236}">
                  <a16:creationId xmlns:a16="http://schemas.microsoft.com/office/drawing/2014/main" id="{2A3F2B82-D450-7F1A-FDE1-918FCAD0AE54}"/>
                </a:ext>
              </a:extLst>
            </p:cNvPr>
            <p:cNvSpPr/>
            <p:nvPr/>
          </p:nvSpPr>
          <p:spPr>
            <a:xfrm>
              <a:off x="2922553" y="1196752"/>
              <a:ext cx="1875588" cy="4021393"/>
            </a:xfrm>
            <a:prstGeom prst="roundRect">
              <a:avLst>
                <a:gd name="adj" fmla="val 892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2" name="Rectangle: Rounded Corners 101">
              <a:extLst>
                <a:ext uri="{FF2B5EF4-FFF2-40B4-BE49-F238E27FC236}">
                  <a16:creationId xmlns:a16="http://schemas.microsoft.com/office/drawing/2014/main" id="{B110F93B-78C9-DEB8-5027-82550BD9AFE2}"/>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grpSp>
        <p:nvGrpSpPr>
          <p:cNvPr id="7" name="Group 6">
            <a:extLst>
              <a:ext uri="{FF2B5EF4-FFF2-40B4-BE49-F238E27FC236}">
                <a16:creationId xmlns:a16="http://schemas.microsoft.com/office/drawing/2014/main" id="{61490DA4-4AAA-0A99-8053-986779C5579C}"/>
              </a:ext>
            </a:extLst>
          </p:cNvPr>
          <p:cNvGrpSpPr/>
          <p:nvPr/>
        </p:nvGrpSpPr>
        <p:grpSpPr>
          <a:xfrm>
            <a:off x="8027133" y="1164265"/>
            <a:ext cx="1728532" cy="5419095"/>
            <a:chOff x="2824229" y="1196752"/>
            <a:chExt cx="2072235" cy="5145054"/>
          </a:xfrm>
        </p:grpSpPr>
        <p:sp>
          <p:nvSpPr>
            <p:cNvPr id="94" name="Rectangle: Rounded Corners 93">
              <a:extLst>
                <a:ext uri="{FF2B5EF4-FFF2-40B4-BE49-F238E27FC236}">
                  <a16:creationId xmlns:a16="http://schemas.microsoft.com/office/drawing/2014/main" id="{47C02D2E-82D6-7651-8270-6FCA5AE24C85}"/>
                </a:ext>
              </a:extLst>
            </p:cNvPr>
            <p:cNvSpPr/>
            <p:nvPr/>
          </p:nvSpPr>
          <p:spPr>
            <a:xfrm>
              <a:off x="2922553" y="1196752"/>
              <a:ext cx="1875588" cy="4021393"/>
            </a:xfrm>
            <a:prstGeom prst="roundRect">
              <a:avLst>
                <a:gd name="adj" fmla="val 892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0" name="Rectangle: Rounded Corners 99">
              <a:extLst>
                <a:ext uri="{FF2B5EF4-FFF2-40B4-BE49-F238E27FC236}">
                  <a16:creationId xmlns:a16="http://schemas.microsoft.com/office/drawing/2014/main" id="{9BB02846-6C90-2B39-0E7B-1BBBF229BACD}"/>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33" name="TextBox 105">
            <a:extLst>
              <a:ext uri="{FF2B5EF4-FFF2-40B4-BE49-F238E27FC236}">
                <a16:creationId xmlns:a16="http://schemas.microsoft.com/office/drawing/2014/main" id="{FA17579C-B776-519F-2435-89486432CDCC}"/>
              </a:ext>
            </a:extLst>
          </p:cNvPr>
          <p:cNvSpPr txBox="1"/>
          <p:nvPr/>
        </p:nvSpPr>
        <p:spPr>
          <a:xfrm>
            <a:off x="715606"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PHA as Input</a:t>
            </a:r>
          </a:p>
        </p:txBody>
      </p:sp>
      <p:sp>
        <p:nvSpPr>
          <p:cNvPr id="34" name="TextBox 106">
            <a:extLst>
              <a:ext uri="{FF2B5EF4-FFF2-40B4-BE49-F238E27FC236}">
                <a16:creationId xmlns:a16="http://schemas.microsoft.com/office/drawing/2014/main" id="{592FD7BA-AD0E-C8DA-68E9-672B201D3C5A}"/>
              </a:ext>
            </a:extLst>
          </p:cNvPr>
          <p:cNvSpPr txBox="1"/>
          <p:nvPr/>
        </p:nvSpPr>
        <p:spPr>
          <a:xfrm>
            <a:off x="2582899" y="2547524"/>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Process Flow</a:t>
            </a:r>
          </a:p>
        </p:txBody>
      </p:sp>
      <p:sp>
        <p:nvSpPr>
          <p:cNvPr id="35" name="TextBox 107">
            <a:extLst>
              <a:ext uri="{FF2B5EF4-FFF2-40B4-BE49-F238E27FC236}">
                <a16:creationId xmlns:a16="http://schemas.microsoft.com/office/drawing/2014/main" id="{B64955D2-92E3-47BE-A0C6-8326B0F02A98}"/>
              </a:ext>
            </a:extLst>
          </p:cNvPr>
          <p:cNvSpPr txBox="1"/>
          <p:nvPr/>
        </p:nvSpPr>
        <p:spPr>
          <a:xfrm>
            <a:off x="4448996" y="2601281"/>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Identify Failure Modes</a:t>
            </a:r>
          </a:p>
        </p:txBody>
      </p:sp>
      <p:sp>
        <p:nvSpPr>
          <p:cNvPr id="36" name="TextBox 108">
            <a:extLst>
              <a:ext uri="{FF2B5EF4-FFF2-40B4-BE49-F238E27FC236}">
                <a16:creationId xmlns:a16="http://schemas.microsoft.com/office/drawing/2014/main" id="{231996E9-3210-CDEF-4068-CA83CC297CE9}"/>
              </a:ext>
            </a:extLst>
          </p:cNvPr>
          <p:cNvSpPr txBox="1"/>
          <p:nvPr/>
        </p:nvSpPr>
        <p:spPr>
          <a:xfrm>
            <a:off x="6282050"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Calculate Risk</a:t>
            </a:r>
          </a:p>
        </p:txBody>
      </p:sp>
      <p:sp>
        <p:nvSpPr>
          <p:cNvPr id="37" name="TextBox 109">
            <a:extLst>
              <a:ext uri="{FF2B5EF4-FFF2-40B4-BE49-F238E27FC236}">
                <a16:creationId xmlns:a16="http://schemas.microsoft.com/office/drawing/2014/main" id="{ADE67932-6A75-036A-71D6-F251A181CB96}"/>
              </a:ext>
            </a:extLst>
          </p:cNvPr>
          <p:cNvSpPr txBox="1"/>
          <p:nvPr/>
        </p:nvSpPr>
        <p:spPr>
          <a:xfrm>
            <a:off x="8137531"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Prioritize Hazards</a:t>
            </a:r>
          </a:p>
        </p:txBody>
      </p:sp>
      <p:sp>
        <p:nvSpPr>
          <p:cNvPr id="38" name="TextBox 116">
            <a:extLst>
              <a:ext uri="{FF2B5EF4-FFF2-40B4-BE49-F238E27FC236}">
                <a16:creationId xmlns:a16="http://schemas.microsoft.com/office/drawing/2014/main" id="{C0818A5C-DA83-89EF-E4CE-F6A9E121D812}"/>
              </a:ext>
            </a:extLst>
          </p:cNvPr>
          <p:cNvSpPr txBox="1"/>
          <p:nvPr/>
        </p:nvSpPr>
        <p:spPr>
          <a:xfrm>
            <a:off x="715606" y="3152285"/>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400" dirty="0">
                <a:solidFill>
                  <a:schemeClr val="tx1">
                    <a:lumMod val="85000"/>
                    <a:lumOff val="15000"/>
                  </a:schemeClr>
                </a:solidFill>
                <a:ea typeface="Open Sans" panose="020B0606030504020204" pitchFamily="34" charset="0"/>
                <a:cs typeface="Open Sans" panose="020B0606030504020204" pitchFamily="34" charset="0"/>
              </a:rPr>
              <a:t>PHA results as input for the FMEA</a:t>
            </a:r>
            <a:endParaRPr lang="en-IN" sz="14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39" name="TextBox 117">
            <a:extLst>
              <a:ext uri="{FF2B5EF4-FFF2-40B4-BE49-F238E27FC236}">
                <a16:creationId xmlns:a16="http://schemas.microsoft.com/office/drawing/2014/main" id="{31D3B384-AAFE-1F69-A34E-539AFCB12CA2}"/>
              </a:ext>
            </a:extLst>
          </p:cNvPr>
          <p:cNvSpPr txBox="1"/>
          <p:nvPr/>
        </p:nvSpPr>
        <p:spPr>
          <a:xfrm>
            <a:off x="2514321" y="3169922"/>
            <a:ext cx="1582854"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400" dirty="0">
                <a:solidFill>
                  <a:schemeClr val="tx1">
                    <a:lumMod val="85000"/>
                    <a:lumOff val="15000"/>
                  </a:schemeClr>
                </a:solidFill>
                <a:ea typeface="Open Sans" panose="020B0606030504020204" pitchFamily="34" charset="0"/>
                <a:cs typeface="Open Sans" panose="020B0606030504020204" pitchFamily="34" charset="0"/>
              </a:rPr>
              <a:t>Facility and its Systems</a:t>
            </a:r>
            <a:endParaRPr lang="en-IN" sz="14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40" name="TextBox 118">
            <a:extLst>
              <a:ext uri="{FF2B5EF4-FFF2-40B4-BE49-F238E27FC236}">
                <a16:creationId xmlns:a16="http://schemas.microsoft.com/office/drawing/2014/main" id="{EC54846D-86FF-88FE-F332-312F63739CEB}"/>
              </a:ext>
            </a:extLst>
          </p:cNvPr>
          <p:cNvSpPr txBox="1"/>
          <p:nvPr/>
        </p:nvSpPr>
        <p:spPr>
          <a:xfrm>
            <a:off x="4459588" y="3206304"/>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Structured approach</a:t>
            </a:r>
          </a:p>
        </p:txBody>
      </p:sp>
      <p:sp>
        <p:nvSpPr>
          <p:cNvPr id="41" name="TextBox 119">
            <a:extLst>
              <a:ext uri="{FF2B5EF4-FFF2-40B4-BE49-F238E27FC236}">
                <a16:creationId xmlns:a16="http://schemas.microsoft.com/office/drawing/2014/main" id="{970330E2-5473-EABB-5CEE-8FF3B4D40545}"/>
              </a:ext>
            </a:extLst>
          </p:cNvPr>
          <p:cNvSpPr txBox="1"/>
          <p:nvPr/>
        </p:nvSpPr>
        <p:spPr>
          <a:xfrm>
            <a:off x="6271884" y="3279201"/>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Hazards to Harms</a:t>
            </a:r>
          </a:p>
        </p:txBody>
      </p:sp>
      <p:sp>
        <p:nvSpPr>
          <p:cNvPr id="42" name="TextBox 120">
            <a:extLst>
              <a:ext uri="{FF2B5EF4-FFF2-40B4-BE49-F238E27FC236}">
                <a16:creationId xmlns:a16="http://schemas.microsoft.com/office/drawing/2014/main" id="{9CFE693B-80A1-4407-658D-F8C9E3F5F2EE}"/>
              </a:ext>
            </a:extLst>
          </p:cNvPr>
          <p:cNvSpPr txBox="1"/>
          <p:nvPr/>
        </p:nvSpPr>
        <p:spPr>
          <a:xfrm>
            <a:off x="8120558" y="3048535"/>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Design for testability</a:t>
            </a:r>
          </a:p>
        </p:txBody>
      </p:sp>
      <p:sp>
        <p:nvSpPr>
          <p:cNvPr id="43" name="Rectangle 42">
            <a:extLst>
              <a:ext uri="{FF2B5EF4-FFF2-40B4-BE49-F238E27FC236}">
                <a16:creationId xmlns:a16="http://schemas.microsoft.com/office/drawing/2014/main" id="{1853BC2B-B50A-C5C9-70F1-B1CB79633156}"/>
              </a:ext>
            </a:extLst>
          </p:cNvPr>
          <p:cNvSpPr/>
          <p:nvPr/>
        </p:nvSpPr>
        <p:spPr>
          <a:xfrm>
            <a:off x="601904"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4" name="Rectangle 43">
            <a:extLst>
              <a:ext uri="{FF2B5EF4-FFF2-40B4-BE49-F238E27FC236}">
                <a16:creationId xmlns:a16="http://schemas.microsoft.com/office/drawing/2014/main" id="{C05D2800-9937-1AFD-735F-4825F19873D9}"/>
              </a:ext>
            </a:extLst>
          </p:cNvPr>
          <p:cNvSpPr/>
          <p:nvPr/>
        </p:nvSpPr>
        <p:spPr>
          <a:xfrm>
            <a:off x="782366" y="4160499"/>
            <a:ext cx="1546492"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Map PHA hazards to FMEA failure modes:</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Use PHA causes as FMEA failure causes: The causes identified in the PHA can often be directly translated into potential causes of failure in the FMEA.</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45" name="Rectangle 44">
            <a:extLst>
              <a:ext uri="{FF2B5EF4-FFF2-40B4-BE49-F238E27FC236}">
                <a16:creationId xmlns:a16="http://schemas.microsoft.com/office/drawing/2014/main" id="{6A6A7643-4640-B87E-3574-E5308B901C7E}"/>
              </a:ext>
            </a:extLst>
          </p:cNvPr>
          <p:cNvSpPr/>
          <p:nvPr/>
        </p:nvSpPr>
        <p:spPr>
          <a:xfrm>
            <a:off x="616698" y="3768506"/>
            <a:ext cx="1635026" cy="253485"/>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Critical Aspects</a:t>
            </a:r>
          </a:p>
        </p:txBody>
      </p:sp>
      <p:sp>
        <p:nvSpPr>
          <p:cNvPr id="81" name="Rectangle 80">
            <a:extLst>
              <a:ext uri="{FF2B5EF4-FFF2-40B4-BE49-F238E27FC236}">
                <a16:creationId xmlns:a16="http://schemas.microsoft.com/office/drawing/2014/main" id="{4863645D-2B51-7DE6-6386-C013AA99045B}"/>
              </a:ext>
            </a:extLst>
          </p:cNvPr>
          <p:cNvSpPr/>
          <p:nvPr/>
        </p:nvSpPr>
        <p:spPr>
          <a:xfrm>
            <a:off x="2460689"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82" name="Rectangle 81">
            <a:extLst>
              <a:ext uri="{FF2B5EF4-FFF2-40B4-BE49-F238E27FC236}">
                <a16:creationId xmlns:a16="http://schemas.microsoft.com/office/drawing/2014/main" id="{E716A59E-07EE-2EAF-58A6-D8CA807A0113}"/>
              </a:ext>
            </a:extLst>
          </p:cNvPr>
          <p:cNvSpPr/>
          <p:nvPr/>
        </p:nvSpPr>
        <p:spPr>
          <a:xfrm>
            <a:off x="2608348" y="4147097"/>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Ensure logical flow</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Include all major equipment and connections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Incorporate control systems and instrumentation</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Show inputs and outputs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88" name="Rectangle 87">
            <a:extLst>
              <a:ext uri="{FF2B5EF4-FFF2-40B4-BE49-F238E27FC236}">
                <a16:creationId xmlns:a16="http://schemas.microsoft.com/office/drawing/2014/main" id="{0646553F-E8C5-0C27-7042-4886AE55FC4A}"/>
              </a:ext>
            </a:extLst>
          </p:cNvPr>
          <p:cNvSpPr/>
          <p:nvPr/>
        </p:nvSpPr>
        <p:spPr>
          <a:xfrm>
            <a:off x="2497280" y="3746107"/>
            <a:ext cx="1674046" cy="27588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Understanding</a:t>
            </a:r>
          </a:p>
        </p:txBody>
      </p:sp>
      <p:sp>
        <p:nvSpPr>
          <p:cNvPr id="75" name="Rectangle 74">
            <a:extLst>
              <a:ext uri="{FF2B5EF4-FFF2-40B4-BE49-F238E27FC236}">
                <a16:creationId xmlns:a16="http://schemas.microsoft.com/office/drawing/2014/main" id="{CB697A1D-1EF4-0398-235B-44BF8C3580FD}"/>
              </a:ext>
            </a:extLst>
          </p:cNvPr>
          <p:cNvSpPr/>
          <p:nvPr/>
        </p:nvSpPr>
        <p:spPr>
          <a:xfrm>
            <a:off x="4316171"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76" name="Rectangle 75">
            <a:extLst>
              <a:ext uri="{FF2B5EF4-FFF2-40B4-BE49-F238E27FC236}">
                <a16:creationId xmlns:a16="http://schemas.microsoft.com/office/drawing/2014/main" id="{02D8DD27-5CED-3D02-BFA3-4B93F215E9DD}"/>
              </a:ext>
            </a:extLst>
          </p:cNvPr>
          <p:cNvSpPr/>
          <p:nvPr/>
        </p:nvSpPr>
        <p:spPr>
          <a:xfrm>
            <a:off x="4491446" y="4214954"/>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For each process step or system component:</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Identify potential failure modes</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Determine potential effects of each failure</a:t>
            </a:r>
          </a:p>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Assess severity, occurrence, and detectability</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7" name="Rectangle 76">
            <a:extLst>
              <a:ext uri="{FF2B5EF4-FFF2-40B4-BE49-F238E27FC236}">
                <a16:creationId xmlns:a16="http://schemas.microsoft.com/office/drawing/2014/main" id="{2E73E305-5F3C-4BEC-CB7C-32229DE50624}"/>
              </a:ext>
            </a:extLst>
          </p:cNvPr>
          <p:cNvSpPr/>
          <p:nvPr/>
        </p:nvSpPr>
        <p:spPr>
          <a:xfrm>
            <a:off x="4412756" y="3717032"/>
            <a:ext cx="1595966" cy="316300"/>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FMEA</a:t>
            </a:r>
          </a:p>
        </p:txBody>
      </p:sp>
      <p:sp>
        <p:nvSpPr>
          <p:cNvPr id="71" name="Rectangle 70">
            <a:extLst>
              <a:ext uri="{FF2B5EF4-FFF2-40B4-BE49-F238E27FC236}">
                <a16:creationId xmlns:a16="http://schemas.microsoft.com/office/drawing/2014/main" id="{C564AEE0-A38A-74ED-FF23-8A8CD9AC90D3}"/>
              </a:ext>
            </a:extLst>
          </p:cNvPr>
          <p:cNvSpPr/>
          <p:nvPr/>
        </p:nvSpPr>
        <p:spPr>
          <a:xfrm>
            <a:off x="6171652"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72" name="Rectangle 71">
            <a:extLst>
              <a:ext uri="{FF2B5EF4-FFF2-40B4-BE49-F238E27FC236}">
                <a16:creationId xmlns:a16="http://schemas.microsoft.com/office/drawing/2014/main" id="{DCFE94DC-D221-52DD-D7B5-95793BB28D4A}"/>
              </a:ext>
            </a:extLst>
          </p:cNvPr>
          <p:cNvSpPr/>
          <p:nvPr/>
        </p:nvSpPr>
        <p:spPr>
          <a:xfrm>
            <a:off x="6317331" y="4251176"/>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US" sz="1200" dirty="0">
                <a:solidFill>
                  <a:schemeClr val="tx1">
                    <a:lumMod val="85000"/>
                    <a:lumOff val="15000"/>
                  </a:schemeClr>
                </a:solidFill>
                <a:ea typeface="Open Sans" panose="020B0606030504020204" pitchFamily="34" charset="0"/>
                <a:cs typeface="Open Sans" panose="020B0606030504020204" pitchFamily="34" charset="0"/>
              </a:rPr>
              <a:t>Prioritize failure modes based on RPN scores and critical impact on product quality and patient safety.</a:t>
            </a: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4" name="Rectangle 73">
            <a:extLst>
              <a:ext uri="{FF2B5EF4-FFF2-40B4-BE49-F238E27FC236}">
                <a16:creationId xmlns:a16="http://schemas.microsoft.com/office/drawing/2014/main" id="{C43CAFC8-BA01-34B6-CD98-1E300E46F8FB}"/>
              </a:ext>
            </a:extLst>
          </p:cNvPr>
          <p:cNvSpPr/>
          <p:nvPr/>
        </p:nvSpPr>
        <p:spPr>
          <a:xfrm>
            <a:off x="6330800"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Prioritize</a:t>
            </a:r>
          </a:p>
        </p:txBody>
      </p:sp>
      <p:sp>
        <p:nvSpPr>
          <p:cNvPr id="68" name="Rectangle 67">
            <a:extLst>
              <a:ext uri="{FF2B5EF4-FFF2-40B4-BE49-F238E27FC236}">
                <a16:creationId xmlns:a16="http://schemas.microsoft.com/office/drawing/2014/main" id="{481D7CD8-9474-C840-AAD6-5E5AC8DB9A53}"/>
              </a:ext>
            </a:extLst>
          </p:cNvPr>
          <p:cNvSpPr/>
          <p:nvPr/>
        </p:nvSpPr>
        <p:spPr>
          <a:xfrm>
            <a:off x="8027133"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69" name="Rectangle 68">
            <a:extLst>
              <a:ext uri="{FF2B5EF4-FFF2-40B4-BE49-F238E27FC236}">
                <a16:creationId xmlns:a16="http://schemas.microsoft.com/office/drawing/2014/main" id="{E4232038-A8A2-C471-A4CF-7C470181C037}"/>
              </a:ext>
            </a:extLst>
          </p:cNvPr>
          <p:cNvSpPr/>
          <p:nvPr/>
        </p:nvSpPr>
        <p:spPr>
          <a:xfrm>
            <a:off x="8186282" y="4329965"/>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Consider the entire lifecycle</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Align to </a:t>
            </a:r>
            <a:r>
              <a:rPr lang="en-IN" sz="1200" dirty="0" err="1">
                <a:solidFill>
                  <a:schemeClr val="tx1">
                    <a:lumMod val="85000"/>
                    <a:lumOff val="15000"/>
                  </a:schemeClr>
                </a:solidFill>
                <a:ea typeface="Open Sans" panose="020B0606030504020204" pitchFamily="34" charset="0"/>
                <a:cs typeface="Open Sans" panose="020B0606030504020204" pitchFamily="34" charset="0"/>
              </a:rPr>
              <a:t>QbD</a:t>
            </a:r>
            <a:r>
              <a:rPr lang="en-IN" sz="1200" dirty="0">
                <a:solidFill>
                  <a:schemeClr val="tx1">
                    <a:lumMod val="85000"/>
                    <a:lumOff val="15000"/>
                  </a:schemeClr>
                </a:solidFill>
                <a:ea typeface="Open Sans" panose="020B0606030504020204" pitchFamily="34" charset="0"/>
                <a:cs typeface="Open Sans" panose="020B0606030504020204" pitchFamily="34" charset="0"/>
              </a:rPr>
              <a:t> principles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Robust change management</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Ensure traceability</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70" name="Rectangle 69">
            <a:extLst>
              <a:ext uri="{FF2B5EF4-FFF2-40B4-BE49-F238E27FC236}">
                <a16:creationId xmlns:a16="http://schemas.microsoft.com/office/drawing/2014/main" id="{EC92384D-8ACF-8D7C-C15A-CD721505BD94}"/>
              </a:ext>
            </a:extLst>
          </p:cNvPr>
          <p:cNvSpPr/>
          <p:nvPr/>
        </p:nvSpPr>
        <p:spPr>
          <a:xfrm>
            <a:off x="8186282"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Mitigations</a:t>
            </a:r>
          </a:p>
        </p:txBody>
      </p:sp>
      <p:grpSp>
        <p:nvGrpSpPr>
          <p:cNvPr id="123" name="Group 122">
            <a:extLst>
              <a:ext uri="{FF2B5EF4-FFF2-40B4-BE49-F238E27FC236}">
                <a16:creationId xmlns:a16="http://schemas.microsoft.com/office/drawing/2014/main" id="{16E35C51-32B5-E42D-68C8-FF0FE577A7A0}"/>
              </a:ext>
            </a:extLst>
          </p:cNvPr>
          <p:cNvGrpSpPr/>
          <p:nvPr/>
        </p:nvGrpSpPr>
        <p:grpSpPr>
          <a:xfrm>
            <a:off x="9864262" y="1164265"/>
            <a:ext cx="1728532" cy="5419095"/>
            <a:chOff x="2824229" y="1196752"/>
            <a:chExt cx="2072235" cy="5145054"/>
          </a:xfrm>
        </p:grpSpPr>
        <p:sp>
          <p:nvSpPr>
            <p:cNvPr id="124" name="Rectangle: Rounded Corners 123">
              <a:extLst>
                <a:ext uri="{FF2B5EF4-FFF2-40B4-BE49-F238E27FC236}">
                  <a16:creationId xmlns:a16="http://schemas.microsoft.com/office/drawing/2014/main" id="{9C9B392B-CF98-26CA-1F4F-C5430FBF67C2}"/>
                </a:ext>
              </a:extLst>
            </p:cNvPr>
            <p:cNvSpPr/>
            <p:nvPr/>
          </p:nvSpPr>
          <p:spPr>
            <a:xfrm>
              <a:off x="2922553" y="1196752"/>
              <a:ext cx="1875588" cy="4021393"/>
            </a:xfrm>
            <a:prstGeom prst="roundRect">
              <a:avLst>
                <a:gd name="adj" fmla="val 8926"/>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25" name="Rectangle: Rounded Corners 124">
              <a:extLst>
                <a:ext uri="{FF2B5EF4-FFF2-40B4-BE49-F238E27FC236}">
                  <a16:creationId xmlns:a16="http://schemas.microsoft.com/office/drawing/2014/main" id="{2E875E37-8AF7-A46A-C253-F119B73407AE}"/>
                </a:ext>
              </a:extLst>
            </p:cNvPr>
            <p:cNvSpPr/>
            <p:nvPr/>
          </p:nvSpPr>
          <p:spPr>
            <a:xfrm>
              <a:off x="2824229" y="1907458"/>
              <a:ext cx="2072235" cy="4434348"/>
            </a:xfrm>
            <a:prstGeom prst="roundRect">
              <a:avLst>
                <a:gd name="adj" fmla="val 6703"/>
              </a:avLst>
            </a:prstGeom>
            <a:solidFill>
              <a:schemeClr val="bg1"/>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126" name="TextBox 109">
            <a:extLst>
              <a:ext uri="{FF2B5EF4-FFF2-40B4-BE49-F238E27FC236}">
                <a16:creationId xmlns:a16="http://schemas.microsoft.com/office/drawing/2014/main" id="{8839D3F3-3216-53F6-D985-5824E73CAB4B}"/>
              </a:ext>
            </a:extLst>
          </p:cNvPr>
          <p:cNvSpPr txBox="1"/>
          <p:nvPr/>
        </p:nvSpPr>
        <p:spPr>
          <a:xfrm>
            <a:off x="9974661" y="2472377"/>
            <a:ext cx="1507735" cy="369332"/>
          </a:xfrm>
          <a:prstGeom prst="rect">
            <a:avLst/>
          </a:prstGeom>
          <a:noFill/>
        </p:spPr>
        <p:txBody>
          <a:bodyPr wrap="square" lIns="0" tIns="0" rIns="0" bIns="0" rtlCol="0" anchor="ctr">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US" sz="1800" b="1" dirty="0">
                <a:solidFill>
                  <a:schemeClr val="tx1">
                    <a:lumMod val="95000"/>
                    <a:lumOff val="5000"/>
                  </a:schemeClr>
                </a:solidFill>
                <a:ea typeface="Segoe UI Black" panose="020B0A02040204020203" pitchFamily="34" charset="0"/>
              </a:rPr>
              <a:t>Document</a:t>
            </a:r>
          </a:p>
        </p:txBody>
      </p:sp>
      <p:sp>
        <p:nvSpPr>
          <p:cNvPr id="127" name="TextBox 120">
            <a:extLst>
              <a:ext uri="{FF2B5EF4-FFF2-40B4-BE49-F238E27FC236}">
                <a16:creationId xmlns:a16="http://schemas.microsoft.com/office/drawing/2014/main" id="{933C8F19-27FA-8D5A-75AD-96ED0C62439F}"/>
              </a:ext>
            </a:extLst>
          </p:cNvPr>
          <p:cNvSpPr txBox="1"/>
          <p:nvPr/>
        </p:nvSpPr>
        <p:spPr>
          <a:xfrm>
            <a:off x="9974661" y="2908312"/>
            <a:ext cx="1507735" cy="523220"/>
          </a:xfrm>
          <a:prstGeom prst="rect">
            <a:avLst/>
          </a:prstGeom>
          <a:noFill/>
        </p:spPr>
        <p:txBody>
          <a:bodyPr wrap="square" lIns="0" tIns="0" rIns="0" bIns="0" rtlCol="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400" dirty="0">
                <a:solidFill>
                  <a:schemeClr val="tx1">
                    <a:lumMod val="85000"/>
                    <a:lumOff val="15000"/>
                  </a:schemeClr>
                </a:solidFill>
                <a:ea typeface="Open Sans" panose="020B0606030504020204" pitchFamily="34" charset="0"/>
                <a:cs typeface="Open Sans" panose="020B0606030504020204" pitchFamily="34" charset="0"/>
              </a:rPr>
              <a:t>Findings Inform Verification</a:t>
            </a:r>
          </a:p>
        </p:txBody>
      </p:sp>
      <p:sp>
        <p:nvSpPr>
          <p:cNvPr id="128" name="Rectangle 127">
            <a:extLst>
              <a:ext uri="{FF2B5EF4-FFF2-40B4-BE49-F238E27FC236}">
                <a16:creationId xmlns:a16="http://schemas.microsoft.com/office/drawing/2014/main" id="{625BB0C7-E7E3-26CC-D835-5CCD921ADE66}"/>
              </a:ext>
            </a:extLst>
          </p:cNvPr>
          <p:cNvSpPr/>
          <p:nvPr/>
        </p:nvSpPr>
        <p:spPr>
          <a:xfrm>
            <a:off x="9864262" y="3717032"/>
            <a:ext cx="1737803" cy="401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32" name="Rectangle 131">
            <a:extLst>
              <a:ext uri="{FF2B5EF4-FFF2-40B4-BE49-F238E27FC236}">
                <a16:creationId xmlns:a16="http://schemas.microsoft.com/office/drawing/2014/main" id="{3C5958AB-D77A-5409-7B0F-F272BF3D7C03}"/>
              </a:ext>
            </a:extLst>
          </p:cNvPr>
          <p:cNvSpPr/>
          <p:nvPr/>
        </p:nvSpPr>
        <p:spPr>
          <a:xfrm>
            <a:off x="10023411" y="4329965"/>
            <a:ext cx="1416843" cy="1744838"/>
          </a:xfrm>
          <a:prstGeom prst="rect">
            <a:avLst/>
          </a:prstGeom>
        </p:spPr>
        <p:txBody>
          <a:bodyPr wrap="square" lIns="0" tIns="0" rIns="0" bIns="0" anchor="t">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Iterative updates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Integration with verification activities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Real-time risk evaluation</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a:p>
            <a:pPr algn="ctr">
              <a:lnSpc>
                <a:spcPct val="110000"/>
              </a:lnSpc>
            </a:pPr>
            <a:r>
              <a:rPr lang="en-IN" sz="1200" dirty="0">
                <a:solidFill>
                  <a:schemeClr val="tx1">
                    <a:lumMod val="85000"/>
                    <a:lumOff val="15000"/>
                  </a:schemeClr>
                </a:solidFill>
                <a:ea typeface="Open Sans" panose="020B0606030504020204" pitchFamily="34" charset="0"/>
                <a:cs typeface="Open Sans" panose="020B0606030504020204" pitchFamily="34" charset="0"/>
              </a:rPr>
              <a:t>Dynamic mitigation strategies</a:t>
            </a:r>
          </a:p>
          <a:p>
            <a:pPr algn="ctr">
              <a:lnSpc>
                <a:spcPct val="110000"/>
              </a:lnSpc>
            </a:pPr>
            <a:endParaRPr lang="en-IN" sz="1200" dirty="0">
              <a:solidFill>
                <a:schemeClr val="tx1">
                  <a:lumMod val="85000"/>
                  <a:lumOff val="15000"/>
                </a:schemeClr>
              </a:solidFill>
              <a:ea typeface="Open Sans" panose="020B0606030504020204" pitchFamily="34" charset="0"/>
              <a:cs typeface="Open Sans" panose="020B0606030504020204" pitchFamily="34" charset="0"/>
            </a:endParaRPr>
          </a:p>
        </p:txBody>
      </p:sp>
      <p:sp>
        <p:nvSpPr>
          <p:cNvPr id="133" name="Rectangle 132">
            <a:extLst>
              <a:ext uri="{FF2B5EF4-FFF2-40B4-BE49-F238E27FC236}">
                <a16:creationId xmlns:a16="http://schemas.microsoft.com/office/drawing/2014/main" id="{599A523D-2723-E9D0-5DCA-87CA1C3228FF}"/>
              </a:ext>
            </a:extLst>
          </p:cNvPr>
          <p:cNvSpPr/>
          <p:nvPr/>
        </p:nvSpPr>
        <p:spPr>
          <a:xfrm>
            <a:off x="10023411" y="3779148"/>
            <a:ext cx="1416843" cy="242844"/>
          </a:xfrm>
          <a:prstGeom prst="rect">
            <a:avLst/>
          </a:prstGeom>
        </p:spPr>
        <p:txBody>
          <a:bodyPr wrap="square" lIns="0" tIns="0" rIns="0" bIns="0" anchor="b">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600" b="1" dirty="0">
                <a:solidFill>
                  <a:schemeClr val="tx1">
                    <a:lumMod val="95000"/>
                    <a:lumOff val="5000"/>
                  </a:schemeClr>
                </a:solidFill>
                <a:ea typeface="Open Sans" panose="020B0606030504020204" pitchFamily="34" charset="0"/>
                <a:cs typeface="Open Sans" panose="020B0606030504020204" pitchFamily="34" charset="0"/>
              </a:rPr>
              <a:t>Living</a:t>
            </a:r>
          </a:p>
        </p:txBody>
      </p:sp>
      <p:sp>
        <p:nvSpPr>
          <p:cNvPr id="2" name="Title 1">
            <a:extLst>
              <a:ext uri="{FF2B5EF4-FFF2-40B4-BE49-F238E27FC236}">
                <a16:creationId xmlns:a16="http://schemas.microsoft.com/office/drawing/2014/main" id="{F4F5BC85-C44E-917D-6772-4B1AF8528498}"/>
              </a:ext>
            </a:extLst>
          </p:cNvPr>
          <p:cNvSpPr>
            <a:spLocks noGrp="1"/>
          </p:cNvSpPr>
          <p:nvPr>
            <p:ph type="title"/>
          </p:nvPr>
        </p:nvSpPr>
        <p:spPr>
          <a:xfrm>
            <a:off x="609441" y="274639"/>
            <a:ext cx="10969943" cy="711081"/>
          </a:xfrm>
        </p:spPr>
        <p:txBody>
          <a:bodyPr/>
          <a:lstStyle/>
          <a:p>
            <a:r>
              <a:rPr lang="en-US" b="0" i="0" dirty="0">
                <a:solidFill>
                  <a:srgbClr val="000000"/>
                </a:solidFill>
                <a:effectLst/>
              </a:rPr>
              <a:t>Transition to FMEA Before Verification</a:t>
            </a:r>
          </a:p>
        </p:txBody>
      </p:sp>
      <p:sp>
        <p:nvSpPr>
          <p:cNvPr id="8" name="Oval 7">
            <a:extLst>
              <a:ext uri="{FF2B5EF4-FFF2-40B4-BE49-F238E27FC236}">
                <a16:creationId xmlns:a16="http://schemas.microsoft.com/office/drawing/2014/main" id="{3C0ACCE8-D0E0-6EBF-A982-D4BC7A7A2942}"/>
              </a:ext>
            </a:extLst>
          </p:cNvPr>
          <p:cNvSpPr/>
          <p:nvPr/>
        </p:nvSpPr>
        <p:spPr>
          <a:xfrm>
            <a:off x="1071846"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nvGrpSpPr>
          <p:cNvPr id="143" name="Group 142">
            <a:extLst>
              <a:ext uri="{FF2B5EF4-FFF2-40B4-BE49-F238E27FC236}">
                <a16:creationId xmlns:a16="http://schemas.microsoft.com/office/drawing/2014/main" id="{CF9AE10D-54E3-D55B-E5A8-FCC2B10368C1}"/>
              </a:ext>
            </a:extLst>
          </p:cNvPr>
          <p:cNvGrpSpPr/>
          <p:nvPr/>
        </p:nvGrpSpPr>
        <p:grpSpPr>
          <a:xfrm>
            <a:off x="2754819" y="1364802"/>
            <a:ext cx="1140272" cy="1140272"/>
            <a:chOff x="3296273" y="1364802"/>
            <a:chExt cx="1140272" cy="1140272"/>
          </a:xfrm>
        </p:grpSpPr>
        <p:sp>
          <p:nvSpPr>
            <p:cNvPr id="13" name="Oval 12">
              <a:extLst>
                <a:ext uri="{FF2B5EF4-FFF2-40B4-BE49-F238E27FC236}">
                  <a16:creationId xmlns:a16="http://schemas.microsoft.com/office/drawing/2014/main" id="{9A353DFE-8C6A-AC9F-E308-54559CD786E2}"/>
                </a:ext>
              </a:extLst>
            </p:cNvPr>
            <p:cNvSpPr/>
            <p:nvPr/>
          </p:nvSpPr>
          <p:spPr>
            <a:xfrm>
              <a:off x="3296273"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4" name="Oval 13">
              <a:extLst>
                <a:ext uri="{FF2B5EF4-FFF2-40B4-BE49-F238E27FC236}">
                  <a16:creationId xmlns:a16="http://schemas.microsoft.com/office/drawing/2014/main" id="{F2335513-22DE-BB00-E2F6-D8E457E49375}"/>
                </a:ext>
              </a:extLst>
            </p:cNvPr>
            <p:cNvSpPr/>
            <p:nvPr/>
          </p:nvSpPr>
          <p:spPr>
            <a:xfrm>
              <a:off x="3374355"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5" name="Oval 14">
              <a:extLst>
                <a:ext uri="{FF2B5EF4-FFF2-40B4-BE49-F238E27FC236}">
                  <a16:creationId xmlns:a16="http://schemas.microsoft.com/office/drawing/2014/main" id="{CCD0B422-4CB4-F4E1-C80C-C79C9D59DF03}"/>
                </a:ext>
              </a:extLst>
            </p:cNvPr>
            <p:cNvSpPr/>
            <p:nvPr/>
          </p:nvSpPr>
          <p:spPr>
            <a:xfrm>
              <a:off x="3437398"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6" name="Oval 15">
              <a:extLst>
                <a:ext uri="{FF2B5EF4-FFF2-40B4-BE49-F238E27FC236}">
                  <a16:creationId xmlns:a16="http://schemas.microsoft.com/office/drawing/2014/main" id="{221E664B-600F-179A-C64D-663FFBBB2E7D}"/>
                </a:ext>
              </a:extLst>
            </p:cNvPr>
            <p:cNvSpPr/>
            <p:nvPr/>
          </p:nvSpPr>
          <p:spPr>
            <a:xfrm>
              <a:off x="3529710" y="1522530"/>
              <a:ext cx="690442" cy="690442"/>
            </a:xfrm>
            <a:prstGeom prst="ellipse">
              <a:avLst/>
            </a:prstGeom>
            <a:solidFill>
              <a:schemeClr val="accent2"/>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74DEF0BE-FAA5-4DF5-3A1D-A477A94DB8AD}"/>
                </a:ext>
              </a:extLst>
            </p:cNvPr>
            <p:cNvSpPr/>
            <p:nvPr/>
          </p:nvSpPr>
          <p:spPr>
            <a:xfrm>
              <a:off x="3576917" y="1569737"/>
              <a:ext cx="596028" cy="596028"/>
            </a:xfrm>
            <a:prstGeom prst="ellipse">
              <a:avLst/>
            </a:prstGeom>
            <a:gradFill>
              <a:gsLst>
                <a:gs pos="4000">
                  <a:schemeClr val="accent2">
                    <a:lumMod val="60000"/>
                    <a:lumOff val="40000"/>
                  </a:schemeClr>
                </a:gs>
                <a:gs pos="100000">
                  <a:schemeClr val="accent2"/>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dirty="0"/>
            </a:p>
          </p:txBody>
        </p:sp>
      </p:grpSp>
      <p:grpSp>
        <p:nvGrpSpPr>
          <p:cNvPr id="147" name="Group 146">
            <a:extLst>
              <a:ext uri="{FF2B5EF4-FFF2-40B4-BE49-F238E27FC236}">
                <a16:creationId xmlns:a16="http://schemas.microsoft.com/office/drawing/2014/main" id="{410F46D7-81BF-E390-8C18-C6159386209D}"/>
              </a:ext>
            </a:extLst>
          </p:cNvPr>
          <p:cNvGrpSpPr/>
          <p:nvPr/>
        </p:nvGrpSpPr>
        <p:grpSpPr>
          <a:xfrm>
            <a:off x="8321263" y="1364802"/>
            <a:ext cx="1140272" cy="1140272"/>
            <a:chOff x="9969554" y="1364802"/>
            <a:chExt cx="1140272" cy="1140272"/>
          </a:xfrm>
        </p:grpSpPr>
        <p:sp>
          <p:nvSpPr>
            <p:cNvPr id="28" name="Oval 27">
              <a:extLst>
                <a:ext uri="{FF2B5EF4-FFF2-40B4-BE49-F238E27FC236}">
                  <a16:creationId xmlns:a16="http://schemas.microsoft.com/office/drawing/2014/main" id="{EC7C0015-EE5C-8C0F-A139-4C47C63FE5B4}"/>
                </a:ext>
              </a:extLst>
            </p:cNvPr>
            <p:cNvSpPr/>
            <p:nvPr/>
          </p:nvSpPr>
          <p:spPr>
            <a:xfrm>
              <a:off x="9969554"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9" name="Oval 28">
              <a:extLst>
                <a:ext uri="{FF2B5EF4-FFF2-40B4-BE49-F238E27FC236}">
                  <a16:creationId xmlns:a16="http://schemas.microsoft.com/office/drawing/2014/main" id="{64A8B330-98DB-B7BA-6B27-DE1B63FC5D01}"/>
                </a:ext>
              </a:extLst>
            </p:cNvPr>
            <p:cNvSpPr/>
            <p:nvPr/>
          </p:nvSpPr>
          <p:spPr>
            <a:xfrm>
              <a:off x="10047636"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0" name="Oval 29">
              <a:extLst>
                <a:ext uri="{FF2B5EF4-FFF2-40B4-BE49-F238E27FC236}">
                  <a16:creationId xmlns:a16="http://schemas.microsoft.com/office/drawing/2014/main" id="{6ABDC260-CF82-2153-9E7D-5D8ED40DD5A8}"/>
                </a:ext>
              </a:extLst>
            </p:cNvPr>
            <p:cNvSpPr/>
            <p:nvPr/>
          </p:nvSpPr>
          <p:spPr>
            <a:xfrm>
              <a:off x="10110679"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1" name="Oval 30">
              <a:extLst>
                <a:ext uri="{FF2B5EF4-FFF2-40B4-BE49-F238E27FC236}">
                  <a16:creationId xmlns:a16="http://schemas.microsoft.com/office/drawing/2014/main" id="{EF3D883F-61A9-23CA-D2F6-CB4D432A96FE}"/>
                </a:ext>
              </a:extLst>
            </p:cNvPr>
            <p:cNvSpPr/>
            <p:nvPr/>
          </p:nvSpPr>
          <p:spPr>
            <a:xfrm>
              <a:off x="10202991" y="1522530"/>
              <a:ext cx="690442" cy="690442"/>
            </a:xfrm>
            <a:prstGeom prst="ellipse">
              <a:avLst/>
            </a:prstGeom>
            <a:solidFill>
              <a:schemeClr val="accent5"/>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32" name="Oval 31">
              <a:extLst>
                <a:ext uri="{FF2B5EF4-FFF2-40B4-BE49-F238E27FC236}">
                  <a16:creationId xmlns:a16="http://schemas.microsoft.com/office/drawing/2014/main" id="{F510CAE5-B253-9E73-2848-C85AE039EFEB}"/>
                </a:ext>
              </a:extLst>
            </p:cNvPr>
            <p:cNvSpPr/>
            <p:nvPr/>
          </p:nvSpPr>
          <p:spPr>
            <a:xfrm>
              <a:off x="10250198" y="1569737"/>
              <a:ext cx="596028" cy="596028"/>
            </a:xfrm>
            <a:prstGeom prst="ellipse">
              <a:avLst/>
            </a:prstGeom>
            <a:gradFill>
              <a:gsLst>
                <a:gs pos="4000">
                  <a:schemeClr val="accent5">
                    <a:lumMod val="60000"/>
                    <a:lumOff val="40000"/>
                  </a:schemeClr>
                </a:gs>
                <a:gs pos="100000">
                  <a:schemeClr val="accent5"/>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51" name="Graphic 147" descr="Flowchart outline">
              <a:extLst>
                <a:ext uri="{FF2B5EF4-FFF2-40B4-BE49-F238E27FC236}">
                  <a16:creationId xmlns:a16="http://schemas.microsoft.com/office/drawing/2014/main" id="{36D45FC7-99D3-5F6F-70EA-F36C93F1C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14735" y="1634024"/>
              <a:ext cx="443927" cy="443927"/>
            </a:xfrm>
            <a:prstGeom prst="rect">
              <a:avLst/>
            </a:prstGeom>
          </p:spPr>
        </p:pic>
      </p:grpSp>
      <p:grpSp>
        <p:nvGrpSpPr>
          <p:cNvPr id="144" name="Group 143">
            <a:extLst>
              <a:ext uri="{FF2B5EF4-FFF2-40B4-BE49-F238E27FC236}">
                <a16:creationId xmlns:a16="http://schemas.microsoft.com/office/drawing/2014/main" id="{379ED5B9-83BA-A7AA-1AB0-8834AF0B4C27}"/>
              </a:ext>
            </a:extLst>
          </p:cNvPr>
          <p:cNvGrpSpPr/>
          <p:nvPr/>
        </p:nvGrpSpPr>
        <p:grpSpPr>
          <a:xfrm>
            <a:off x="4610301" y="1364802"/>
            <a:ext cx="1140272" cy="1140272"/>
            <a:chOff x="5520700" y="1364802"/>
            <a:chExt cx="1140272" cy="1140272"/>
          </a:xfrm>
        </p:grpSpPr>
        <p:sp>
          <p:nvSpPr>
            <p:cNvPr id="18" name="Oval 17">
              <a:extLst>
                <a:ext uri="{FF2B5EF4-FFF2-40B4-BE49-F238E27FC236}">
                  <a16:creationId xmlns:a16="http://schemas.microsoft.com/office/drawing/2014/main" id="{F66A384C-398E-9E0A-AEEF-E7207B12ABD7}"/>
                </a:ext>
              </a:extLst>
            </p:cNvPr>
            <p:cNvSpPr/>
            <p:nvPr/>
          </p:nvSpPr>
          <p:spPr>
            <a:xfrm>
              <a:off x="5520700"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9" name="Oval 18">
              <a:extLst>
                <a:ext uri="{FF2B5EF4-FFF2-40B4-BE49-F238E27FC236}">
                  <a16:creationId xmlns:a16="http://schemas.microsoft.com/office/drawing/2014/main" id="{01C6EF52-B01D-D8C8-ABA6-3CF49D268A51}"/>
                </a:ext>
              </a:extLst>
            </p:cNvPr>
            <p:cNvSpPr/>
            <p:nvPr/>
          </p:nvSpPr>
          <p:spPr>
            <a:xfrm>
              <a:off x="5598782"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0" name="Oval 19">
              <a:extLst>
                <a:ext uri="{FF2B5EF4-FFF2-40B4-BE49-F238E27FC236}">
                  <a16:creationId xmlns:a16="http://schemas.microsoft.com/office/drawing/2014/main" id="{C17186F9-8EF6-E2D8-FC07-DCF51155F802}"/>
                </a:ext>
              </a:extLst>
            </p:cNvPr>
            <p:cNvSpPr/>
            <p:nvPr/>
          </p:nvSpPr>
          <p:spPr>
            <a:xfrm>
              <a:off x="5661825"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1" name="Oval 20">
              <a:extLst>
                <a:ext uri="{FF2B5EF4-FFF2-40B4-BE49-F238E27FC236}">
                  <a16:creationId xmlns:a16="http://schemas.microsoft.com/office/drawing/2014/main" id="{84B11DB1-17AE-C96D-AEC2-908753333169}"/>
                </a:ext>
              </a:extLst>
            </p:cNvPr>
            <p:cNvSpPr/>
            <p:nvPr/>
          </p:nvSpPr>
          <p:spPr>
            <a:xfrm>
              <a:off x="5754137" y="1522530"/>
              <a:ext cx="690442" cy="690442"/>
            </a:xfrm>
            <a:prstGeom prst="ellipse">
              <a:avLst/>
            </a:prstGeom>
            <a:solidFill>
              <a:schemeClr val="accent3"/>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2" name="Oval 21">
              <a:extLst>
                <a:ext uri="{FF2B5EF4-FFF2-40B4-BE49-F238E27FC236}">
                  <a16:creationId xmlns:a16="http://schemas.microsoft.com/office/drawing/2014/main" id="{669074AE-7625-695F-4422-462AABF47566}"/>
                </a:ext>
              </a:extLst>
            </p:cNvPr>
            <p:cNvSpPr/>
            <p:nvPr/>
          </p:nvSpPr>
          <p:spPr>
            <a:xfrm>
              <a:off x="5801344" y="1569737"/>
              <a:ext cx="596028" cy="596028"/>
            </a:xfrm>
            <a:prstGeom prst="ellipse">
              <a:avLst/>
            </a:prstGeom>
            <a:gradFill>
              <a:gsLst>
                <a:gs pos="5000">
                  <a:schemeClr val="accent3">
                    <a:lumMod val="60000"/>
                    <a:lumOff val="40000"/>
                  </a:schemeClr>
                </a:gs>
                <a:gs pos="100000">
                  <a:schemeClr val="accent3"/>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dirty="0"/>
            </a:p>
          </p:txBody>
        </p:sp>
      </p:grpSp>
      <p:grpSp>
        <p:nvGrpSpPr>
          <p:cNvPr id="145" name="Group 144">
            <a:extLst>
              <a:ext uri="{FF2B5EF4-FFF2-40B4-BE49-F238E27FC236}">
                <a16:creationId xmlns:a16="http://schemas.microsoft.com/office/drawing/2014/main" id="{7D712196-696E-AC5D-3586-2CC75F89D9E0}"/>
              </a:ext>
            </a:extLst>
          </p:cNvPr>
          <p:cNvGrpSpPr/>
          <p:nvPr/>
        </p:nvGrpSpPr>
        <p:grpSpPr>
          <a:xfrm>
            <a:off x="6465782" y="1364802"/>
            <a:ext cx="1140272" cy="1140272"/>
            <a:chOff x="7745127" y="1364802"/>
            <a:chExt cx="1140272" cy="1140272"/>
          </a:xfrm>
        </p:grpSpPr>
        <p:sp>
          <p:nvSpPr>
            <p:cNvPr id="23" name="Oval 22">
              <a:extLst>
                <a:ext uri="{FF2B5EF4-FFF2-40B4-BE49-F238E27FC236}">
                  <a16:creationId xmlns:a16="http://schemas.microsoft.com/office/drawing/2014/main" id="{A09125F3-B711-83A3-2EC5-E4F5913069BA}"/>
                </a:ext>
              </a:extLst>
            </p:cNvPr>
            <p:cNvSpPr/>
            <p:nvPr/>
          </p:nvSpPr>
          <p:spPr>
            <a:xfrm>
              <a:off x="7745127"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4" name="Oval 23">
              <a:extLst>
                <a:ext uri="{FF2B5EF4-FFF2-40B4-BE49-F238E27FC236}">
                  <a16:creationId xmlns:a16="http://schemas.microsoft.com/office/drawing/2014/main" id="{38B90FF2-2DDC-BDC7-F80A-521A9EFF4296}"/>
                </a:ext>
              </a:extLst>
            </p:cNvPr>
            <p:cNvSpPr/>
            <p:nvPr/>
          </p:nvSpPr>
          <p:spPr>
            <a:xfrm>
              <a:off x="7823209"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5" name="Oval 24">
              <a:extLst>
                <a:ext uri="{FF2B5EF4-FFF2-40B4-BE49-F238E27FC236}">
                  <a16:creationId xmlns:a16="http://schemas.microsoft.com/office/drawing/2014/main" id="{D7027F08-70B1-0F6F-3310-C724DFA73686}"/>
                </a:ext>
              </a:extLst>
            </p:cNvPr>
            <p:cNvSpPr/>
            <p:nvPr/>
          </p:nvSpPr>
          <p:spPr>
            <a:xfrm>
              <a:off x="7886252"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6" name="Oval 25">
              <a:extLst>
                <a:ext uri="{FF2B5EF4-FFF2-40B4-BE49-F238E27FC236}">
                  <a16:creationId xmlns:a16="http://schemas.microsoft.com/office/drawing/2014/main" id="{66377090-5E7B-2FF4-5E6A-1C90987540ED}"/>
                </a:ext>
              </a:extLst>
            </p:cNvPr>
            <p:cNvSpPr/>
            <p:nvPr/>
          </p:nvSpPr>
          <p:spPr>
            <a:xfrm>
              <a:off x="7978564" y="1522530"/>
              <a:ext cx="690442" cy="690442"/>
            </a:xfrm>
            <a:prstGeom prst="ellipse">
              <a:avLst/>
            </a:prstGeom>
            <a:solidFill>
              <a:schemeClr val="accent4"/>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27" name="Oval 26">
              <a:extLst>
                <a:ext uri="{FF2B5EF4-FFF2-40B4-BE49-F238E27FC236}">
                  <a16:creationId xmlns:a16="http://schemas.microsoft.com/office/drawing/2014/main" id="{CC9F354E-1995-7A5B-56D2-EABFED7BCDB1}"/>
                </a:ext>
              </a:extLst>
            </p:cNvPr>
            <p:cNvSpPr/>
            <p:nvPr/>
          </p:nvSpPr>
          <p:spPr>
            <a:xfrm>
              <a:off x="8025771" y="1569737"/>
              <a:ext cx="596028" cy="596028"/>
            </a:xfrm>
            <a:prstGeom prst="ellipse">
              <a:avLst/>
            </a:prstGeom>
            <a:gradFill>
              <a:gsLst>
                <a:gs pos="4000">
                  <a:schemeClr val="accent4">
                    <a:lumMod val="60000"/>
                    <a:lumOff val="40000"/>
                  </a:schemeClr>
                </a:gs>
                <a:gs pos="100000">
                  <a:schemeClr val="accent4"/>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65" name="Graphic 151" descr="Completed outline">
              <a:extLst>
                <a:ext uri="{FF2B5EF4-FFF2-40B4-BE49-F238E27FC236}">
                  <a16:creationId xmlns:a16="http://schemas.microsoft.com/office/drawing/2014/main" id="{7D99676A-3867-2D97-6401-5D911BC929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01822" y="1645788"/>
              <a:ext cx="443927" cy="443927"/>
            </a:xfrm>
            <a:prstGeom prst="rect">
              <a:avLst/>
            </a:prstGeom>
          </p:spPr>
        </p:pic>
      </p:grpSp>
      <p:grpSp>
        <p:nvGrpSpPr>
          <p:cNvPr id="142" name="Group 141">
            <a:extLst>
              <a:ext uri="{FF2B5EF4-FFF2-40B4-BE49-F238E27FC236}">
                <a16:creationId xmlns:a16="http://schemas.microsoft.com/office/drawing/2014/main" id="{F25AE281-23B0-0809-BA39-6B5AFE568CB3}"/>
              </a:ext>
            </a:extLst>
          </p:cNvPr>
          <p:cNvGrpSpPr/>
          <p:nvPr/>
        </p:nvGrpSpPr>
        <p:grpSpPr>
          <a:xfrm>
            <a:off x="968898" y="1367175"/>
            <a:ext cx="1001152" cy="1001152"/>
            <a:chOff x="1149928" y="1367175"/>
            <a:chExt cx="1001152" cy="1001152"/>
          </a:xfrm>
        </p:grpSpPr>
        <p:sp>
          <p:nvSpPr>
            <p:cNvPr id="9" name="Oval 8">
              <a:extLst>
                <a:ext uri="{FF2B5EF4-FFF2-40B4-BE49-F238E27FC236}">
                  <a16:creationId xmlns:a16="http://schemas.microsoft.com/office/drawing/2014/main" id="{87A3A9D2-BD45-592A-5D00-88193901916F}"/>
                </a:ext>
              </a:extLst>
            </p:cNvPr>
            <p:cNvSpPr/>
            <p:nvPr/>
          </p:nvSpPr>
          <p:spPr>
            <a:xfrm>
              <a:off x="1149928"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0" name="Oval 9">
              <a:extLst>
                <a:ext uri="{FF2B5EF4-FFF2-40B4-BE49-F238E27FC236}">
                  <a16:creationId xmlns:a16="http://schemas.microsoft.com/office/drawing/2014/main" id="{F1EFBB76-8EE4-A680-5EE8-B232C22C13F6}"/>
                </a:ext>
              </a:extLst>
            </p:cNvPr>
            <p:cNvSpPr/>
            <p:nvPr/>
          </p:nvSpPr>
          <p:spPr>
            <a:xfrm>
              <a:off x="1212971"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E98AFC9-C0E5-4786-AB52-7FE8AEE42AD1}"/>
                </a:ext>
              </a:extLst>
            </p:cNvPr>
            <p:cNvSpPr/>
            <p:nvPr/>
          </p:nvSpPr>
          <p:spPr>
            <a:xfrm>
              <a:off x="1305283" y="1522530"/>
              <a:ext cx="690442" cy="690442"/>
            </a:xfrm>
            <a:prstGeom prst="ellipse">
              <a:avLst/>
            </a:prstGeom>
            <a:solidFill>
              <a:schemeClr val="accent1"/>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12" name="Oval 11">
              <a:extLst>
                <a:ext uri="{FF2B5EF4-FFF2-40B4-BE49-F238E27FC236}">
                  <a16:creationId xmlns:a16="http://schemas.microsoft.com/office/drawing/2014/main" id="{632863C6-646A-D405-800E-F356707CA757}"/>
                </a:ext>
              </a:extLst>
            </p:cNvPr>
            <p:cNvSpPr/>
            <p:nvPr/>
          </p:nvSpPr>
          <p:spPr>
            <a:xfrm>
              <a:off x="1352490" y="1569737"/>
              <a:ext cx="596028" cy="596028"/>
            </a:xfrm>
            <a:prstGeom prst="ellipse">
              <a:avLst/>
            </a:prstGeom>
            <a:gradFill>
              <a:gsLst>
                <a:gs pos="4000">
                  <a:schemeClr val="accent1">
                    <a:lumMod val="60000"/>
                    <a:lumOff val="40000"/>
                    <a:alpha val="80000"/>
                  </a:schemeClr>
                </a:gs>
                <a:gs pos="100000">
                  <a:schemeClr val="accent1">
                    <a:alpha val="80000"/>
                  </a:schemeClr>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grpSp>
      <p:sp>
        <p:nvSpPr>
          <p:cNvPr id="47" name="Oval 46">
            <a:extLst>
              <a:ext uri="{FF2B5EF4-FFF2-40B4-BE49-F238E27FC236}">
                <a16:creationId xmlns:a16="http://schemas.microsoft.com/office/drawing/2014/main" id="{ED21F7B1-DCC4-5EAA-86A5-220A8BE4997D}"/>
              </a:ext>
            </a:extLst>
          </p:cNvPr>
          <p:cNvSpPr/>
          <p:nvPr/>
        </p:nvSpPr>
        <p:spPr>
          <a:xfrm>
            <a:off x="10158392" y="1364802"/>
            <a:ext cx="1140272" cy="1140272"/>
          </a:xfrm>
          <a:prstGeom prst="ellipse">
            <a:avLst/>
          </a:prstGeom>
          <a:solidFill>
            <a:schemeClr val="tx1">
              <a:alpha val="11000"/>
            </a:schemeClr>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8" name="Oval 47">
            <a:extLst>
              <a:ext uri="{FF2B5EF4-FFF2-40B4-BE49-F238E27FC236}">
                <a16:creationId xmlns:a16="http://schemas.microsoft.com/office/drawing/2014/main" id="{A542B41D-E1E1-AE67-2CF3-D3C081044785}"/>
              </a:ext>
            </a:extLst>
          </p:cNvPr>
          <p:cNvSpPr/>
          <p:nvPr/>
        </p:nvSpPr>
        <p:spPr>
          <a:xfrm>
            <a:off x="10236474" y="1367175"/>
            <a:ext cx="1001152" cy="100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49" name="Oval 48">
            <a:extLst>
              <a:ext uri="{FF2B5EF4-FFF2-40B4-BE49-F238E27FC236}">
                <a16:creationId xmlns:a16="http://schemas.microsoft.com/office/drawing/2014/main" id="{8EF70732-8F7F-8A77-F830-3D40C50D1EB3}"/>
              </a:ext>
            </a:extLst>
          </p:cNvPr>
          <p:cNvSpPr/>
          <p:nvPr/>
        </p:nvSpPr>
        <p:spPr>
          <a:xfrm>
            <a:off x="10299517" y="1423253"/>
            <a:ext cx="887256" cy="887256"/>
          </a:xfrm>
          <a:prstGeom prst="ellipse">
            <a:avLst/>
          </a:prstGeom>
          <a:solidFill>
            <a:schemeClr val="tx1">
              <a:alpha val="20000"/>
            </a:schemeClr>
          </a:soli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52" name="Oval 51">
            <a:extLst>
              <a:ext uri="{FF2B5EF4-FFF2-40B4-BE49-F238E27FC236}">
                <a16:creationId xmlns:a16="http://schemas.microsoft.com/office/drawing/2014/main" id="{C869CDB5-5535-D443-8DF4-B83AD9335CAD}"/>
              </a:ext>
            </a:extLst>
          </p:cNvPr>
          <p:cNvSpPr/>
          <p:nvPr/>
        </p:nvSpPr>
        <p:spPr>
          <a:xfrm>
            <a:off x="10391829" y="1522530"/>
            <a:ext cx="690442" cy="690442"/>
          </a:xfrm>
          <a:prstGeom prst="ellipse">
            <a:avLst/>
          </a:prstGeom>
          <a:solidFill>
            <a:schemeClr val="accent5">
              <a:lumMod val="75000"/>
            </a:schemeClr>
          </a:solidFill>
          <a:ln w="3810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sp>
        <p:nvSpPr>
          <p:cNvPr id="53" name="Oval 52">
            <a:extLst>
              <a:ext uri="{FF2B5EF4-FFF2-40B4-BE49-F238E27FC236}">
                <a16:creationId xmlns:a16="http://schemas.microsoft.com/office/drawing/2014/main" id="{DF1E7353-006D-E751-CE27-4B384DD339C2}"/>
              </a:ext>
            </a:extLst>
          </p:cNvPr>
          <p:cNvSpPr/>
          <p:nvPr/>
        </p:nvSpPr>
        <p:spPr>
          <a:xfrm>
            <a:off x="10439036" y="1569737"/>
            <a:ext cx="596028" cy="596028"/>
          </a:xfrm>
          <a:prstGeom prst="ellipse">
            <a:avLst/>
          </a:prstGeom>
          <a:gradFill>
            <a:gsLst>
              <a:gs pos="4000">
                <a:schemeClr val="accent5"/>
              </a:gs>
              <a:gs pos="100000">
                <a:schemeClr val="accent5">
                  <a:lumMod val="75000"/>
                </a:schemeClr>
              </a:gs>
            </a:gsLst>
            <a:lin ang="10800000" scaled="1"/>
          </a:gra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gn="ctr"/>
            <a:endParaRPr lang="en-US"/>
          </a:p>
        </p:txBody>
      </p:sp>
      <p:pic>
        <p:nvPicPr>
          <p:cNvPr id="55" name="Graphic 54" descr="Bullseye outline">
            <a:extLst>
              <a:ext uri="{FF2B5EF4-FFF2-40B4-BE49-F238E27FC236}">
                <a16:creationId xmlns:a16="http://schemas.microsoft.com/office/drawing/2014/main" id="{A014D43F-82F7-2937-ACBB-DA168A8659C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547176" y="1677878"/>
            <a:ext cx="379748" cy="379746"/>
          </a:xfrm>
          <a:prstGeom prst="rect">
            <a:avLst/>
          </a:prstGeom>
        </p:spPr>
      </p:pic>
      <p:pic>
        <p:nvPicPr>
          <p:cNvPr id="54" name="Picture 53" descr="A white line drawing of a paper and a target&#10;&#10;Description automatically generated">
            <a:extLst>
              <a:ext uri="{FF2B5EF4-FFF2-40B4-BE49-F238E27FC236}">
                <a16:creationId xmlns:a16="http://schemas.microsoft.com/office/drawing/2014/main" id="{619B2D9A-4A9A-6AB5-15EF-1B20B06E90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98393" y="1612187"/>
            <a:ext cx="457575" cy="457575"/>
          </a:xfrm>
          <a:prstGeom prst="rect">
            <a:avLst/>
          </a:prstGeom>
        </p:spPr>
      </p:pic>
      <p:pic>
        <p:nvPicPr>
          <p:cNvPr id="57" name="Picture 56" descr="A white circle with dots and circles in center&#10;&#10;Description automatically generated">
            <a:extLst>
              <a:ext uri="{FF2B5EF4-FFF2-40B4-BE49-F238E27FC236}">
                <a16:creationId xmlns:a16="http://schemas.microsoft.com/office/drawing/2014/main" id="{3744C9C0-AE50-26AA-154B-2751A808EA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1798" y="1332052"/>
            <a:ext cx="1057981" cy="1057981"/>
          </a:xfrm>
          <a:prstGeom prst="rect">
            <a:avLst/>
          </a:prstGeom>
        </p:spPr>
      </p:pic>
      <p:pic>
        <p:nvPicPr>
          <p:cNvPr id="59" name="Picture 58" descr="A white icon with black text&#10;&#10;Description automatically generated with medium confidence">
            <a:extLst>
              <a:ext uri="{FF2B5EF4-FFF2-40B4-BE49-F238E27FC236}">
                <a16:creationId xmlns:a16="http://schemas.microsoft.com/office/drawing/2014/main" id="{BC348FFA-EF70-8E7F-917F-819B99EF5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53397" y="1628800"/>
            <a:ext cx="492943" cy="492943"/>
          </a:xfrm>
          <a:prstGeom prst="rect">
            <a:avLst/>
          </a:prstGeom>
        </p:spPr>
      </p:pic>
    </p:spTree>
    <p:extLst>
      <p:ext uri="{BB962C8B-B14F-4D97-AF65-F5344CB8AC3E}">
        <p14:creationId xmlns:p14="http://schemas.microsoft.com/office/powerpoint/2010/main" val="2111966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Shape 46">
            <a:extLst>
              <a:ext uri="{FF2B5EF4-FFF2-40B4-BE49-F238E27FC236}">
                <a16:creationId xmlns:a16="http://schemas.microsoft.com/office/drawing/2014/main" id="{8953E064-DA86-F01B-7A6C-D31FA1280D33}"/>
              </a:ext>
            </a:extLst>
          </p:cNvPr>
          <p:cNvSpPr/>
          <p:nvPr/>
        </p:nvSpPr>
        <p:spPr>
          <a:xfrm flipH="1">
            <a:off x="10032807" y="1268760"/>
            <a:ext cx="708762" cy="2489138"/>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4">
                  <a:lumMod val="60000"/>
                  <a:lumOff val="40000"/>
                </a:schemeClr>
              </a:gs>
              <a:gs pos="74000">
                <a:schemeClr val="accent4">
                  <a:lumMod val="50000"/>
                </a:schemeClr>
              </a:gs>
              <a:gs pos="83000">
                <a:schemeClr val="accent4">
                  <a:lumMod val="50000"/>
                </a:schemeClr>
              </a:gs>
              <a:gs pos="100000">
                <a:schemeClr val="accent4">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48" name="Freeform: Shape 47">
            <a:extLst>
              <a:ext uri="{FF2B5EF4-FFF2-40B4-BE49-F238E27FC236}">
                <a16:creationId xmlns:a16="http://schemas.microsoft.com/office/drawing/2014/main" id="{D26F0B81-2B14-52C6-2B77-461DCD3F6484}"/>
              </a:ext>
            </a:extLst>
          </p:cNvPr>
          <p:cNvSpPr/>
          <p:nvPr/>
        </p:nvSpPr>
        <p:spPr>
          <a:xfrm flipH="1">
            <a:off x="8916604" y="1432006"/>
            <a:ext cx="615796" cy="2162646"/>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3">
                  <a:lumMod val="60000"/>
                  <a:lumOff val="40000"/>
                </a:schemeClr>
              </a:gs>
              <a:gs pos="74000">
                <a:schemeClr val="accent3">
                  <a:lumMod val="50000"/>
                </a:schemeClr>
              </a:gs>
              <a:gs pos="83000">
                <a:schemeClr val="accent3">
                  <a:lumMod val="50000"/>
                </a:schemeClr>
              </a:gs>
              <a:gs pos="100000">
                <a:schemeClr val="accent3">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49" name="Freeform: Shape 48">
            <a:extLst>
              <a:ext uri="{FF2B5EF4-FFF2-40B4-BE49-F238E27FC236}">
                <a16:creationId xmlns:a16="http://schemas.microsoft.com/office/drawing/2014/main" id="{4D83C984-B98B-9236-E9FB-1E17EC1654D4}"/>
              </a:ext>
            </a:extLst>
          </p:cNvPr>
          <p:cNvSpPr/>
          <p:nvPr/>
        </p:nvSpPr>
        <p:spPr>
          <a:xfrm flipH="1">
            <a:off x="7750596" y="1597890"/>
            <a:ext cx="521328" cy="1830877"/>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1">
                  <a:lumMod val="60000"/>
                  <a:lumOff val="40000"/>
                </a:schemeClr>
              </a:gs>
              <a:gs pos="74000">
                <a:schemeClr val="accent1">
                  <a:lumMod val="50000"/>
                </a:schemeClr>
              </a:gs>
              <a:gs pos="83000">
                <a:schemeClr val="accent1">
                  <a:lumMod val="50000"/>
                </a:schemeClr>
              </a:gs>
              <a:gs pos="100000">
                <a:schemeClr val="accent1">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50" name="Freeform: Shape 49">
            <a:extLst>
              <a:ext uri="{FF2B5EF4-FFF2-40B4-BE49-F238E27FC236}">
                <a16:creationId xmlns:a16="http://schemas.microsoft.com/office/drawing/2014/main" id="{24EE88FB-8653-74E4-EF0E-F3DB2E92065A}"/>
              </a:ext>
            </a:extLst>
          </p:cNvPr>
          <p:cNvSpPr/>
          <p:nvPr/>
        </p:nvSpPr>
        <p:spPr>
          <a:xfrm flipH="1">
            <a:off x="6639585" y="1740667"/>
            <a:ext cx="440019" cy="1545323"/>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tx2">
                  <a:lumMod val="60000"/>
                  <a:lumOff val="40000"/>
                </a:schemeClr>
              </a:gs>
              <a:gs pos="74000">
                <a:schemeClr val="tx2">
                  <a:lumMod val="75000"/>
                </a:schemeClr>
              </a:gs>
              <a:gs pos="83000">
                <a:schemeClr val="tx2">
                  <a:lumMod val="75000"/>
                </a:schemeClr>
              </a:gs>
              <a:gs pos="100000">
                <a:schemeClr val="tx2">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2FA79283-E056-73AA-B1A4-E75C64F8B7F4}"/>
              </a:ext>
            </a:extLst>
          </p:cNvPr>
          <p:cNvSpPr/>
          <p:nvPr/>
        </p:nvSpPr>
        <p:spPr>
          <a:xfrm flipH="1">
            <a:off x="6841415" y="1740667"/>
            <a:ext cx="761043" cy="1545323"/>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tx2">
                  <a:lumMod val="60000"/>
                  <a:lumOff val="40000"/>
                </a:schemeClr>
              </a:gs>
              <a:gs pos="74000">
                <a:schemeClr val="tx2"/>
              </a:gs>
              <a:gs pos="83000">
                <a:schemeClr val="tx2">
                  <a:lumMod val="75000"/>
                </a:schemeClr>
              </a:gs>
              <a:gs pos="100000">
                <a:schemeClr val="tx2">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52" name="Freeform: Shape 51">
            <a:extLst>
              <a:ext uri="{FF2B5EF4-FFF2-40B4-BE49-F238E27FC236}">
                <a16:creationId xmlns:a16="http://schemas.microsoft.com/office/drawing/2014/main" id="{793FFD18-4D93-90D6-B034-A4AEABEAB5ED}"/>
              </a:ext>
            </a:extLst>
          </p:cNvPr>
          <p:cNvSpPr/>
          <p:nvPr/>
        </p:nvSpPr>
        <p:spPr>
          <a:xfrm flipH="1">
            <a:off x="7989720" y="1597890"/>
            <a:ext cx="901673" cy="1830877"/>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1">
                  <a:lumMod val="60000"/>
                  <a:lumOff val="40000"/>
                </a:schemeClr>
              </a:gs>
              <a:gs pos="74000">
                <a:schemeClr val="accent1">
                  <a:lumMod val="75000"/>
                </a:schemeClr>
              </a:gs>
              <a:gs pos="83000">
                <a:schemeClr val="accent1">
                  <a:lumMod val="75000"/>
                </a:schemeClr>
              </a:gs>
              <a:gs pos="100000">
                <a:schemeClr val="accent1">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53" name="Freeform: Shape 52">
            <a:extLst>
              <a:ext uri="{FF2B5EF4-FFF2-40B4-BE49-F238E27FC236}">
                <a16:creationId xmlns:a16="http://schemas.microsoft.com/office/drawing/2014/main" id="{F217C238-9D20-1A13-1BBE-1A464A9C762D}"/>
              </a:ext>
            </a:extLst>
          </p:cNvPr>
          <p:cNvSpPr/>
          <p:nvPr/>
        </p:nvSpPr>
        <p:spPr>
          <a:xfrm flipH="1">
            <a:off x="9199060" y="1432006"/>
            <a:ext cx="1065062" cy="2162646"/>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3">
                  <a:lumMod val="60000"/>
                  <a:lumOff val="40000"/>
                </a:schemeClr>
              </a:gs>
              <a:gs pos="74000">
                <a:schemeClr val="accent3">
                  <a:lumMod val="75000"/>
                </a:schemeClr>
              </a:gs>
              <a:gs pos="83000">
                <a:schemeClr val="accent3">
                  <a:lumMod val="75000"/>
                </a:schemeClr>
              </a:gs>
              <a:gs pos="100000">
                <a:schemeClr val="accent3">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54" name="Freeform: Shape 53">
            <a:extLst>
              <a:ext uri="{FF2B5EF4-FFF2-40B4-BE49-F238E27FC236}">
                <a16:creationId xmlns:a16="http://schemas.microsoft.com/office/drawing/2014/main" id="{506432AA-9F4D-F997-E89A-F40C5A3FC94B}"/>
              </a:ext>
            </a:extLst>
          </p:cNvPr>
          <p:cNvSpPr/>
          <p:nvPr/>
        </p:nvSpPr>
        <p:spPr>
          <a:xfrm flipH="1">
            <a:off x="10357905" y="1268760"/>
            <a:ext cx="1225853" cy="2489138"/>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4">
                  <a:lumMod val="60000"/>
                  <a:lumOff val="40000"/>
                </a:schemeClr>
              </a:gs>
              <a:gs pos="74000">
                <a:schemeClr val="accent4">
                  <a:lumMod val="75000"/>
                </a:schemeClr>
              </a:gs>
              <a:gs pos="83000">
                <a:schemeClr val="accent4">
                  <a:lumMod val="75000"/>
                </a:schemeClr>
              </a:gs>
              <a:gs pos="100000">
                <a:schemeClr val="accent4">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 name="Title 1">
            <a:extLst>
              <a:ext uri="{FF2B5EF4-FFF2-40B4-BE49-F238E27FC236}">
                <a16:creationId xmlns:a16="http://schemas.microsoft.com/office/drawing/2014/main" id="{EFAFF5E2-FDCD-7997-7B04-04774251987A}"/>
              </a:ext>
            </a:extLst>
          </p:cNvPr>
          <p:cNvSpPr>
            <a:spLocks noGrp="1"/>
          </p:cNvSpPr>
          <p:nvPr>
            <p:ph type="title"/>
          </p:nvPr>
        </p:nvSpPr>
        <p:spPr>
          <a:xfrm>
            <a:off x="609441" y="274639"/>
            <a:ext cx="10969943" cy="711081"/>
          </a:xfrm>
        </p:spPr>
        <p:txBody>
          <a:bodyPr/>
          <a:lstStyle/>
          <a:p>
            <a:r>
              <a:rPr lang="en-US" b="0" i="0" dirty="0">
                <a:solidFill>
                  <a:srgbClr val="000000"/>
                </a:solidFill>
                <a:effectLst/>
                <a:highlight>
                  <a:srgbClr val="FFFFFF"/>
                </a:highlight>
              </a:rPr>
              <a:t>HACCP and Layers of Control Analysis for Acceptance and Release</a:t>
            </a:r>
            <a:endParaRPr lang="en-US" dirty="0"/>
          </a:p>
        </p:txBody>
      </p:sp>
      <p:sp>
        <p:nvSpPr>
          <p:cNvPr id="24" name="Freeform: Shape 23">
            <a:extLst>
              <a:ext uri="{FF2B5EF4-FFF2-40B4-BE49-F238E27FC236}">
                <a16:creationId xmlns:a16="http://schemas.microsoft.com/office/drawing/2014/main" id="{C761134E-FD05-3C0F-1971-8C03C0898A79}"/>
              </a:ext>
            </a:extLst>
          </p:cNvPr>
          <p:cNvSpPr/>
          <p:nvPr/>
        </p:nvSpPr>
        <p:spPr>
          <a:xfrm>
            <a:off x="1453827" y="1268760"/>
            <a:ext cx="708762" cy="2489138"/>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4">
                  <a:lumMod val="60000"/>
                  <a:lumOff val="40000"/>
                </a:schemeClr>
              </a:gs>
              <a:gs pos="74000">
                <a:schemeClr val="accent4">
                  <a:lumMod val="50000"/>
                </a:schemeClr>
              </a:gs>
              <a:gs pos="83000">
                <a:schemeClr val="accent4">
                  <a:lumMod val="50000"/>
                </a:schemeClr>
              </a:gs>
              <a:gs pos="100000">
                <a:schemeClr val="accent4">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711FFAF9-98B2-61A2-CB28-5A9CD79958A3}"/>
              </a:ext>
            </a:extLst>
          </p:cNvPr>
          <p:cNvSpPr/>
          <p:nvPr/>
        </p:nvSpPr>
        <p:spPr>
          <a:xfrm>
            <a:off x="2672723" y="1432006"/>
            <a:ext cx="615796" cy="2162646"/>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3">
                  <a:lumMod val="60000"/>
                  <a:lumOff val="40000"/>
                </a:schemeClr>
              </a:gs>
              <a:gs pos="74000">
                <a:schemeClr val="accent3">
                  <a:lumMod val="50000"/>
                </a:schemeClr>
              </a:gs>
              <a:gs pos="83000">
                <a:schemeClr val="accent3">
                  <a:lumMod val="50000"/>
                </a:schemeClr>
              </a:gs>
              <a:gs pos="100000">
                <a:schemeClr val="accent3">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8" name="Freeform: Shape 17">
            <a:extLst>
              <a:ext uri="{FF2B5EF4-FFF2-40B4-BE49-F238E27FC236}">
                <a16:creationId xmlns:a16="http://schemas.microsoft.com/office/drawing/2014/main" id="{9CF38D09-3E2C-C1A1-19EC-899250151709}"/>
              </a:ext>
            </a:extLst>
          </p:cNvPr>
          <p:cNvSpPr/>
          <p:nvPr/>
        </p:nvSpPr>
        <p:spPr>
          <a:xfrm>
            <a:off x="3928937" y="1597890"/>
            <a:ext cx="521328" cy="1830877"/>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accent1">
                  <a:lumMod val="60000"/>
                  <a:lumOff val="40000"/>
                </a:schemeClr>
              </a:gs>
              <a:gs pos="74000">
                <a:schemeClr val="accent1">
                  <a:lumMod val="50000"/>
                </a:schemeClr>
              </a:gs>
              <a:gs pos="83000">
                <a:schemeClr val="accent1">
                  <a:lumMod val="50000"/>
                </a:schemeClr>
              </a:gs>
              <a:gs pos="100000">
                <a:schemeClr val="accent1">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A0316EAD-D448-34A2-0B44-98C7BB721626}"/>
              </a:ext>
            </a:extLst>
          </p:cNvPr>
          <p:cNvSpPr/>
          <p:nvPr/>
        </p:nvSpPr>
        <p:spPr>
          <a:xfrm>
            <a:off x="5126022" y="1740667"/>
            <a:ext cx="440019" cy="1545323"/>
          </a:xfrm>
          <a:custGeom>
            <a:avLst/>
            <a:gdLst>
              <a:gd name="connsiteX0" fmla="*/ 0 w 705514"/>
              <a:gd name="connsiteY0" fmla="*/ 363276 h 2477729"/>
              <a:gd name="connsiteX1" fmla="*/ 381906 w 705514"/>
              <a:gd name="connsiteY1" fmla="*/ 0 h 2477729"/>
              <a:gd name="connsiteX2" fmla="*/ 705501 w 705514"/>
              <a:gd name="connsiteY2" fmla="*/ 1238865 h 2477729"/>
              <a:gd name="connsiteX3" fmla="*/ 381906 w 705514"/>
              <a:gd name="connsiteY3" fmla="*/ 2477729 h 2477729"/>
              <a:gd name="connsiteX4" fmla="*/ 0 w 705514"/>
              <a:gd name="connsiteY4" fmla="*/ 2138206 h 2477729"/>
              <a:gd name="connsiteX5" fmla="*/ 0 w 705514"/>
              <a:gd name="connsiteY5" fmla="*/ 363276 h 24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14" h="2477729">
                <a:moveTo>
                  <a:pt x="0" y="363276"/>
                </a:moveTo>
                <a:lnTo>
                  <a:pt x="381906" y="0"/>
                </a:lnTo>
                <a:cubicBezTo>
                  <a:pt x="381906" y="0"/>
                  <a:pt x="703079" y="223461"/>
                  <a:pt x="705501" y="1238865"/>
                </a:cubicBezTo>
                <a:cubicBezTo>
                  <a:pt x="707923" y="2216916"/>
                  <a:pt x="381906" y="2477729"/>
                  <a:pt x="381906" y="2477729"/>
                </a:cubicBezTo>
                <a:lnTo>
                  <a:pt x="0" y="2138206"/>
                </a:lnTo>
                <a:lnTo>
                  <a:pt x="0" y="363276"/>
                </a:lnTo>
                <a:close/>
              </a:path>
            </a:pathLst>
          </a:custGeom>
          <a:gradFill>
            <a:gsLst>
              <a:gs pos="0">
                <a:schemeClr val="tx2">
                  <a:lumMod val="60000"/>
                  <a:lumOff val="40000"/>
                </a:schemeClr>
              </a:gs>
              <a:gs pos="74000">
                <a:schemeClr val="tx2">
                  <a:lumMod val="75000"/>
                </a:schemeClr>
              </a:gs>
              <a:gs pos="83000">
                <a:schemeClr val="tx2">
                  <a:lumMod val="75000"/>
                </a:schemeClr>
              </a:gs>
              <a:gs pos="100000">
                <a:schemeClr val="tx2">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8" name="Freeform: Shape 27">
            <a:extLst>
              <a:ext uri="{FF2B5EF4-FFF2-40B4-BE49-F238E27FC236}">
                <a16:creationId xmlns:a16="http://schemas.microsoft.com/office/drawing/2014/main" id="{88111AEB-7494-C4B5-6A5A-984471A9ECD5}"/>
              </a:ext>
            </a:extLst>
          </p:cNvPr>
          <p:cNvSpPr/>
          <p:nvPr/>
        </p:nvSpPr>
        <p:spPr>
          <a:xfrm>
            <a:off x="4603168" y="1740667"/>
            <a:ext cx="761043" cy="1545323"/>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tx2">
                  <a:lumMod val="60000"/>
                  <a:lumOff val="40000"/>
                </a:schemeClr>
              </a:gs>
              <a:gs pos="74000">
                <a:schemeClr val="tx2"/>
              </a:gs>
              <a:gs pos="83000">
                <a:schemeClr val="tx2">
                  <a:lumMod val="75000"/>
                </a:schemeClr>
              </a:gs>
              <a:gs pos="100000">
                <a:schemeClr val="tx2">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9" name="Freeform: Shape 18">
            <a:extLst>
              <a:ext uri="{FF2B5EF4-FFF2-40B4-BE49-F238E27FC236}">
                <a16:creationId xmlns:a16="http://schemas.microsoft.com/office/drawing/2014/main" id="{C0DC3A87-C9E8-92E7-94BC-E93675226DC8}"/>
              </a:ext>
            </a:extLst>
          </p:cNvPr>
          <p:cNvSpPr/>
          <p:nvPr/>
        </p:nvSpPr>
        <p:spPr>
          <a:xfrm>
            <a:off x="3309468" y="1597890"/>
            <a:ext cx="901673" cy="1830877"/>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1">
                  <a:lumMod val="60000"/>
                  <a:lumOff val="40000"/>
                </a:schemeClr>
              </a:gs>
              <a:gs pos="74000">
                <a:schemeClr val="accent1">
                  <a:lumMod val="75000"/>
                </a:schemeClr>
              </a:gs>
              <a:gs pos="83000">
                <a:schemeClr val="accent1">
                  <a:lumMod val="75000"/>
                </a:schemeClr>
              </a:gs>
              <a:gs pos="100000">
                <a:schemeClr val="accent1">
                  <a:lumMod val="50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6A5C32AF-7F9A-D439-4FDF-757E2CF6529F}"/>
              </a:ext>
            </a:extLst>
          </p:cNvPr>
          <p:cNvSpPr/>
          <p:nvPr/>
        </p:nvSpPr>
        <p:spPr>
          <a:xfrm>
            <a:off x="1941001" y="1432006"/>
            <a:ext cx="1065062" cy="2162646"/>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3">
                  <a:lumMod val="60000"/>
                  <a:lumOff val="40000"/>
                </a:schemeClr>
              </a:gs>
              <a:gs pos="74000">
                <a:schemeClr val="accent3">
                  <a:lumMod val="75000"/>
                </a:schemeClr>
              </a:gs>
              <a:gs pos="83000">
                <a:schemeClr val="accent3">
                  <a:lumMod val="75000"/>
                </a:schemeClr>
              </a:gs>
              <a:gs pos="100000">
                <a:schemeClr val="accent3">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5B4E08EF-8077-A4D8-F56A-06C5AE9F1FE5}"/>
              </a:ext>
            </a:extLst>
          </p:cNvPr>
          <p:cNvSpPr/>
          <p:nvPr/>
        </p:nvSpPr>
        <p:spPr>
          <a:xfrm>
            <a:off x="611638" y="1268760"/>
            <a:ext cx="1225853" cy="2489138"/>
          </a:xfrm>
          <a:custGeom>
            <a:avLst/>
            <a:gdLst>
              <a:gd name="connsiteX0" fmla="*/ 1220235 w 1220235"/>
              <a:gd name="connsiteY0" fmla="*/ 2477729 h 2477729"/>
              <a:gd name="connsiteX1" fmla="*/ 0 w 1220235"/>
              <a:gd name="connsiteY1" fmla="*/ 1238865 h 2477729"/>
              <a:gd name="connsiteX2" fmla="*/ 1220235 w 1220235"/>
              <a:gd name="connsiteY2" fmla="*/ 0 h 2477729"/>
              <a:gd name="connsiteX3" fmla="*/ 959421 w 1220235"/>
              <a:gd name="connsiteY3" fmla="*/ 1238865 h 2477729"/>
              <a:gd name="connsiteX4" fmla="*/ 1220235 w 1220235"/>
              <a:gd name="connsiteY4" fmla="*/ 2477729 h 247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35" h="2477729">
                <a:moveTo>
                  <a:pt x="1220235" y="2477729"/>
                </a:moveTo>
                <a:cubicBezTo>
                  <a:pt x="847644" y="2365952"/>
                  <a:pt x="0" y="1923034"/>
                  <a:pt x="0" y="1238865"/>
                </a:cubicBezTo>
                <a:cubicBezTo>
                  <a:pt x="0" y="554695"/>
                  <a:pt x="856959" y="74518"/>
                  <a:pt x="1220235" y="0"/>
                </a:cubicBezTo>
                <a:cubicBezTo>
                  <a:pt x="1220235" y="0"/>
                  <a:pt x="959421" y="428293"/>
                  <a:pt x="959421" y="1238865"/>
                </a:cubicBezTo>
                <a:cubicBezTo>
                  <a:pt x="959421" y="2049250"/>
                  <a:pt x="1220235" y="2477729"/>
                  <a:pt x="1220235" y="2477729"/>
                </a:cubicBezTo>
                <a:close/>
              </a:path>
            </a:pathLst>
          </a:custGeom>
          <a:gradFill>
            <a:gsLst>
              <a:gs pos="0">
                <a:schemeClr val="accent4">
                  <a:lumMod val="60000"/>
                  <a:lumOff val="40000"/>
                </a:schemeClr>
              </a:gs>
              <a:gs pos="74000">
                <a:schemeClr val="accent4">
                  <a:lumMod val="75000"/>
                </a:schemeClr>
              </a:gs>
              <a:gs pos="83000">
                <a:schemeClr val="accent4">
                  <a:lumMod val="75000"/>
                </a:schemeClr>
              </a:gs>
              <a:gs pos="100000">
                <a:schemeClr val="accent4">
                  <a:lumMod val="75000"/>
                </a:schemeClr>
              </a:gs>
            </a:gsLst>
            <a:path path="circle">
              <a:fillToRect l="100000" b="100000"/>
            </a:path>
          </a:gradFill>
          <a:ln w="9295"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30" name="Oval 29">
            <a:extLst>
              <a:ext uri="{FF2B5EF4-FFF2-40B4-BE49-F238E27FC236}">
                <a16:creationId xmlns:a16="http://schemas.microsoft.com/office/drawing/2014/main" id="{B52004A8-C1FB-4A36-7B80-6F530E30DCF0}"/>
              </a:ext>
            </a:extLst>
          </p:cNvPr>
          <p:cNvSpPr/>
          <p:nvPr/>
        </p:nvSpPr>
        <p:spPr>
          <a:xfrm>
            <a:off x="5395119" y="1805263"/>
            <a:ext cx="1398587" cy="1398587"/>
          </a:xfrm>
          <a:prstGeom prst="ellipse">
            <a:avLst/>
          </a:prstGeom>
          <a:gradFill flip="none" rotWithShape="1">
            <a:gsLst>
              <a:gs pos="0">
                <a:schemeClr val="accent5">
                  <a:lumMod val="60000"/>
                  <a:lumOff val="40000"/>
                </a:schemeClr>
              </a:gs>
              <a:gs pos="74000">
                <a:schemeClr val="accent5">
                  <a:lumMod val="75000"/>
                </a:schemeClr>
              </a:gs>
              <a:gs pos="83000">
                <a:schemeClr val="accent5">
                  <a:lumMod val="75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Segoe UI"/>
              <a:ea typeface="+mn-ea"/>
              <a:cs typeface="+mn-cs"/>
            </a:endParaRPr>
          </a:p>
        </p:txBody>
      </p:sp>
      <p:sp>
        <p:nvSpPr>
          <p:cNvPr id="56" name="TextBox 55">
            <a:extLst>
              <a:ext uri="{FF2B5EF4-FFF2-40B4-BE49-F238E27FC236}">
                <a16:creationId xmlns:a16="http://schemas.microsoft.com/office/drawing/2014/main" id="{2F595C9D-256B-DE75-6B28-49EB75E3A5F2}"/>
              </a:ext>
            </a:extLst>
          </p:cNvPr>
          <p:cNvSpPr txBox="1"/>
          <p:nvPr/>
        </p:nvSpPr>
        <p:spPr>
          <a:xfrm>
            <a:off x="609441" y="5478321"/>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Identify potential contamination hazards</a:t>
            </a:r>
          </a:p>
        </p:txBody>
      </p:sp>
      <p:sp>
        <p:nvSpPr>
          <p:cNvPr id="57" name="TextBox 56">
            <a:extLst>
              <a:ext uri="{FF2B5EF4-FFF2-40B4-BE49-F238E27FC236}">
                <a16:creationId xmlns:a16="http://schemas.microsoft.com/office/drawing/2014/main" id="{70F66760-F5D0-8BD3-FED7-F6CCDE5DB26F}"/>
              </a:ext>
            </a:extLst>
          </p:cNvPr>
          <p:cNvSpPr txBox="1"/>
          <p:nvPr/>
        </p:nvSpPr>
        <p:spPr>
          <a:xfrm>
            <a:off x="1821692" y="4349913"/>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Define layers of control</a:t>
            </a:r>
          </a:p>
        </p:txBody>
      </p:sp>
      <p:sp>
        <p:nvSpPr>
          <p:cNvPr id="58" name="TextBox 57">
            <a:extLst>
              <a:ext uri="{FF2B5EF4-FFF2-40B4-BE49-F238E27FC236}">
                <a16:creationId xmlns:a16="http://schemas.microsoft.com/office/drawing/2014/main" id="{5929AB0C-461A-FF9F-9B68-418D3D31FC6E}"/>
              </a:ext>
            </a:extLst>
          </p:cNvPr>
          <p:cNvSpPr txBox="1"/>
          <p:nvPr/>
        </p:nvSpPr>
        <p:spPr>
          <a:xfrm>
            <a:off x="3033943" y="5478321"/>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Assess effectiveness of each layer</a:t>
            </a:r>
          </a:p>
        </p:txBody>
      </p:sp>
      <p:sp>
        <p:nvSpPr>
          <p:cNvPr id="59" name="TextBox 58">
            <a:extLst>
              <a:ext uri="{FF2B5EF4-FFF2-40B4-BE49-F238E27FC236}">
                <a16:creationId xmlns:a16="http://schemas.microsoft.com/office/drawing/2014/main" id="{9731945F-4544-A389-43CD-842D69783DF7}"/>
              </a:ext>
            </a:extLst>
          </p:cNvPr>
          <p:cNvSpPr txBox="1"/>
          <p:nvPr/>
        </p:nvSpPr>
        <p:spPr>
          <a:xfrm>
            <a:off x="4246194" y="4349913"/>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Quantify risk reduction</a:t>
            </a:r>
          </a:p>
        </p:txBody>
      </p:sp>
      <p:sp>
        <p:nvSpPr>
          <p:cNvPr id="60" name="TextBox 59">
            <a:extLst>
              <a:ext uri="{FF2B5EF4-FFF2-40B4-BE49-F238E27FC236}">
                <a16:creationId xmlns:a16="http://schemas.microsoft.com/office/drawing/2014/main" id="{B5B00AAA-D4EC-D372-FBF0-94292A1D4F42}"/>
              </a:ext>
            </a:extLst>
          </p:cNvPr>
          <p:cNvSpPr txBox="1"/>
          <p:nvPr/>
        </p:nvSpPr>
        <p:spPr>
          <a:xfrm>
            <a:off x="6221323" y="5478321"/>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Identify gaps and improvements</a:t>
            </a:r>
          </a:p>
        </p:txBody>
      </p:sp>
      <p:sp>
        <p:nvSpPr>
          <p:cNvPr id="61" name="TextBox 60">
            <a:extLst>
              <a:ext uri="{FF2B5EF4-FFF2-40B4-BE49-F238E27FC236}">
                <a16:creationId xmlns:a16="http://schemas.microsoft.com/office/drawing/2014/main" id="{C0A6573D-B02C-1F77-65A0-5AB8A07C8E69}"/>
              </a:ext>
            </a:extLst>
          </p:cNvPr>
          <p:cNvSpPr txBox="1"/>
          <p:nvPr/>
        </p:nvSpPr>
        <p:spPr>
          <a:xfrm>
            <a:off x="7431279" y="4349913"/>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Document and review	</a:t>
            </a:r>
          </a:p>
        </p:txBody>
      </p:sp>
      <p:sp>
        <p:nvSpPr>
          <p:cNvPr id="62" name="TextBox 61">
            <a:extLst>
              <a:ext uri="{FF2B5EF4-FFF2-40B4-BE49-F238E27FC236}">
                <a16:creationId xmlns:a16="http://schemas.microsoft.com/office/drawing/2014/main" id="{4BFE1F4E-AD40-09F6-8D35-5295CF0D4C2A}"/>
              </a:ext>
            </a:extLst>
          </p:cNvPr>
          <p:cNvSpPr txBox="1"/>
          <p:nvPr/>
        </p:nvSpPr>
        <p:spPr>
          <a:xfrm>
            <a:off x="8641235" y="5478321"/>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Implement a holistic contamination control strategy</a:t>
            </a:r>
          </a:p>
        </p:txBody>
      </p:sp>
      <p:sp>
        <p:nvSpPr>
          <p:cNvPr id="63" name="TextBox 62">
            <a:extLst>
              <a:ext uri="{FF2B5EF4-FFF2-40B4-BE49-F238E27FC236}">
                <a16:creationId xmlns:a16="http://schemas.microsoft.com/office/drawing/2014/main" id="{20CFA98A-5F26-D8A4-1F60-6AE92B7CA620}"/>
              </a:ext>
            </a:extLst>
          </p:cNvPr>
          <p:cNvSpPr txBox="1"/>
          <p:nvPr/>
        </p:nvSpPr>
        <p:spPr>
          <a:xfrm>
            <a:off x="9851192" y="4349913"/>
            <a:ext cx="1728192" cy="659982"/>
          </a:xfrm>
          <a:prstGeom prst="rect">
            <a:avLst/>
          </a:prstGeom>
          <a:noFill/>
        </p:spPr>
        <p:txBody>
          <a:bodyPr wrap="square" lIns="0" tIns="0" rIns="0" bIns="0" rtlCol="0" anchor="t">
            <a:noAutofit/>
          </a:bodyPr>
          <a:lstStyle/>
          <a:p>
            <a:pPr marL="0" marR="0" lvl="0" indent="0" algn="l" defTabSz="1218987"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Segoe UI"/>
                <a:ea typeface="+mn-ea"/>
                <a:cs typeface="Segoe UI Light" panose="020B0502040204020203" pitchFamily="34" charset="0"/>
              </a:rPr>
              <a:t>Continuous Improvement</a:t>
            </a:r>
          </a:p>
        </p:txBody>
      </p:sp>
      <p:cxnSp>
        <p:nvCxnSpPr>
          <p:cNvPr id="81" name="Straight Connector 80">
            <a:extLst>
              <a:ext uri="{FF2B5EF4-FFF2-40B4-BE49-F238E27FC236}">
                <a16:creationId xmlns:a16="http://schemas.microsoft.com/office/drawing/2014/main" id="{1E4C36C0-6B1D-DD43-7B58-0662EBD04ED2}"/>
              </a:ext>
            </a:extLst>
          </p:cNvPr>
          <p:cNvCxnSpPr>
            <a:cxnSpLocks/>
          </p:cNvCxnSpPr>
          <p:nvPr/>
        </p:nvCxnSpPr>
        <p:spPr>
          <a:xfrm>
            <a:off x="1473537" y="3645024"/>
            <a:ext cx="0" cy="1512009"/>
          </a:xfrm>
          <a:prstGeom prst="line">
            <a:avLst/>
          </a:prstGeom>
          <a:ln w="12700">
            <a:solidFill>
              <a:schemeClr val="accent4"/>
            </a:solidFill>
            <a:tailEnd type="oval" w="lg" len="lg"/>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7BBD906-B590-6FE4-FDC7-6A6B222A4DAA}"/>
              </a:ext>
            </a:extLst>
          </p:cNvPr>
          <p:cNvCxnSpPr>
            <a:cxnSpLocks/>
          </p:cNvCxnSpPr>
          <p:nvPr/>
        </p:nvCxnSpPr>
        <p:spPr>
          <a:xfrm>
            <a:off x="3771893" y="3645024"/>
            <a:ext cx="0" cy="1512009"/>
          </a:xfrm>
          <a:prstGeom prst="line">
            <a:avLst/>
          </a:prstGeom>
          <a:ln w="12700">
            <a:solidFill>
              <a:schemeClr val="accent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7778B8-6432-5701-BC41-3289A8261E25}"/>
              </a:ext>
            </a:extLst>
          </p:cNvPr>
          <p:cNvCxnSpPr>
            <a:cxnSpLocks/>
          </p:cNvCxnSpPr>
          <p:nvPr/>
        </p:nvCxnSpPr>
        <p:spPr>
          <a:xfrm>
            <a:off x="7085419" y="3645024"/>
            <a:ext cx="0" cy="1512009"/>
          </a:xfrm>
          <a:prstGeom prst="line">
            <a:avLst/>
          </a:prstGeom>
          <a:ln w="12700">
            <a:solidFill>
              <a:schemeClr val="tx2"/>
            </a:solidFill>
            <a:tailEnd type="oval" w="lg" len="lg"/>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D9C7D18-D295-3CA0-65F0-9B41F79ED6F7}"/>
              </a:ext>
            </a:extLst>
          </p:cNvPr>
          <p:cNvCxnSpPr>
            <a:cxnSpLocks/>
          </p:cNvCxnSpPr>
          <p:nvPr/>
        </p:nvCxnSpPr>
        <p:spPr>
          <a:xfrm>
            <a:off x="9505331" y="3645024"/>
            <a:ext cx="0" cy="1512009"/>
          </a:xfrm>
          <a:prstGeom prst="line">
            <a:avLst/>
          </a:prstGeom>
          <a:ln w="12700">
            <a:solidFill>
              <a:schemeClr val="accent3"/>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A48F58E-8353-CAEC-9E28-48DF1779878F}"/>
              </a:ext>
            </a:extLst>
          </p:cNvPr>
          <p:cNvCxnSpPr>
            <a:cxnSpLocks/>
          </p:cNvCxnSpPr>
          <p:nvPr/>
        </p:nvCxnSpPr>
        <p:spPr>
          <a:xfrm>
            <a:off x="2685788" y="3645024"/>
            <a:ext cx="0" cy="424614"/>
          </a:xfrm>
          <a:prstGeom prst="line">
            <a:avLst/>
          </a:prstGeom>
          <a:ln w="12700">
            <a:solidFill>
              <a:schemeClr val="accent3"/>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EF607F1-5D50-51F3-D86A-01F4B7473044}"/>
              </a:ext>
            </a:extLst>
          </p:cNvPr>
          <p:cNvCxnSpPr>
            <a:cxnSpLocks/>
          </p:cNvCxnSpPr>
          <p:nvPr/>
        </p:nvCxnSpPr>
        <p:spPr>
          <a:xfrm>
            <a:off x="10715288" y="3645024"/>
            <a:ext cx="0" cy="424614"/>
          </a:xfrm>
          <a:prstGeom prst="line">
            <a:avLst/>
          </a:prstGeom>
          <a:ln w="12700">
            <a:solidFill>
              <a:schemeClr val="accent4"/>
            </a:solidFill>
            <a:tailEnd type="oval"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4C200C5-343E-0389-8241-2E06013FB4CC}"/>
              </a:ext>
            </a:extLst>
          </p:cNvPr>
          <p:cNvCxnSpPr>
            <a:cxnSpLocks/>
          </p:cNvCxnSpPr>
          <p:nvPr/>
        </p:nvCxnSpPr>
        <p:spPr>
          <a:xfrm>
            <a:off x="8295375" y="3645024"/>
            <a:ext cx="0" cy="424614"/>
          </a:xfrm>
          <a:prstGeom prst="line">
            <a:avLst/>
          </a:prstGeom>
          <a:ln w="12700">
            <a:solidFill>
              <a:schemeClr val="accent1"/>
            </a:solidFill>
            <a:tailEnd type="oval"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63DA7FD-0A4F-0BF4-4F09-8712DFC643E1}"/>
              </a:ext>
            </a:extLst>
          </p:cNvPr>
          <p:cNvCxnSpPr>
            <a:cxnSpLocks/>
          </p:cNvCxnSpPr>
          <p:nvPr/>
        </p:nvCxnSpPr>
        <p:spPr>
          <a:xfrm>
            <a:off x="5110290" y="3645024"/>
            <a:ext cx="0" cy="424614"/>
          </a:xfrm>
          <a:prstGeom prst="line">
            <a:avLst/>
          </a:prstGeom>
          <a:ln w="12700">
            <a:solidFill>
              <a:schemeClr val="tx2"/>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01DD30B5-6C5D-6565-FFCC-F61863791E9C}"/>
              </a:ext>
            </a:extLst>
          </p:cNvPr>
          <p:cNvGrpSpPr/>
          <p:nvPr/>
        </p:nvGrpSpPr>
        <p:grpSpPr>
          <a:xfrm>
            <a:off x="8682765" y="4785914"/>
            <a:ext cx="640080" cy="640080"/>
            <a:chOff x="8671504" y="4935950"/>
            <a:chExt cx="421113" cy="424446"/>
          </a:xfrm>
          <a:gradFill>
            <a:gsLst>
              <a:gs pos="0">
                <a:schemeClr val="accent3"/>
              </a:gs>
              <a:gs pos="100000">
                <a:schemeClr val="accent3">
                  <a:lumMod val="75000"/>
                </a:schemeClr>
              </a:gs>
            </a:gsLst>
            <a:path path="circle">
              <a:fillToRect l="100000" b="100000"/>
            </a:path>
          </a:gradFill>
        </p:grpSpPr>
        <p:sp>
          <p:nvSpPr>
            <p:cNvPr id="134" name="Freeform: Shape 133">
              <a:extLst>
                <a:ext uri="{FF2B5EF4-FFF2-40B4-BE49-F238E27FC236}">
                  <a16:creationId xmlns:a16="http://schemas.microsoft.com/office/drawing/2014/main" id="{6EDB9B9F-05C2-8A17-9C44-1CF30C3B0EDC}"/>
                </a:ext>
              </a:extLst>
            </p:cNvPr>
            <p:cNvSpPr/>
            <p:nvPr/>
          </p:nvSpPr>
          <p:spPr>
            <a:xfrm>
              <a:off x="8752399" y="5011744"/>
              <a:ext cx="262752" cy="262752"/>
            </a:xfrm>
            <a:custGeom>
              <a:avLst/>
              <a:gdLst>
                <a:gd name="connsiteX0" fmla="*/ 262753 w 262752"/>
                <a:gd name="connsiteY0" fmla="*/ 98532 h 262752"/>
                <a:gd name="connsiteX1" fmla="*/ 164220 w 262752"/>
                <a:gd name="connsiteY1" fmla="*/ 98532 h 262752"/>
                <a:gd name="connsiteX2" fmla="*/ 131376 w 262752"/>
                <a:gd name="connsiteY2" fmla="*/ 0 h 262752"/>
                <a:gd name="connsiteX3" fmla="*/ 98532 w 262752"/>
                <a:gd name="connsiteY3" fmla="*/ 98532 h 262752"/>
                <a:gd name="connsiteX4" fmla="*/ 0 w 262752"/>
                <a:gd name="connsiteY4" fmla="*/ 98532 h 262752"/>
                <a:gd name="connsiteX5" fmla="*/ 75289 w 262752"/>
                <a:gd name="connsiteY5" fmla="*/ 164220 h 262752"/>
                <a:gd name="connsiteX6" fmla="*/ 45982 w 262752"/>
                <a:gd name="connsiteY6" fmla="*/ 262753 h 262752"/>
                <a:gd name="connsiteX7" fmla="*/ 131376 w 262752"/>
                <a:gd name="connsiteY7" fmla="*/ 203633 h 262752"/>
                <a:gd name="connsiteX8" fmla="*/ 216771 w 262752"/>
                <a:gd name="connsiteY8" fmla="*/ 262753 h 262752"/>
                <a:gd name="connsiteX9" fmla="*/ 186959 w 262752"/>
                <a:gd name="connsiteY9" fmla="*/ 164220 h 26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752" h="262752">
                  <a:moveTo>
                    <a:pt x="262753" y="98532"/>
                  </a:moveTo>
                  <a:lnTo>
                    <a:pt x="164220" y="98532"/>
                  </a:lnTo>
                  <a:lnTo>
                    <a:pt x="131376" y="0"/>
                  </a:lnTo>
                  <a:lnTo>
                    <a:pt x="98532" y="98532"/>
                  </a:lnTo>
                  <a:lnTo>
                    <a:pt x="0" y="98532"/>
                  </a:lnTo>
                  <a:lnTo>
                    <a:pt x="75289" y="164220"/>
                  </a:lnTo>
                  <a:lnTo>
                    <a:pt x="45982" y="262753"/>
                  </a:lnTo>
                  <a:lnTo>
                    <a:pt x="131376" y="203633"/>
                  </a:lnTo>
                  <a:lnTo>
                    <a:pt x="216771" y="262753"/>
                  </a:lnTo>
                  <a:lnTo>
                    <a:pt x="186959" y="164220"/>
                  </a:ln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5" name="Freeform: Shape 134">
              <a:extLst>
                <a:ext uri="{FF2B5EF4-FFF2-40B4-BE49-F238E27FC236}">
                  <a16:creationId xmlns:a16="http://schemas.microsoft.com/office/drawing/2014/main" id="{02D00C9B-1EE7-D788-D794-007A4C07A051}"/>
                </a:ext>
              </a:extLst>
            </p:cNvPr>
            <p:cNvSpPr/>
            <p:nvPr/>
          </p:nvSpPr>
          <p:spPr>
            <a:xfrm>
              <a:off x="8873670" y="4935950"/>
              <a:ext cx="20211" cy="55582"/>
            </a:xfrm>
            <a:custGeom>
              <a:avLst/>
              <a:gdLst>
                <a:gd name="connsiteX0" fmla="*/ 10106 w 20211"/>
                <a:gd name="connsiteY0" fmla="*/ 55582 h 55582"/>
                <a:gd name="connsiteX1" fmla="*/ 0 w 20211"/>
                <a:gd name="connsiteY1" fmla="*/ 45476 h 55582"/>
                <a:gd name="connsiteX2" fmla="*/ 0 w 20211"/>
                <a:gd name="connsiteY2" fmla="*/ 10106 h 55582"/>
                <a:gd name="connsiteX3" fmla="*/ 10106 w 20211"/>
                <a:gd name="connsiteY3" fmla="*/ 0 h 55582"/>
                <a:gd name="connsiteX4" fmla="*/ 20212 w 20211"/>
                <a:gd name="connsiteY4" fmla="*/ 10106 h 55582"/>
                <a:gd name="connsiteX5" fmla="*/ 20212 w 20211"/>
                <a:gd name="connsiteY5" fmla="*/ 45476 h 55582"/>
                <a:gd name="connsiteX6" fmla="*/ 10106 w 20211"/>
                <a:gd name="connsiteY6" fmla="*/ 55582 h 5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11" h="55582">
                  <a:moveTo>
                    <a:pt x="10106" y="55582"/>
                  </a:moveTo>
                  <a:cubicBezTo>
                    <a:pt x="4548" y="55582"/>
                    <a:pt x="0" y="51035"/>
                    <a:pt x="0" y="45476"/>
                  </a:cubicBezTo>
                  <a:lnTo>
                    <a:pt x="0" y="10106"/>
                  </a:lnTo>
                  <a:cubicBezTo>
                    <a:pt x="0" y="4548"/>
                    <a:pt x="4548" y="0"/>
                    <a:pt x="10106" y="0"/>
                  </a:cubicBezTo>
                  <a:cubicBezTo>
                    <a:pt x="15664" y="0"/>
                    <a:pt x="20212" y="4548"/>
                    <a:pt x="20212" y="10106"/>
                  </a:cubicBezTo>
                  <a:lnTo>
                    <a:pt x="20212" y="45476"/>
                  </a:lnTo>
                  <a:cubicBezTo>
                    <a:pt x="20212" y="51035"/>
                    <a:pt x="15664" y="55582"/>
                    <a:pt x="10106" y="55582"/>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6" name="Freeform: Shape 135">
              <a:extLst>
                <a:ext uri="{FF2B5EF4-FFF2-40B4-BE49-F238E27FC236}">
                  <a16:creationId xmlns:a16="http://schemas.microsoft.com/office/drawing/2014/main" id="{DF552F1C-B6D0-9C9E-1E63-A1F4EE577E8C}"/>
                </a:ext>
              </a:extLst>
            </p:cNvPr>
            <p:cNvSpPr/>
            <p:nvPr/>
          </p:nvSpPr>
          <p:spPr>
            <a:xfrm>
              <a:off x="8873670" y="5269444"/>
              <a:ext cx="20211" cy="90952"/>
            </a:xfrm>
            <a:custGeom>
              <a:avLst/>
              <a:gdLst>
                <a:gd name="connsiteX0" fmla="*/ 10106 w 20211"/>
                <a:gd name="connsiteY0" fmla="*/ 90953 h 90952"/>
                <a:gd name="connsiteX1" fmla="*/ 0 w 20211"/>
                <a:gd name="connsiteY1" fmla="*/ 80847 h 90952"/>
                <a:gd name="connsiteX2" fmla="*/ 0 w 20211"/>
                <a:gd name="connsiteY2" fmla="*/ 10106 h 90952"/>
                <a:gd name="connsiteX3" fmla="*/ 10106 w 20211"/>
                <a:gd name="connsiteY3" fmla="*/ 0 h 90952"/>
                <a:gd name="connsiteX4" fmla="*/ 20212 w 20211"/>
                <a:gd name="connsiteY4" fmla="*/ 10106 h 90952"/>
                <a:gd name="connsiteX5" fmla="*/ 20212 w 20211"/>
                <a:gd name="connsiteY5" fmla="*/ 80847 h 90952"/>
                <a:gd name="connsiteX6" fmla="*/ 10106 w 20211"/>
                <a:gd name="connsiteY6" fmla="*/ 90953 h 9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11" h="90952">
                  <a:moveTo>
                    <a:pt x="10106" y="90953"/>
                  </a:moveTo>
                  <a:cubicBezTo>
                    <a:pt x="4548" y="90953"/>
                    <a:pt x="0" y="86405"/>
                    <a:pt x="0" y="80847"/>
                  </a:cubicBezTo>
                  <a:lnTo>
                    <a:pt x="0" y="10106"/>
                  </a:lnTo>
                  <a:cubicBezTo>
                    <a:pt x="0" y="4548"/>
                    <a:pt x="4548" y="0"/>
                    <a:pt x="10106" y="0"/>
                  </a:cubicBezTo>
                  <a:cubicBezTo>
                    <a:pt x="15664" y="0"/>
                    <a:pt x="20212" y="4548"/>
                    <a:pt x="20212" y="10106"/>
                  </a:cubicBezTo>
                  <a:lnTo>
                    <a:pt x="20212" y="80847"/>
                  </a:lnTo>
                  <a:cubicBezTo>
                    <a:pt x="20212" y="86405"/>
                    <a:pt x="15664" y="90953"/>
                    <a:pt x="10106" y="90953"/>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7" name="Freeform: Shape 136">
              <a:extLst>
                <a:ext uri="{FF2B5EF4-FFF2-40B4-BE49-F238E27FC236}">
                  <a16:creationId xmlns:a16="http://schemas.microsoft.com/office/drawing/2014/main" id="{924A073B-67F5-7EC3-7290-31869114E35F}"/>
                </a:ext>
              </a:extLst>
            </p:cNvPr>
            <p:cNvSpPr/>
            <p:nvPr/>
          </p:nvSpPr>
          <p:spPr>
            <a:xfrm>
              <a:off x="8671504" y="5095070"/>
              <a:ext cx="50244" cy="25312"/>
            </a:xfrm>
            <a:custGeom>
              <a:avLst/>
              <a:gdLst>
                <a:gd name="connsiteX0" fmla="*/ 39966 w 50244"/>
                <a:gd name="connsiteY0" fmla="*/ 25313 h 25312"/>
                <a:gd name="connsiteX1" fmla="*/ 38450 w 50244"/>
                <a:gd name="connsiteY1" fmla="*/ 25313 h 25312"/>
                <a:gd name="connsiteX2" fmla="*/ 8638 w 50244"/>
                <a:gd name="connsiteY2" fmla="*/ 20260 h 25312"/>
                <a:gd name="connsiteX3" fmla="*/ 48 w 50244"/>
                <a:gd name="connsiteY3" fmla="*/ 8638 h 25312"/>
                <a:gd name="connsiteX4" fmla="*/ 11670 w 50244"/>
                <a:gd name="connsiteY4" fmla="*/ 48 h 25312"/>
                <a:gd name="connsiteX5" fmla="*/ 12175 w 50244"/>
                <a:gd name="connsiteY5" fmla="*/ 48 h 25312"/>
                <a:gd name="connsiteX6" fmla="*/ 41987 w 50244"/>
                <a:gd name="connsiteY6" fmla="*/ 5101 h 25312"/>
                <a:gd name="connsiteX7" fmla="*/ 50072 w 50244"/>
                <a:gd name="connsiteY7" fmla="*/ 16723 h 25312"/>
                <a:gd name="connsiteX8" fmla="*/ 39966 w 50244"/>
                <a:gd name="connsiteY8" fmla="*/ 25313 h 2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44" h="25312">
                  <a:moveTo>
                    <a:pt x="39966" y="25313"/>
                  </a:moveTo>
                  <a:cubicBezTo>
                    <a:pt x="39461" y="25313"/>
                    <a:pt x="38955" y="25313"/>
                    <a:pt x="38450" y="25313"/>
                  </a:cubicBezTo>
                  <a:lnTo>
                    <a:pt x="8638" y="20260"/>
                  </a:lnTo>
                  <a:cubicBezTo>
                    <a:pt x="3080" y="19249"/>
                    <a:pt x="-457" y="14196"/>
                    <a:pt x="48" y="8638"/>
                  </a:cubicBezTo>
                  <a:cubicBezTo>
                    <a:pt x="1058" y="3080"/>
                    <a:pt x="6111" y="-457"/>
                    <a:pt x="11670" y="48"/>
                  </a:cubicBezTo>
                  <a:cubicBezTo>
                    <a:pt x="11670" y="48"/>
                    <a:pt x="11670" y="48"/>
                    <a:pt x="12175" y="48"/>
                  </a:cubicBezTo>
                  <a:lnTo>
                    <a:pt x="41987" y="5101"/>
                  </a:lnTo>
                  <a:cubicBezTo>
                    <a:pt x="47545" y="6111"/>
                    <a:pt x="51083" y="11164"/>
                    <a:pt x="50072" y="16723"/>
                  </a:cubicBezTo>
                  <a:cubicBezTo>
                    <a:pt x="49061" y="21776"/>
                    <a:pt x="45019" y="25313"/>
                    <a:pt x="39966" y="25313"/>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8" name="Freeform: Shape 137">
              <a:extLst>
                <a:ext uri="{FF2B5EF4-FFF2-40B4-BE49-F238E27FC236}">
                  <a16:creationId xmlns:a16="http://schemas.microsoft.com/office/drawing/2014/main" id="{0903C969-E379-A8A1-D397-2A48144A8BA6}"/>
                </a:ext>
              </a:extLst>
            </p:cNvPr>
            <p:cNvSpPr/>
            <p:nvPr/>
          </p:nvSpPr>
          <p:spPr>
            <a:xfrm>
              <a:off x="8747851" y="4991532"/>
              <a:ext cx="71246" cy="70741"/>
            </a:xfrm>
            <a:custGeom>
              <a:avLst/>
              <a:gdLst>
                <a:gd name="connsiteX0" fmla="*/ 61141 w 71246"/>
                <a:gd name="connsiteY0" fmla="*/ 70741 h 70741"/>
                <a:gd name="connsiteX1" fmla="*/ 54066 w 71246"/>
                <a:gd name="connsiteY1" fmla="*/ 67709 h 70741"/>
                <a:gd name="connsiteX2" fmla="*/ 3032 w 71246"/>
                <a:gd name="connsiteY2" fmla="*/ 17180 h 70741"/>
                <a:gd name="connsiteX3" fmla="*/ 3032 w 71246"/>
                <a:gd name="connsiteY3" fmla="*/ 3032 h 70741"/>
                <a:gd name="connsiteX4" fmla="*/ 17180 w 71246"/>
                <a:gd name="connsiteY4" fmla="*/ 3032 h 70741"/>
                <a:gd name="connsiteX5" fmla="*/ 68215 w 71246"/>
                <a:gd name="connsiteY5" fmla="*/ 54066 h 70741"/>
                <a:gd name="connsiteX6" fmla="*/ 68215 w 71246"/>
                <a:gd name="connsiteY6" fmla="*/ 68215 h 70741"/>
                <a:gd name="connsiteX7" fmla="*/ 61141 w 71246"/>
                <a:gd name="connsiteY7" fmla="*/ 70741 h 7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246" h="70741">
                  <a:moveTo>
                    <a:pt x="61141" y="70741"/>
                  </a:moveTo>
                  <a:cubicBezTo>
                    <a:pt x="58614" y="70741"/>
                    <a:pt x="56088" y="69731"/>
                    <a:pt x="54066" y="67709"/>
                  </a:cubicBezTo>
                  <a:lnTo>
                    <a:pt x="3032" y="17180"/>
                  </a:lnTo>
                  <a:cubicBezTo>
                    <a:pt x="-1011" y="13138"/>
                    <a:pt x="-1011" y="7074"/>
                    <a:pt x="3032" y="3032"/>
                  </a:cubicBezTo>
                  <a:cubicBezTo>
                    <a:pt x="7074" y="-1011"/>
                    <a:pt x="13138" y="-1011"/>
                    <a:pt x="17180" y="3032"/>
                  </a:cubicBezTo>
                  <a:lnTo>
                    <a:pt x="68215" y="54066"/>
                  </a:lnTo>
                  <a:cubicBezTo>
                    <a:pt x="72257" y="58109"/>
                    <a:pt x="72257" y="64172"/>
                    <a:pt x="68215" y="68215"/>
                  </a:cubicBezTo>
                  <a:cubicBezTo>
                    <a:pt x="66193" y="69731"/>
                    <a:pt x="63667" y="70741"/>
                    <a:pt x="61141" y="70741"/>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39" name="Freeform: Shape 138">
              <a:extLst>
                <a:ext uri="{FF2B5EF4-FFF2-40B4-BE49-F238E27FC236}">
                  <a16:creationId xmlns:a16="http://schemas.microsoft.com/office/drawing/2014/main" id="{943606F7-EC77-FC1B-6437-DBA94ABCD4B9}"/>
                </a:ext>
              </a:extLst>
            </p:cNvPr>
            <p:cNvSpPr/>
            <p:nvPr/>
          </p:nvSpPr>
          <p:spPr>
            <a:xfrm>
              <a:off x="8990821" y="5179425"/>
              <a:ext cx="78474" cy="48585"/>
            </a:xfrm>
            <a:custGeom>
              <a:avLst/>
              <a:gdLst>
                <a:gd name="connsiteX0" fmla="*/ 68292 w 78474"/>
                <a:gd name="connsiteY0" fmla="*/ 48585 h 48585"/>
                <a:gd name="connsiteX1" fmla="*/ 63744 w 78474"/>
                <a:gd name="connsiteY1" fmla="*/ 47575 h 48585"/>
                <a:gd name="connsiteX2" fmla="*/ 5635 w 78474"/>
                <a:gd name="connsiteY2" fmla="*/ 19278 h 48585"/>
                <a:gd name="connsiteX3" fmla="*/ 1088 w 78474"/>
                <a:gd name="connsiteY3" fmla="*/ 5635 h 48585"/>
                <a:gd name="connsiteX4" fmla="*/ 14731 w 78474"/>
                <a:gd name="connsiteY4" fmla="*/ 1088 h 48585"/>
                <a:gd name="connsiteX5" fmla="*/ 72839 w 78474"/>
                <a:gd name="connsiteY5" fmla="*/ 29384 h 48585"/>
                <a:gd name="connsiteX6" fmla="*/ 77387 w 78474"/>
                <a:gd name="connsiteY6" fmla="*/ 43027 h 48585"/>
                <a:gd name="connsiteX7" fmla="*/ 68292 w 78474"/>
                <a:gd name="connsiteY7" fmla="*/ 48585 h 4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474" h="48585">
                  <a:moveTo>
                    <a:pt x="68292" y="48585"/>
                  </a:moveTo>
                  <a:cubicBezTo>
                    <a:pt x="66776" y="48585"/>
                    <a:pt x="65260" y="48080"/>
                    <a:pt x="63744" y="47575"/>
                  </a:cubicBezTo>
                  <a:lnTo>
                    <a:pt x="5635" y="19278"/>
                  </a:lnTo>
                  <a:cubicBezTo>
                    <a:pt x="582" y="16752"/>
                    <a:pt x="-1439" y="10688"/>
                    <a:pt x="1088" y="5635"/>
                  </a:cubicBezTo>
                  <a:cubicBezTo>
                    <a:pt x="3614" y="582"/>
                    <a:pt x="9678" y="-1439"/>
                    <a:pt x="14731" y="1088"/>
                  </a:cubicBezTo>
                  <a:lnTo>
                    <a:pt x="72839" y="29384"/>
                  </a:lnTo>
                  <a:cubicBezTo>
                    <a:pt x="77892" y="31911"/>
                    <a:pt x="79913" y="37974"/>
                    <a:pt x="77387" y="43027"/>
                  </a:cubicBezTo>
                  <a:cubicBezTo>
                    <a:pt x="75366" y="46564"/>
                    <a:pt x="71829" y="48585"/>
                    <a:pt x="68292" y="48585"/>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0" name="Freeform: Shape 139">
              <a:extLst>
                <a:ext uri="{FF2B5EF4-FFF2-40B4-BE49-F238E27FC236}">
                  <a16:creationId xmlns:a16="http://schemas.microsoft.com/office/drawing/2014/main" id="{A60A2988-D3B7-8C24-AC84-6485AFBEAB5B}"/>
                </a:ext>
              </a:extLst>
            </p:cNvPr>
            <p:cNvSpPr/>
            <p:nvPr/>
          </p:nvSpPr>
          <p:spPr>
            <a:xfrm>
              <a:off x="8697827" y="5179425"/>
              <a:ext cx="78397" cy="48585"/>
            </a:xfrm>
            <a:custGeom>
              <a:avLst/>
              <a:gdLst>
                <a:gd name="connsiteX0" fmla="*/ 10106 w 78397"/>
                <a:gd name="connsiteY0" fmla="*/ 48585 h 48585"/>
                <a:gd name="connsiteX1" fmla="*/ 0 w 78397"/>
                <a:gd name="connsiteY1" fmla="*/ 38479 h 48585"/>
                <a:gd name="connsiteX2" fmla="*/ 5558 w 78397"/>
                <a:gd name="connsiteY2" fmla="*/ 29384 h 48585"/>
                <a:gd name="connsiteX3" fmla="*/ 63667 w 78397"/>
                <a:gd name="connsiteY3" fmla="*/ 1088 h 48585"/>
                <a:gd name="connsiteX4" fmla="*/ 77310 w 78397"/>
                <a:gd name="connsiteY4" fmla="*/ 5635 h 48585"/>
                <a:gd name="connsiteX5" fmla="*/ 72762 w 78397"/>
                <a:gd name="connsiteY5" fmla="*/ 19278 h 48585"/>
                <a:gd name="connsiteX6" fmla="*/ 14654 w 78397"/>
                <a:gd name="connsiteY6" fmla="*/ 47575 h 48585"/>
                <a:gd name="connsiteX7" fmla="*/ 10106 w 78397"/>
                <a:gd name="connsiteY7" fmla="*/ 48585 h 4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97" h="48585">
                  <a:moveTo>
                    <a:pt x="10106" y="48585"/>
                  </a:moveTo>
                  <a:cubicBezTo>
                    <a:pt x="4548" y="48585"/>
                    <a:pt x="0" y="44038"/>
                    <a:pt x="0" y="38479"/>
                  </a:cubicBezTo>
                  <a:cubicBezTo>
                    <a:pt x="0" y="34437"/>
                    <a:pt x="2021" y="30900"/>
                    <a:pt x="5558" y="29384"/>
                  </a:cubicBezTo>
                  <a:lnTo>
                    <a:pt x="63667" y="1088"/>
                  </a:lnTo>
                  <a:cubicBezTo>
                    <a:pt x="68720" y="-1439"/>
                    <a:pt x="74783" y="582"/>
                    <a:pt x="77310" y="5635"/>
                  </a:cubicBezTo>
                  <a:cubicBezTo>
                    <a:pt x="79836" y="10688"/>
                    <a:pt x="77815" y="16752"/>
                    <a:pt x="72762" y="19278"/>
                  </a:cubicBezTo>
                  <a:lnTo>
                    <a:pt x="14654" y="47575"/>
                  </a:lnTo>
                  <a:cubicBezTo>
                    <a:pt x="13138" y="48080"/>
                    <a:pt x="11622" y="48585"/>
                    <a:pt x="10106" y="48585"/>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1" name="Freeform: Shape 140">
              <a:extLst>
                <a:ext uri="{FF2B5EF4-FFF2-40B4-BE49-F238E27FC236}">
                  <a16:creationId xmlns:a16="http://schemas.microsoft.com/office/drawing/2014/main" id="{490984D9-13DF-B385-7E14-F24C0612F1EA}"/>
                </a:ext>
              </a:extLst>
            </p:cNvPr>
            <p:cNvSpPr/>
            <p:nvPr/>
          </p:nvSpPr>
          <p:spPr>
            <a:xfrm>
              <a:off x="8755431" y="5284036"/>
              <a:ext cx="35431" cy="43516"/>
            </a:xfrm>
            <a:custGeom>
              <a:avLst/>
              <a:gdLst>
                <a:gd name="connsiteX0" fmla="*/ 10106 w 35431"/>
                <a:gd name="connsiteY0" fmla="*/ 43517 h 43516"/>
                <a:gd name="connsiteX1" fmla="*/ 0 w 35431"/>
                <a:gd name="connsiteY1" fmla="*/ 33411 h 43516"/>
                <a:gd name="connsiteX2" fmla="*/ 1516 w 35431"/>
                <a:gd name="connsiteY2" fmla="*/ 27853 h 43516"/>
                <a:gd name="connsiteX3" fmla="*/ 16675 w 35431"/>
                <a:gd name="connsiteY3" fmla="*/ 4609 h 43516"/>
                <a:gd name="connsiteX4" fmla="*/ 30823 w 35431"/>
                <a:gd name="connsiteY4" fmla="*/ 1577 h 43516"/>
                <a:gd name="connsiteX5" fmla="*/ 33855 w 35431"/>
                <a:gd name="connsiteY5" fmla="*/ 15726 h 43516"/>
                <a:gd name="connsiteX6" fmla="*/ 33855 w 35431"/>
                <a:gd name="connsiteY6" fmla="*/ 15726 h 43516"/>
                <a:gd name="connsiteX7" fmla="*/ 18696 w 35431"/>
                <a:gd name="connsiteY7" fmla="*/ 38969 h 43516"/>
                <a:gd name="connsiteX8" fmla="*/ 10106 w 35431"/>
                <a:gd name="connsiteY8" fmla="*/ 43517 h 4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31" h="43516">
                  <a:moveTo>
                    <a:pt x="10106" y="43517"/>
                  </a:moveTo>
                  <a:cubicBezTo>
                    <a:pt x="4548" y="43517"/>
                    <a:pt x="0" y="38969"/>
                    <a:pt x="0" y="33411"/>
                  </a:cubicBezTo>
                  <a:cubicBezTo>
                    <a:pt x="0" y="31390"/>
                    <a:pt x="505" y="29368"/>
                    <a:pt x="1516" y="27853"/>
                  </a:cubicBezTo>
                  <a:lnTo>
                    <a:pt x="16675" y="4609"/>
                  </a:lnTo>
                  <a:cubicBezTo>
                    <a:pt x="19706" y="61"/>
                    <a:pt x="25770" y="-1454"/>
                    <a:pt x="30823" y="1577"/>
                  </a:cubicBezTo>
                  <a:cubicBezTo>
                    <a:pt x="35371" y="4609"/>
                    <a:pt x="36886" y="10673"/>
                    <a:pt x="33855" y="15726"/>
                  </a:cubicBezTo>
                  <a:cubicBezTo>
                    <a:pt x="33855" y="15726"/>
                    <a:pt x="33855" y="15726"/>
                    <a:pt x="33855" y="15726"/>
                  </a:cubicBezTo>
                  <a:lnTo>
                    <a:pt x="18696" y="38969"/>
                  </a:lnTo>
                  <a:cubicBezTo>
                    <a:pt x="16675" y="42001"/>
                    <a:pt x="13643" y="43517"/>
                    <a:pt x="10106" y="43517"/>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A5346E0A-00F3-D72C-2B59-99B69830F9D0}"/>
                </a:ext>
              </a:extLst>
            </p:cNvPr>
            <p:cNvSpPr/>
            <p:nvPr/>
          </p:nvSpPr>
          <p:spPr>
            <a:xfrm>
              <a:off x="9042438" y="5094962"/>
              <a:ext cx="50179" cy="25420"/>
            </a:xfrm>
            <a:custGeom>
              <a:avLst/>
              <a:gdLst>
                <a:gd name="connsiteX0" fmla="*/ 10106 w 50179"/>
                <a:gd name="connsiteY0" fmla="*/ 25420 h 25420"/>
                <a:gd name="connsiteX1" fmla="*/ 0 w 50179"/>
                <a:gd name="connsiteY1" fmla="*/ 15314 h 25420"/>
                <a:gd name="connsiteX2" fmla="*/ 8590 w 50179"/>
                <a:gd name="connsiteY2" fmla="*/ 5208 h 25420"/>
                <a:gd name="connsiteX3" fmla="*/ 38402 w 50179"/>
                <a:gd name="connsiteY3" fmla="*/ 155 h 25420"/>
                <a:gd name="connsiteX4" fmla="*/ 50024 w 50179"/>
                <a:gd name="connsiteY4" fmla="*/ 8745 h 25420"/>
                <a:gd name="connsiteX5" fmla="*/ 41939 w 50179"/>
                <a:gd name="connsiteY5" fmla="*/ 20367 h 25420"/>
                <a:gd name="connsiteX6" fmla="*/ 12127 w 50179"/>
                <a:gd name="connsiteY6" fmla="*/ 25420 h 25420"/>
                <a:gd name="connsiteX7" fmla="*/ 10106 w 50179"/>
                <a:gd name="connsiteY7" fmla="*/ 25420 h 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79" h="25420">
                  <a:moveTo>
                    <a:pt x="10106" y="25420"/>
                  </a:moveTo>
                  <a:cubicBezTo>
                    <a:pt x="4548" y="25420"/>
                    <a:pt x="0" y="20872"/>
                    <a:pt x="0" y="15314"/>
                  </a:cubicBezTo>
                  <a:cubicBezTo>
                    <a:pt x="0" y="10261"/>
                    <a:pt x="3537" y="6219"/>
                    <a:pt x="8590" y="5208"/>
                  </a:cubicBezTo>
                  <a:lnTo>
                    <a:pt x="38402" y="155"/>
                  </a:lnTo>
                  <a:cubicBezTo>
                    <a:pt x="43961" y="-855"/>
                    <a:pt x="49013" y="3187"/>
                    <a:pt x="50024" y="8745"/>
                  </a:cubicBezTo>
                  <a:cubicBezTo>
                    <a:pt x="51035" y="14304"/>
                    <a:pt x="46992" y="19356"/>
                    <a:pt x="41939" y="20367"/>
                  </a:cubicBezTo>
                  <a:lnTo>
                    <a:pt x="12127" y="25420"/>
                  </a:lnTo>
                  <a:cubicBezTo>
                    <a:pt x="11116" y="25420"/>
                    <a:pt x="10611" y="25420"/>
                    <a:pt x="10106" y="25420"/>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3" name="Freeform: Shape 142">
              <a:extLst>
                <a:ext uri="{FF2B5EF4-FFF2-40B4-BE49-F238E27FC236}">
                  <a16:creationId xmlns:a16="http://schemas.microsoft.com/office/drawing/2014/main" id="{434179EE-4BD0-CE19-A92B-48C221FBC181}"/>
                </a:ext>
              </a:extLst>
            </p:cNvPr>
            <p:cNvSpPr/>
            <p:nvPr/>
          </p:nvSpPr>
          <p:spPr>
            <a:xfrm>
              <a:off x="8944916" y="4991027"/>
              <a:ext cx="71246" cy="71246"/>
            </a:xfrm>
            <a:custGeom>
              <a:avLst/>
              <a:gdLst>
                <a:gd name="connsiteX0" fmla="*/ 10106 w 71246"/>
                <a:gd name="connsiteY0" fmla="*/ 71246 h 71246"/>
                <a:gd name="connsiteX1" fmla="*/ 0 w 71246"/>
                <a:gd name="connsiteY1" fmla="*/ 61141 h 71246"/>
                <a:gd name="connsiteX2" fmla="*/ 3032 w 71246"/>
                <a:gd name="connsiteY2" fmla="*/ 54066 h 71246"/>
                <a:gd name="connsiteX3" fmla="*/ 54066 w 71246"/>
                <a:gd name="connsiteY3" fmla="*/ 3032 h 71246"/>
                <a:gd name="connsiteX4" fmla="*/ 68215 w 71246"/>
                <a:gd name="connsiteY4" fmla="*/ 3032 h 71246"/>
                <a:gd name="connsiteX5" fmla="*/ 68215 w 71246"/>
                <a:gd name="connsiteY5" fmla="*/ 17180 h 71246"/>
                <a:gd name="connsiteX6" fmla="*/ 68215 w 71246"/>
                <a:gd name="connsiteY6" fmla="*/ 17180 h 71246"/>
                <a:gd name="connsiteX7" fmla="*/ 17180 w 71246"/>
                <a:gd name="connsiteY7" fmla="*/ 68720 h 71246"/>
                <a:gd name="connsiteX8" fmla="*/ 10106 w 71246"/>
                <a:gd name="connsiteY8" fmla="*/ 71246 h 7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6" h="71246">
                  <a:moveTo>
                    <a:pt x="10106" y="71246"/>
                  </a:moveTo>
                  <a:cubicBezTo>
                    <a:pt x="4548" y="71246"/>
                    <a:pt x="0" y="66699"/>
                    <a:pt x="0" y="61141"/>
                  </a:cubicBezTo>
                  <a:cubicBezTo>
                    <a:pt x="0" y="58614"/>
                    <a:pt x="1011" y="56088"/>
                    <a:pt x="3032" y="54066"/>
                  </a:cubicBezTo>
                  <a:lnTo>
                    <a:pt x="54066" y="3032"/>
                  </a:lnTo>
                  <a:cubicBezTo>
                    <a:pt x="58109" y="-1011"/>
                    <a:pt x="64172" y="-1011"/>
                    <a:pt x="68215" y="3032"/>
                  </a:cubicBezTo>
                  <a:cubicBezTo>
                    <a:pt x="72257" y="7074"/>
                    <a:pt x="72257" y="13138"/>
                    <a:pt x="68215" y="17180"/>
                  </a:cubicBezTo>
                  <a:cubicBezTo>
                    <a:pt x="68215" y="17180"/>
                    <a:pt x="68215" y="17180"/>
                    <a:pt x="68215" y="17180"/>
                  </a:cubicBezTo>
                  <a:lnTo>
                    <a:pt x="17180" y="68720"/>
                  </a:lnTo>
                  <a:cubicBezTo>
                    <a:pt x="15664" y="70236"/>
                    <a:pt x="13138" y="71246"/>
                    <a:pt x="10106" y="71246"/>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44" name="Freeform: Shape 143">
              <a:extLst>
                <a:ext uri="{FF2B5EF4-FFF2-40B4-BE49-F238E27FC236}">
                  <a16:creationId xmlns:a16="http://schemas.microsoft.com/office/drawing/2014/main" id="{54600C80-7422-E4CE-EB20-CEC98B6211EA}"/>
                </a:ext>
              </a:extLst>
            </p:cNvPr>
            <p:cNvSpPr/>
            <p:nvPr/>
          </p:nvSpPr>
          <p:spPr>
            <a:xfrm>
              <a:off x="8972995" y="5283880"/>
              <a:ext cx="35649" cy="43672"/>
            </a:xfrm>
            <a:custGeom>
              <a:avLst/>
              <a:gdLst>
                <a:gd name="connsiteX0" fmla="*/ 25482 w 35649"/>
                <a:gd name="connsiteY0" fmla="*/ 43672 h 43672"/>
                <a:gd name="connsiteX1" fmla="*/ 16892 w 35649"/>
                <a:gd name="connsiteY1" fmla="*/ 39125 h 43672"/>
                <a:gd name="connsiteX2" fmla="*/ 1733 w 35649"/>
                <a:gd name="connsiteY2" fmla="*/ 15881 h 43672"/>
                <a:gd name="connsiteX3" fmla="*/ 4259 w 35649"/>
                <a:gd name="connsiteY3" fmla="*/ 1733 h 43672"/>
                <a:gd name="connsiteX4" fmla="*/ 18408 w 35649"/>
                <a:gd name="connsiteY4" fmla="*/ 4259 h 43672"/>
                <a:gd name="connsiteX5" fmla="*/ 18913 w 35649"/>
                <a:gd name="connsiteY5" fmla="*/ 4765 h 43672"/>
                <a:gd name="connsiteX6" fmla="*/ 34072 w 35649"/>
                <a:gd name="connsiteY6" fmla="*/ 28008 h 43672"/>
                <a:gd name="connsiteX7" fmla="*/ 31040 w 35649"/>
                <a:gd name="connsiteY7" fmla="*/ 42156 h 43672"/>
                <a:gd name="connsiteX8" fmla="*/ 25482 w 35649"/>
                <a:gd name="connsiteY8" fmla="*/ 43672 h 4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49" h="43672">
                  <a:moveTo>
                    <a:pt x="25482" y="43672"/>
                  </a:moveTo>
                  <a:cubicBezTo>
                    <a:pt x="21945" y="43672"/>
                    <a:pt x="18913" y="42156"/>
                    <a:pt x="16892" y="39125"/>
                  </a:cubicBezTo>
                  <a:lnTo>
                    <a:pt x="1733" y="15881"/>
                  </a:lnTo>
                  <a:cubicBezTo>
                    <a:pt x="-1299" y="11334"/>
                    <a:pt x="-288" y="4765"/>
                    <a:pt x="4259" y="1733"/>
                  </a:cubicBezTo>
                  <a:cubicBezTo>
                    <a:pt x="8807" y="-1299"/>
                    <a:pt x="15376" y="-288"/>
                    <a:pt x="18408" y="4259"/>
                  </a:cubicBezTo>
                  <a:cubicBezTo>
                    <a:pt x="18408" y="4259"/>
                    <a:pt x="18408" y="4765"/>
                    <a:pt x="18913" y="4765"/>
                  </a:cubicBezTo>
                  <a:lnTo>
                    <a:pt x="34072" y="28008"/>
                  </a:lnTo>
                  <a:cubicBezTo>
                    <a:pt x="37104" y="32556"/>
                    <a:pt x="35588" y="39125"/>
                    <a:pt x="31040" y="42156"/>
                  </a:cubicBezTo>
                  <a:cubicBezTo>
                    <a:pt x="29524" y="43167"/>
                    <a:pt x="27503" y="43672"/>
                    <a:pt x="25482" y="43672"/>
                  </a:cubicBezTo>
                  <a:close/>
                </a:path>
              </a:pathLst>
            </a:custGeom>
            <a:grpFill/>
            <a:ln w="4961"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4" name="Picture 3" descr="A green triangle with a exclamation mark&#10;&#10;Description automatically generated">
            <a:extLst>
              <a:ext uri="{FF2B5EF4-FFF2-40B4-BE49-F238E27FC236}">
                <a16:creationId xmlns:a16="http://schemas.microsoft.com/office/drawing/2014/main" id="{0AD1E090-C4BE-4FE6-A869-7C08EC8412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45" y="4722608"/>
            <a:ext cx="640080" cy="640080"/>
          </a:xfrm>
          <a:prstGeom prst="rect">
            <a:avLst/>
          </a:prstGeom>
        </p:spPr>
      </p:pic>
      <p:pic>
        <p:nvPicPr>
          <p:cNvPr id="6" name="Picture 5" descr="A green line art of a gear with a dial and knobs&#10;&#10;Description automatically generated">
            <a:extLst>
              <a:ext uri="{FF2B5EF4-FFF2-40B4-BE49-F238E27FC236}">
                <a16:creationId xmlns:a16="http://schemas.microsoft.com/office/drawing/2014/main" id="{A68DB754-4A9E-B2E3-3780-1A174519C1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7520" y="3624324"/>
            <a:ext cx="640080" cy="640080"/>
          </a:xfrm>
          <a:prstGeom prst="rect">
            <a:avLst/>
          </a:prstGeom>
        </p:spPr>
      </p:pic>
      <p:pic>
        <p:nvPicPr>
          <p:cNvPr id="8" name="Picture 7" descr="A graphic of a computer and gears&#10;&#10;Description automatically generated with medium confidence">
            <a:extLst>
              <a:ext uri="{FF2B5EF4-FFF2-40B4-BE49-F238E27FC236}">
                <a16:creationId xmlns:a16="http://schemas.microsoft.com/office/drawing/2014/main" id="{5C1C38E5-4520-9325-A073-DD336BB5F1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8392" y="4608864"/>
            <a:ext cx="867568" cy="867568"/>
          </a:xfrm>
          <a:prstGeom prst="rect">
            <a:avLst/>
          </a:prstGeom>
        </p:spPr>
      </p:pic>
      <p:pic>
        <p:nvPicPr>
          <p:cNvPr id="10" name="Picture 9" descr="A blue line art of a warning sign&#10;&#10;Description automatically generated">
            <a:extLst>
              <a:ext uri="{FF2B5EF4-FFF2-40B4-BE49-F238E27FC236}">
                <a16:creationId xmlns:a16="http://schemas.microsoft.com/office/drawing/2014/main" id="{BB776075-3A8A-B419-B362-31C81CAC65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8640" y="3645024"/>
            <a:ext cx="640080" cy="640080"/>
          </a:xfrm>
          <a:prstGeom prst="rect">
            <a:avLst/>
          </a:prstGeom>
        </p:spPr>
      </p:pic>
      <p:pic>
        <p:nvPicPr>
          <p:cNvPr id="12" name="Picture 11" descr="A blue line drawing of a clock and arrows&#10;&#10;Description automatically generated">
            <a:extLst>
              <a:ext uri="{FF2B5EF4-FFF2-40B4-BE49-F238E27FC236}">
                <a16:creationId xmlns:a16="http://schemas.microsoft.com/office/drawing/2014/main" id="{E637E272-AD3C-CCD4-7213-0F6B94AA40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6855" y="4494861"/>
            <a:ext cx="640080" cy="640080"/>
          </a:xfrm>
          <a:prstGeom prst="rect">
            <a:avLst/>
          </a:prstGeom>
        </p:spPr>
      </p:pic>
      <p:pic>
        <p:nvPicPr>
          <p:cNvPr id="14" name="Picture 13" descr="A red and black clipboard with stars and stripes&#10;&#10;Description automatically generated">
            <a:extLst>
              <a:ext uri="{FF2B5EF4-FFF2-40B4-BE49-F238E27FC236}">
                <a16:creationId xmlns:a16="http://schemas.microsoft.com/office/drawing/2014/main" id="{361C1D93-D798-4C56-9CE5-3153303CD2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30202" y="3624324"/>
            <a:ext cx="640080" cy="640080"/>
          </a:xfrm>
          <a:prstGeom prst="rect">
            <a:avLst/>
          </a:prstGeom>
        </p:spPr>
      </p:pic>
      <p:pic>
        <p:nvPicPr>
          <p:cNvPr id="16" name="Picture 15" descr="A green line drawing of a graph with arrows around it&#10;&#10;Description automatically generated">
            <a:extLst>
              <a:ext uri="{FF2B5EF4-FFF2-40B4-BE49-F238E27FC236}">
                <a16:creationId xmlns:a16="http://schemas.microsoft.com/office/drawing/2014/main" id="{F5465C21-8EF9-17A9-F402-43012AEC63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78375" y="3709833"/>
            <a:ext cx="640080" cy="640080"/>
          </a:xfrm>
          <a:prstGeom prst="rect">
            <a:avLst/>
          </a:prstGeom>
        </p:spPr>
      </p:pic>
    </p:spTree>
    <p:extLst>
      <p:ext uri="{BB962C8B-B14F-4D97-AF65-F5344CB8AC3E}">
        <p14:creationId xmlns:p14="http://schemas.microsoft.com/office/powerpoint/2010/main" val="140595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Risk &amp; Barriers</a:t>
            </a:r>
          </a:p>
        </p:txBody>
      </p:sp>
      <p:sp>
        <p:nvSpPr>
          <p:cNvPr id="3" name="Slide Number Placeholder 2"/>
          <p:cNvSpPr>
            <a:spLocks noGrp="1"/>
          </p:cNvSpPr>
          <p:nvPr>
            <p:ph type="sldNum" sz="quarter" idx="12"/>
          </p:nvPr>
        </p:nvSpPr>
        <p:spPr/>
        <p:txBody>
          <a:bodyPr/>
          <a:lstStyle/>
          <a:p>
            <a:pPr defTabSz="914126"/>
            <a:fld id="{4E743779-FB01-4E1A-A01D-1D5F67ECDE20}" type="slidenum">
              <a:rPr lang="en-US">
                <a:solidFill>
                  <a:srgbClr val="17A086"/>
                </a:solidFill>
              </a:rPr>
              <a:pPr defTabSz="914126"/>
              <a:t>23</a:t>
            </a:fld>
            <a:endParaRPr lang="en-US" dirty="0">
              <a:solidFill>
                <a:srgbClr val="17A086"/>
              </a:solidFill>
            </a:endParaRPr>
          </a:p>
        </p:txBody>
      </p:sp>
      <p:pic>
        <p:nvPicPr>
          <p:cNvPr id="16" name="Picture Placeholder 15"/>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grpSp>
        <p:nvGrpSpPr>
          <p:cNvPr id="17" name="Group 16"/>
          <p:cNvGrpSpPr/>
          <p:nvPr/>
        </p:nvGrpSpPr>
        <p:grpSpPr>
          <a:xfrm>
            <a:off x="3275365" y="1143342"/>
            <a:ext cx="8913461" cy="5302139"/>
            <a:chOff x="3276218" y="1142747"/>
            <a:chExt cx="8915783" cy="5303520"/>
          </a:xfrm>
        </p:grpSpPr>
        <p:sp>
          <p:nvSpPr>
            <p:cNvPr id="18" name="Rectangle 17"/>
            <p:cNvSpPr/>
            <p:nvPr/>
          </p:nvSpPr>
          <p:spPr>
            <a:xfrm>
              <a:off x="3281986" y="1142747"/>
              <a:ext cx="8910015" cy="5303520"/>
            </a:xfrm>
            <a:prstGeom prst="rect">
              <a:avLst/>
            </a:prstGeom>
            <a:solidFill>
              <a:schemeClr val="accent5">
                <a:alpha val="75000"/>
              </a:schemeClr>
            </a:solidFill>
            <a:ln w="12700" cap="flat" cmpd="sng" algn="ctr">
              <a:no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grpSp>
          <p:nvGrpSpPr>
            <p:cNvPr id="19" name="Group 18"/>
            <p:cNvGrpSpPr/>
            <p:nvPr/>
          </p:nvGrpSpPr>
          <p:grpSpPr>
            <a:xfrm>
              <a:off x="3276218" y="2854890"/>
              <a:ext cx="8915781" cy="1730430"/>
              <a:chOff x="3276218" y="2854890"/>
              <a:chExt cx="8915781" cy="1730430"/>
            </a:xfrm>
          </p:grpSpPr>
          <p:sp>
            <p:nvSpPr>
              <p:cNvPr id="25" name="Rectangle 24"/>
              <p:cNvSpPr/>
              <p:nvPr/>
            </p:nvSpPr>
            <p:spPr>
              <a:xfrm rot="5400000">
                <a:off x="7720202" y="-1589094"/>
                <a:ext cx="18288" cy="8906256"/>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sp>
            <p:nvSpPr>
              <p:cNvPr id="26" name="Rectangle 25"/>
              <p:cNvSpPr/>
              <p:nvPr/>
            </p:nvSpPr>
            <p:spPr>
              <a:xfrm rot="5400000">
                <a:off x="7729727" y="123048"/>
                <a:ext cx="18288" cy="8906256"/>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grpSp>
        <p:grpSp>
          <p:nvGrpSpPr>
            <p:cNvPr id="20" name="Group 19"/>
            <p:cNvGrpSpPr/>
            <p:nvPr/>
          </p:nvGrpSpPr>
          <p:grpSpPr>
            <a:xfrm>
              <a:off x="5005031" y="1142747"/>
              <a:ext cx="5374227" cy="5303520"/>
              <a:chOff x="5005031" y="1142747"/>
              <a:chExt cx="5374227" cy="5303520"/>
            </a:xfrm>
          </p:grpSpPr>
          <p:sp>
            <p:nvSpPr>
              <p:cNvPr id="21" name="Rectangle 20"/>
              <p:cNvSpPr/>
              <p:nvPr/>
            </p:nvSpPr>
            <p:spPr>
              <a:xfrm>
                <a:off x="6790344" y="1142747"/>
                <a:ext cx="18288" cy="5303520"/>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sp>
            <p:nvSpPr>
              <p:cNvPr id="22" name="Rectangle 21"/>
              <p:cNvSpPr/>
              <p:nvPr/>
            </p:nvSpPr>
            <p:spPr>
              <a:xfrm>
                <a:off x="8575657" y="1142747"/>
                <a:ext cx="18288" cy="5303520"/>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sp>
            <p:nvSpPr>
              <p:cNvPr id="23" name="Rectangle 22"/>
              <p:cNvSpPr/>
              <p:nvPr/>
            </p:nvSpPr>
            <p:spPr>
              <a:xfrm>
                <a:off x="10360970" y="1142747"/>
                <a:ext cx="18288" cy="5303520"/>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sp>
            <p:nvSpPr>
              <p:cNvPr id="24" name="Rectangle 23"/>
              <p:cNvSpPr/>
              <p:nvPr/>
            </p:nvSpPr>
            <p:spPr>
              <a:xfrm>
                <a:off x="5005031" y="1142747"/>
                <a:ext cx="18288" cy="5303520"/>
              </a:xfrm>
              <a:prstGeom prst="rect">
                <a:avLst/>
              </a:prstGeom>
              <a:solidFill>
                <a:sysClr val="window" lastClr="FFFFFF"/>
              </a:solidFill>
              <a:ln w="12700" cap="flat" cmpd="sng" algn="ctr">
                <a:solidFill>
                  <a:schemeClr val="bg2"/>
                </a:solid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grpSp>
      </p:grpSp>
      <p:grpSp>
        <p:nvGrpSpPr>
          <p:cNvPr id="27" name="Group 26"/>
          <p:cNvGrpSpPr/>
          <p:nvPr/>
        </p:nvGrpSpPr>
        <p:grpSpPr>
          <a:xfrm>
            <a:off x="-1" y="2878334"/>
            <a:ext cx="6788576" cy="3567148"/>
            <a:chOff x="0" y="2878190"/>
            <a:chExt cx="6790344" cy="3568077"/>
          </a:xfrm>
        </p:grpSpPr>
        <p:sp>
          <p:nvSpPr>
            <p:cNvPr id="28" name="Rectangle 27"/>
            <p:cNvSpPr/>
            <p:nvPr/>
          </p:nvSpPr>
          <p:spPr>
            <a:xfrm>
              <a:off x="0" y="2878190"/>
              <a:ext cx="6790344" cy="3568077"/>
            </a:xfrm>
            <a:prstGeom prst="rect">
              <a:avLst/>
            </a:prstGeom>
            <a:gradFill>
              <a:gsLst>
                <a:gs pos="100000">
                  <a:schemeClr val="accent2"/>
                </a:gs>
                <a:gs pos="0">
                  <a:schemeClr val="accent1"/>
                </a:gs>
              </a:gsLst>
              <a:lin ang="5400000" scaled="1"/>
            </a:gradFill>
            <a:ln w="12700" cap="flat" cmpd="sng" algn="ctr">
              <a:noFill/>
              <a:prstDash val="solid"/>
              <a:miter lim="800000"/>
            </a:ln>
            <a:effectLst/>
          </p:spPr>
          <p:txBody>
            <a:bodyPr rtlCol="0" anchor="ctr"/>
            <a:lstStyle/>
            <a:p>
              <a:pPr algn="ctr" defTabSz="914126">
                <a:defRPr/>
              </a:pPr>
              <a:endParaRPr lang="en-US" sz="1799" kern="0">
                <a:solidFill>
                  <a:prstClr val="white"/>
                </a:solidFill>
                <a:latin typeface="Source Sans Pro Light"/>
              </a:endParaRPr>
            </a:p>
          </p:txBody>
        </p:sp>
        <p:grpSp>
          <p:nvGrpSpPr>
            <p:cNvPr id="29" name="Group 28"/>
            <p:cNvGrpSpPr/>
            <p:nvPr/>
          </p:nvGrpSpPr>
          <p:grpSpPr>
            <a:xfrm>
              <a:off x="790197" y="3291242"/>
              <a:ext cx="5448528" cy="2795343"/>
              <a:chOff x="790197" y="3291242"/>
              <a:chExt cx="5448528" cy="2795343"/>
            </a:xfrm>
          </p:grpSpPr>
          <p:grpSp>
            <p:nvGrpSpPr>
              <p:cNvPr id="30" name="Group 29"/>
              <p:cNvGrpSpPr/>
              <p:nvPr/>
            </p:nvGrpSpPr>
            <p:grpSpPr>
              <a:xfrm>
                <a:off x="793694" y="3291242"/>
                <a:ext cx="3833179" cy="554182"/>
                <a:chOff x="793694" y="3291242"/>
                <a:chExt cx="3833179" cy="554182"/>
              </a:xfrm>
            </p:grpSpPr>
            <p:grpSp>
              <p:nvGrpSpPr>
                <p:cNvPr id="52" name="Group 4"/>
                <p:cNvGrpSpPr>
                  <a:grpSpLocks noChangeAspect="1"/>
                </p:cNvGrpSpPr>
                <p:nvPr/>
              </p:nvGrpSpPr>
              <p:grpSpPr bwMode="auto">
                <a:xfrm>
                  <a:off x="793694" y="3291242"/>
                  <a:ext cx="554182" cy="554182"/>
                  <a:chOff x="4281" y="2043"/>
                  <a:chExt cx="384" cy="384"/>
                </a:xfrm>
                <a:solidFill>
                  <a:schemeClr val="bg2"/>
                </a:solidFill>
              </p:grpSpPr>
              <p:sp>
                <p:nvSpPr>
                  <p:cNvPr id="54" name="Freeform 6"/>
                  <p:cNvSpPr>
                    <a:spLocks noEditPoints="1"/>
                  </p:cNvSpPr>
                  <p:nvPr/>
                </p:nvSpPr>
                <p:spPr bwMode="auto">
                  <a:xfrm>
                    <a:off x="4485" y="2268"/>
                    <a:ext cx="180" cy="159"/>
                  </a:xfrm>
                  <a:custGeom>
                    <a:avLst/>
                    <a:gdLst>
                      <a:gd name="T0" fmla="*/ 808 w 1621"/>
                      <a:gd name="T1" fmla="*/ 115 h 1427"/>
                      <a:gd name="T2" fmla="*/ 803 w 1621"/>
                      <a:gd name="T3" fmla="*/ 117 h 1427"/>
                      <a:gd name="T4" fmla="*/ 799 w 1621"/>
                      <a:gd name="T5" fmla="*/ 121 h 1427"/>
                      <a:gd name="T6" fmla="*/ 115 w 1621"/>
                      <a:gd name="T7" fmla="*/ 1295 h 1427"/>
                      <a:gd name="T8" fmla="*/ 115 w 1621"/>
                      <a:gd name="T9" fmla="*/ 1302 h 1427"/>
                      <a:gd name="T10" fmla="*/ 118 w 1621"/>
                      <a:gd name="T11" fmla="*/ 1307 h 1427"/>
                      <a:gd name="T12" fmla="*/ 122 w 1621"/>
                      <a:gd name="T13" fmla="*/ 1310 h 1427"/>
                      <a:gd name="T14" fmla="*/ 129 w 1621"/>
                      <a:gd name="T15" fmla="*/ 1312 h 1427"/>
                      <a:gd name="T16" fmla="*/ 1496 w 1621"/>
                      <a:gd name="T17" fmla="*/ 1311 h 1427"/>
                      <a:gd name="T18" fmla="*/ 1502 w 1621"/>
                      <a:gd name="T19" fmla="*/ 1309 h 1427"/>
                      <a:gd name="T20" fmla="*/ 1505 w 1621"/>
                      <a:gd name="T21" fmla="*/ 1304 h 1427"/>
                      <a:gd name="T22" fmla="*/ 1507 w 1621"/>
                      <a:gd name="T23" fmla="*/ 1299 h 1427"/>
                      <a:gd name="T24" fmla="*/ 1505 w 1621"/>
                      <a:gd name="T25" fmla="*/ 1291 h 1427"/>
                      <a:gd name="T26" fmla="*/ 821 w 1621"/>
                      <a:gd name="T27" fmla="*/ 119 h 1427"/>
                      <a:gd name="T28" fmla="*/ 816 w 1621"/>
                      <a:gd name="T29" fmla="*/ 116 h 1427"/>
                      <a:gd name="T30" fmla="*/ 810 w 1621"/>
                      <a:gd name="T31" fmla="*/ 115 h 1427"/>
                      <a:gd name="T32" fmla="*/ 838 w 1621"/>
                      <a:gd name="T33" fmla="*/ 3 h 1427"/>
                      <a:gd name="T34" fmla="*/ 886 w 1621"/>
                      <a:gd name="T35" fmla="*/ 24 h 1427"/>
                      <a:gd name="T36" fmla="*/ 922 w 1621"/>
                      <a:gd name="T37" fmla="*/ 63 h 1427"/>
                      <a:gd name="T38" fmla="*/ 1616 w 1621"/>
                      <a:gd name="T39" fmla="*/ 1258 h 1427"/>
                      <a:gd name="T40" fmla="*/ 1621 w 1621"/>
                      <a:gd name="T41" fmla="*/ 1311 h 1427"/>
                      <a:gd name="T42" fmla="*/ 1604 w 1621"/>
                      <a:gd name="T43" fmla="*/ 1362 h 1427"/>
                      <a:gd name="T44" fmla="*/ 1576 w 1621"/>
                      <a:gd name="T45" fmla="*/ 1397 h 1427"/>
                      <a:gd name="T46" fmla="*/ 1537 w 1621"/>
                      <a:gd name="T47" fmla="*/ 1420 h 1427"/>
                      <a:gd name="T48" fmla="*/ 1493 w 1621"/>
                      <a:gd name="T49" fmla="*/ 1427 h 1427"/>
                      <a:gd name="T50" fmla="*/ 101 w 1621"/>
                      <a:gd name="T51" fmla="*/ 1424 h 1427"/>
                      <a:gd name="T52" fmla="*/ 52 w 1621"/>
                      <a:gd name="T53" fmla="*/ 1403 h 1427"/>
                      <a:gd name="T54" fmla="*/ 17 w 1621"/>
                      <a:gd name="T55" fmla="*/ 1362 h 1427"/>
                      <a:gd name="T56" fmla="*/ 0 w 1621"/>
                      <a:gd name="T57" fmla="*/ 1311 h 1427"/>
                      <a:gd name="T58" fmla="*/ 6 w 1621"/>
                      <a:gd name="T59" fmla="*/ 1258 h 1427"/>
                      <a:gd name="T60" fmla="*/ 699 w 1621"/>
                      <a:gd name="T61" fmla="*/ 63 h 1427"/>
                      <a:gd name="T62" fmla="*/ 735 w 1621"/>
                      <a:gd name="T63" fmla="*/ 24 h 1427"/>
                      <a:gd name="T64" fmla="*/ 784 w 1621"/>
                      <a:gd name="T65" fmla="*/ 3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1" h="1427">
                        <a:moveTo>
                          <a:pt x="810" y="115"/>
                        </a:moveTo>
                        <a:lnTo>
                          <a:pt x="808" y="115"/>
                        </a:lnTo>
                        <a:lnTo>
                          <a:pt x="806" y="116"/>
                        </a:lnTo>
                        <a:lnTo>
                          <a:pt x="803" y="117"/>
                        </a:lnTo>
                        <a:lnTo>
                          <a:pt x="801" y="119"/>
                        </a:lnTo>
                        <a:lnTo>
                          <a:pt x="799" y="121"/>
                        </a:lnTo>
                        <a:lnTo>
                          <a:pt x="117" y="1291"/>
                        </a:lnTo>
                        <a:lnTo>
                          <a:pt x="115" y="1295"/>
                        </a:lnTo>
                        <a:lnTo>
                          <a:pt x="115" y="1299"/>
                        </a:lnTo>
                        <a:lnTo>
                          <a:pt x="115" y="1302"/>
                        </a:lnTo>
                        <a:lnTo>
                          <a:pt x="116" y="1304"/>
                        </a:lnTo>
                        <a:lnTo>
                          <a:pt x="118" y="1307"/>
                        </a:lnTo>
                        <a:lnTo>
                          <a:pt x="119" y="1309"/>
                        </a:lnTo>
                        <a:lnTo>
                          <a:pt x="122" y="1310"/>
                        </a:lnTo>
                        <a:lnTo>
                          <a:pt x="124" y="1311"/>
                        </a:lnTo>
                        <a:lnTo>
                          <a:pt x="129" y="1312"/>
                        </a:lnTo>
                        <a:lnTo>
                          <a:pt x="1493" y="1312"/>
                        </a:lnTo>
                        <a:lnTo>
                          <a:pt x="1496" y="1311"/>
                        </a:lnTo>
                        <a:lnTo>
                          <a:pt x="1499" y="1310"/>
                        </a:lnTo>
                        <a:lnTo>
                          <a:pt x="1502" y="1309"/>
                        </a:lnTo>
                        <a:lnTo>
                          <a:pt x="1504" y="1307"/>
                        </a:lnTo>
                        <a:lnTo>
                          <a:pt x="1505" y="1304"/>
                        </a:lnTo>
                        <a:lnTo>
                          <a:pt x="1506" y="1302"/>
                        </a:lnTo>
                        <a:lnTo>
                          <a:pt x="1507" y="1299"/>
                        </a:lnTo>
                        <a:lnTo>
                          <a:pt x="1507" y="1295"/>
                        </a:lnTo>
                        <a:lnTo>
                          <a:pt x="1505" y="1291"/>
                        </a:lnTo>
                        <a:lnTo>
                          <a:pt x="823" y="121"/>
                        </a:lnTo>
                        <a:lnTo>
                          <a:pt x="821" y="119"/>
                        </a:lnTo>
                        <a:lnTo>
                          <a:pt x="818" y="117"/>
                        </a:lnTo>
                        <a:lnTo>
                          <a:pt x="816" y="116"/>
                        </a:lnTo>
                        <a:lnTo>
                          <a:pt x="814" y="115"/>
                        </a:lnTo>
                        <a:lnTo>
                          <a:pt x="810" y="115"/>
                        </a:lnTo>
                        <a:close/>
                        <a:moveTo>
                          <a:pt x="810" y="0"/>
                        </a:moveTo>
                        <a:lnTo>
                          <a:pt x="838" y="3"/>
                        </a:lnTo>
                        <a:lnTo>
                          <a:pt x="863" y="11"/>
                        </a:lnTo>
                        <a:lnTo>
                          <a:pt x="886" y="24"/>
                        </a:lnTo>
                        <a:lnTo>
                          <a:pt x="906" y="41"/>
                        </a:lnTo>
                        <a:lnTo>
                          <a:pt x="922" y="63"/>
                        </a:lnTo>
                        <a:lnTo>
                          <a:pt x="1604" y="1233"/>
                        </a:lnTo>
                        <a:lnTo>
                          <a:pt x="1616" y="1258"/>
                        </a:lnTo>
                        <a:lnTo>
                          <a:pt x="1621" y="1285"/>
                        </a:lnTo>
                        <a:lnTo>
                          <a:pt x="1621" y="1311"/>
                        </a:lnTo>
                        <a:lnTo>
                          <a:pt x="1616" y="1337"/>
                        </a:lnTo>
                        <a:lnTo>
                          <a:pt x="1604" y="1362"/>
                        </a:lnTo>
                        <a:lnTo>
                          <a:pt x="1592" y="1381"/>
                        </a:lnTo>
                        <a:lnTo>
                          <a:pt x="1576" y="1397"/>
                        </a:lnTo>
                        <a:lnTo>
                          <a:pt x="1558" y="1410"/>
                        </a:lnTo>
                        <a:lnTo>
                          <a:pt x="1537" y="1420"/>
                        </a:lnTo>
                        <a:lnTo>
                          <a:pt x="1516" y="1425"/>
                        </a:lnTo>
                        <a:lnTo>
                          <a:pt x="1493" y="1427"/>
                        </a:lnTo>
                        <a:lnTo>
                          <a:pt x="129" y="1427"/>
                        </a:lnTo>
                        <a:lnTo>
                          <a:pt x="101" y="1424"/>
                        </a:lnTo>
                        <a:lnTo>
                          <a:pt x="75" y="1415"/>
                        </a:lnTo>
                        <a:lnTo>
                          <a:pt x="52" y="1403"/>
                        </a:lnTo>
                        <a:lnTo>
                          <a:pt x="32" y="1385"/>
                        </a:lnTo>
                        <a:lnTo>
                          <a:pt x="17" y="1362"/>
                        </a:lnTo>
                        <a:lnTo>
                          <a:pt x="5" y="1337"/>
                        </a:lnTo>
                        <a:lnTo>
                          <a:pt x="0" y="1311"/>
                        </a:lnTo>
                        <a:lnTo>
                          <a:pt x="0" y="1285"/>
                        </a:lnTo>
                        <a:lnTo>
                          <a:pt x="6" y="1258"/>
                        </a:lnTo>
                        <a:lnTo>
                          <a:pt x="18" y="1233"/>
                        </a:lnTo>
                        <a:lnTo>
                          <a:pt x="699" y="63"/>
                        </a:lnTo>
                        <a:lnTo>
                          <a:pt x="716" y="41"/>
                        </a:lnTo>
                        <a:lnTo>
                          <a:pt x="735" y="24"/>
                        </a:lnTo>
                        <a:lnTo>
                          <a:pt x="758" y="11"/>
                        </a:lnTo>
                        <a:lnTo>
                          <a:pt x="784" y="3"/>
                        </a:lnTo>
                        <a:lnTo>
                          <a:pt x="81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55" name="Freeform 7"/>
                  <p:cNvSpPr>
                    <a:spLocks/>
                  </p:cNvSpPr>
                  <p:nvPr/>
                </p:nvSpPr>
                <p:spPr bwMode="auto">
                  <a:xfrm>
                    <a:off x="4569" y="2312"/>
                    <a:ext cx="13" cy="64"/>
                  </a:xfrm>
                  <a:custGeom>
                    <a:avLst/>
                    <a:gdLst>
                      <a:gd name="T0" fmla="*/ 58 w 115"/>
                      <a:gd name="T1" fmla="*/ 0 h 576"/>
                      <a:gd name="T2" fmla="*/ 75 w 115"/>
                      <a:gd name="T3" fmla="*/ 3 h 576"/>
                      <a:gd name="T4" fmla="*/ 92 w 115"/>
                      <a:gd name="T5" fmla="*/ 12 h 576"/>
                      <a:gd name="T6" fmla="*/ 104 w 115"/>
                      <a:gd name="T7" fmla="*/ 24 h 576"/>
                      <a:gd name="T8" fmla="*/ 112 w 115"/>
                      <a:gd name="T9" fmla="*/ 40 h 576"/>
                      <a:gd name="T10" fmla="*/ 115 w 115"/>
                      <a:gd name="T11" fmla="*/ 58 h 576"/>
                      <a:gd name="T12" fmla="*/ 115 w 115"/>
                      <a:gd name="T13" fmla="*/ 519 h 576"/>
                      <a:gd name="T14" fmla="*/ 112 w 115"/>
                      <a:gd name="T15" fmla="*/ 536 h 576"/>
                      <a:gd name="T16" fmla="*/ 104 w 115"/>
                      <a:gd name="T17" fmla="*/ 553 h 576"/>
                      <a:gd name="T18" fmla="*/ 92 w 115"/>
                      <a:gd name="T19" fmla="*/ 565 h 576"/>
                      <a:gd name="T20" fmla="*/ 75 w 115"/>
                      <a:gd name="T21" fmla="*/ 573 h 576"/>
                      <a:gd name="T22" fmla="*/ 58 w 115"/>
                      <a:gd name="T23" fmla="*/ 576 h 576"/>
                      <a:gd name="T24" fmla="*/ 40 w 115"/>
                      <a:gd name="T25" fmla="*/ 573 h 576"/>
                      <a:gd name="T26" fmla="*/ 24 w 115"/>
                      <a:gd name="T27" fmla="*/ 565 h 576"/>
                      <a:gd name="T28" fmla="*/ 12 w 115"/>
                      <a:gd name="T29" fmla="*/ 553 h 576"/>
                      <a:gd name="T30" fmla="*/ 3 w 115"/>
                      <a:gd name="T31" fmla="*/ 536 h 576"/>
                      <a:gd name="T32" fmla="*/ 0 w 115"/>
                      <a:gd name="T33" fmla="*/ 519 h 576"/>
                      <a:gd name="T34" fmla="*/ 0 w 115"/>
                      <a:gd name="T35" fmla="*/ 58 h 576"/>
                      <a:gd name="T36" fmla="*/ 3 w 115"/>
                      <a:gd name="T37" fmla="*/ 40 h 576"/>
                      <a:gd name="T38" fmla="*/ 12 w 115"/>
                      <a:gd name="T39" fmla="*/ 24 h 576"/>
                      <a:gd name="T40" fmla="*/ 24 w 115"/>
                      <a:gd name="T41" fmla="*/ 12 h 576"/>
                      <a:gd name="T42" fmla="*/ 40 w 115"/>
                      <a:gd name="T43" fmla="*/ 3 h 576"/>
                      <a:gd name="T44" fmla="*/ 58 w 115"/>
                      <a:gd name="T4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 h="576">
                        <a:moveTo>
                          <a:pt x="58" y="0"/>
                        </a:moveTo>
                        <a:lnTo>
                          <a:pt x="75" y="3"/>
                        </a:lnTo>
                        <a:lnTo>
                          <a:pt x="92" y="12"/>
                        </a:lnTo>
                        <a:lnTo>
                          <a:pt x="104" y="24"/>
                        </a:lnTo>
                        <a:lnTo>
                          <a:pt x="112" y="40"/>
                        </a:lnTo>
                        <a:lnTo>
                          <a:pt x="115" y="58"/>
                        </a:lnTo>
                        <a:lnTo>
                          <a:pt x="115" y="519"/>
                        </a:lnTo>
                        <a:lnTo>
                          <a:pt x="112" y="536"/>
                        </a:lnTo>
                        <a:lnTo>
                          <a:pt x="104" y="553"/>
                        </a:lnTo>
                        <a:lnTo>
                          <a:pt x="92" y="565"/>
                        </a:lnTo>
                        <a:lnTo>
                          <a:pt x="75" y="573"/>
                        </a:lnTo>
                        <a:lnTo>
                          <a:pt x="58" y="576"/>
                        </a:lnTo>
                        <a:lnTo>
                          <a:pt x="40" y="573"/>
                        </a:lnTo>
                        <a:lnTo>
                          <a:pt x="24" y="565"/>
                        </a:lnTo>
                        <a:lnTo>
                          <a:pt x="12" y="553"/>
                        </a:lnTo>
                        <a:lnTo>
                          <a:pt x="3" y="536"/>
                        </a:lnTo>
                        <a:lnTo>
                          <a:pt x="0" y="519"/>
                        </a:lnTo>
                        <a:lnTo>
                          <a:pt x="0" y="58"/>
                        </a:lnTo>
                        <a:lnTo>
                          <a:pt x="3" y="40"/>
                        </a:lnTo>
                        <a:lnTo>
                          <a:pt x="12" y="24"/>
                        </a:lnTo>
                        <a:lnTo>
                          <a:pt x="24" y="12"/>
                        </a:lnTo>
                        <a:lnTo>
                          <a:pt x="40" y="3"/>
                        </a:lnTo>
                        <a:lnTo>
                          <a:pt x="58"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56" name="Freeform 8"/>
                  <p:cNvSpPr>
                    <a:spLocks/>
                  </p:cNvSpPr>
                  <p:nvPr/>
                </p:nvSpPr>
                <p:spPr bwMode="auto">
                  <a:xfrm>
                    <a:off x="4569" y="2389"/>
                    <a:ext cx="13" cy="12"/>
                  </a:xfrm>
                  <a:custGeom>
                    <a:avLst/>
                    <a:gdLst>
                      <a:gd name="T0" fmla="*/ 58 w 115"/>
                      <a:gd name="T1" fmla="*/ 0 h 115"/>
                      <a:gd name="T2" fmla="*/ 72 w 115"/>
                      <a:gd name="T3" fmla="*/ 1 h 115"/>
                      <a:gd name="T4" fmla="*/ 86 w 115"/>
                      <a:gd name="T5" fmla="*/ 8 h 115"/>
                      <a:gd name="T6" fmla="*/ 98 w 115"/>
                      <a:gd name="T7" fmla="*/ 16 h 115"/>
                      <a:gd name="T8" fmla="*/ 108 w 115"/>
                      <a:gd name="T9" fmla="*/ 29 h 115"/>
                      <a:gd name="T10" fmla="*/ 113 w 115"/>
                      <a:gd name="T11" fmla="*/ 42 h 115"/>
                      <a:gd name="T12" fmla="*/ 115 w 115"/>
                      <a:gd name="T13" fmla="*/ 57 h 115"/>
                      <a:gd name="T14" fmla="*/ 113 w 115"/>
                      <a:gd name="T15" fmla="*/ 72 h 115"/>
                      <a:gd name="T16" fmla="*/ 108 w 115"/>
                      <a:gd name="T17" fmla="*/ 85 h 115"/>
                      <a:gd name="T18" fmla="*/ 98 w 115"/>
                      <a:gd name="T19" fmla="*/ 98 h 115"/>
                      <a:gd name="T20" fmla="*/ 87 w 115"/>
                      <a:gd name="T21" fmla="*/ 107 h 115"/>
                      <a:gd name="T22" fmla="*/ 72 w 115"/>
                      <a:gd name="T23" fmla="*/ 113 h 115"/>
                      <a:gd name="T24" fmla="*/ 58 w 115"/>
                      <a:gd name="T25" fmla="*/ 115 h 115"/>
                      <a:gd name="T26" fmla="*/ 43 w 115"/>
                      <a:gd name="T27" fmla="*/ 113 h 115"/>
                      <a:gd name="T28" fmla="*/ 29 w 115"/>
                      <a:gd name="T29" fmla="*/ 107 h 115"/>
                      <a:gd name="T30" fmla="*/ 17 w 115"/>
                      <a:gd name="T31" fmla="*/ 98 h 115"/>
                      <a:gd name="T32" fmla="*/ 7 w 115"/>
                      <a:gd name="T33" fmla="*/ 85 h 115"/>
                      <a:gd name="T34" fmla="*/ 2 w 115"/>
                      <a:gd name="T35" fmla="*/ 72 h 115"/>
                      <a:gd name="T36" fmla="*/ 0 w 115"/>
                      <a:gd name="T37" fmla="*/ 57 h 115"/>
                      <a:gd name="T38" fmla="*/ 2 w 115"/>
                      <a:gd name="T39" fmla="*/ 42 h 115"/>
                      <a:gd name="T40" fmla="*/ 7 w 115"/>
                      <a:gd name="T41" fmla="*/ 29 h 115"/>
                      <a:gd name="T42" fmla="*/ 17 w 115"/>
                      <a:gd name="T43" fmla="*/ 16 h 115"/>
                      <a:gd name="T44" fmla="*/ 28 w 115"/>
                      <a:gd name="T45" fmla="*/ 8 h 115"/>
                      <a:gd name="T46" fmla="*/ 43 w 115"/>
                      <a:gd name="T47" fmla="*/ 1 h 115"/>
                      <a:gd name="T48" fmla="*/ 58 w 115"/>
                      <a:gd name="T49"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115">
                        <a:moveTo>
                          <a:pt x="58" y="0"/>
                        </a:moveTo>
                        <a:lnTo>
                          <a:pt x="72" y="1"/>
                        </a:lnTo>
                        <a:lnTo>
                          <a:pt x="86" y="8"/>
                        </a:lnTo>
                        <a:lnTo>
                          <a:pt x="98" y="16"/>
                        </a:lnTo>
                        <a:lnTo>
                          <a:pt x="108" y="29"/>
                        </a:lnTo>
                        <a:lnTo>
                          <a:pt x="113" y="42"/>
                        </a:lnTo>
                        <a:lnTo>
                          <a:pt x="115" y="57"/>
                        </a:lnTo>
                        <a:lnTo>
                          <a:pt x="113" y="72"/>
                        </a:lnTo>
                        <a:lnTo>
                          <a:pt x="108" y="85"/>
                        </a:lnTo>
                        <a:lnTo>
                          <a:pt x="98" y="98"/>
                        </a:lnTo>
                        <a:lnTo>
                          <a:pt x="87" y="107"/>
                        </a:lnTo>
                        <a:lnTo>
                          <a:pt x="72" y="113"/>
                        </a:lnTo>
                        <a:lnTo>
                          <a:pt x="58" y="115"/>
                        </a:lnTo>
                        <a:lnTo>
                          <a:pt x="43" y="113"/>
                        </a:lnTo>
                        <a:lnTo>
                          <a:pt x="29" y="107"/>
                        </a:lnTo>
                        <a:lnTo>
                          <a:pt x="17" y="98"/>
                        </a:lnTo>
                        <a:lnTo>
                          <a:pt x="7" y="85"/>
                        </a:lnTo>
                        <a:lnTo>
                          <a:pt x="2" y="72"/>
                        </a:lnTo>
                        <a:lnTo>
                          <a:pt x="0" y="57"/>
                        </a:lnTo>
                        <a:lnTo>
                          <a:pt x="2" y="42"/>
                        </a:lnTo>
                        <a:lnTo>
                          <a:pt x="7" y="29"/>
                        </a:lnTo>
                        <a:lnTo>
                          <a:pt x="17" y="16"/>
                        </a:lnTo>
                        <a:lnTo>
                          <a:pt x="28" y="8"/>
                        </a:lnTo>
                        <a:lnTo>
                          <a:pt x="43" y="1"/>
                        </a:lnTo>
                        <a:lnTo>
                          <a:pt x="58"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57" name="Freeform 9"/>
                  <p:cNvSpPr>
                    <a:spLocks noEditPoints="1"/>
                  </p:cNvSpPr>
                  <p:nvPr/>
                </p:nvSpPr>
                <p:spPr bwMode="auto">
                  <a:xfrm>
                    <a:off x="4281" y="2043"/>
                    <a:ext cx="301" cy="384"/>
                  </a:xfrm>
                  <a:custGeom>
                    <a:avLst/>
                    <a:gdLst>
                      <a:gd name="T0" fmla="*/ 600 w 2707"/>
                      <a:gd name="T1" fmla="*/ 2200 h 3456"/>
                      <a:gd name="T2" fmla="*/ 576 w 2707"/>
                      <a:gd name="T3" fmla="*/ 2246 h 3456"/>
                      <a:gd name="T4" fmla="*/ 600 w 2707"/>
                      <a:gd name="T5" fmla="*/ 2292 h 3456"/>
                      <a:gd name="T6" fmla="*/ 2074 w 2707"/>
                      <a:gd name="T7" fmla="*/ 2304 h 3456"/>
                      <a:gd name="T8" fmla="*/ 2120 w 2707"/>
                      <a:gd name="T9" fmla="*/ 2280 h 3456"/>
                      <a:gd name="T10" fmla="*/ 2128 w 2707"/>
                      <a:gd name="T11" fmla="*/ 2229 h 3456"/>
                      <a:gd name="T12" fmla="*/ 2091 w 2707"/>
                      <a:gd name="T13" fmla="*/ 2192 h 3456"/>
                      <a:gd name="T14" fmla="*/ 634 w 2707"/>
                      <a:gd name="T15" fmla="*/ 1728 h 3456"/>
                      <a:gd name="T16" fmla="*/ 588 w 2707"/>
                      <a:gd name="T17" fmla="*/ 1752 h 3456"/>
                      <a:gd name="T18" fmla="*/ 579 w 2707"/>
                      <a:gd name="T19" fmla="*/ 1803 h 3456"/>
                      <a:gd name="T20" fmla="*/ 616 w 2707"/>
                      <a:gd name="T21" fmla="*/ 1840 h 3456"/>
                      <a:gd name="T22" fmla="*/ 2091 w 2707"/>
                      <a:gd name="T23" fmla="*/ 1840 h 3456"/>
                      <a:gd name="T24" fmla="*/ 2128 w 2707"/>
                      <a:gd name="T25" fmla="*/ 1803 h 3456"/>
                      <a:gd name="T26" fmla="*/ 2120 w 2707"/>
                      <a:gd name="T27" fmla="*/ 1752 h 3456"/>
                      <a:gd name="T28" fmla="*/ 2074 w 2707"/>
                      <a:gd name="T29" fmla="*/ 1728 h 3456"/>
                      <a:gd name="T30" fmla="*/ 616 w 2707"/>
                      <a:gd name="T31" fmla="*/ 1270 h 3456"/>
                      <a:gd name="T32" fmla="*/ 579 w 2707"/>
                      <a:gd name="T33" fmla="*/ 1307 h 3456"/>
                      <a:gd name="T34" fmla="*/ 588 w 2707"/>
                      <a:gd name="T35" fmla="*/ 1358 h 3456"/>
                      <a:gd name="T36" fmla="*/ 634 w 2707"/>
                      <a:gd name="T37" fmla="*/ 1382 h 3456"/>
                      <a:gd name="T38" fmla="*/ 2108 w 2707"/>
                      <a:gd name="T39" fmla="*/ 1371 h 3456"/>
                      <a:gd name="T40" fmla="*/ 2131 w 2707"/>
                      <a:gd name="T41" fmla="*/ 1325 h 3456"/>
                      <a:gd name="T42" fmla="*/ 2108 w 2707"/>
                      <a:gd name="T43" fmla="*/ 1279 h 3456"/>
                      <a:gd name="T44" fmla="*/ 634 w 2707"/>
                      <a:gd name="T45" fmla="*/ 1267 h 3456"/>
                      <a:gd name="T46" fmla="*/ 600 w 2707"/>
                      <a:gd name="T47" fmla="*/ 818 h 3456"/>
                      <a:gd name="T48" fmla="*/ 576 w 2707"/>
                      <a:gd name="T49" fmla="*/ 864 h 3456"/>
                      <a:gd name="T50" fmla="*/ 600 w 2707"/>
                      <a:gd name="T51" fmla="*/ 910 h 3456"/>
                      <a:gd name="T52" fmla="*/ 1210 w 2707"/>
                      <a:gd name="T53" fmla="*/ 922 h 3456"/>
                      <a:gd name="T54" fmla="*/ 1256 w 2707"/>
                      <a:gd name="T55" fmla="*/ 898 h 3456"/>
                      <a:gd name="T56" fmla="*/ 1264 w 2707"/>
                      <a:gd name="T57" fmla="*/ 846 h 3456"/>
                      <a:gd name="T58" fmla="*/ 1227 w 2707"/>
                      <a:gd name="T59" fmla="*/ 810 h 3456"/>
                      <a:gd name="T60" fmla="*/ 1901 w 2707"/>
                      <a:gd name="T61" fmla="*/ 230 h 3456"/>
                      <a:gd name="T62" fmla="*/ 1901 w 2707"/>
                      <a:gd name="T63" fmla="*/ 230 h 3456"/>
                      <a:gd name="T64" fmla="*/ 2707 w 2707"/>
                      <a:gd name="T65" fmla="*/ 840 h 3456"/>
                      <a:gd name="T66" fmla="*/ 2644 w 2707"/>
                      <a:gd name="T67" fmla="*/ 1856 h 3456"/>
                      <a:gd name="T68" fmla="*/ 2529 w 2707"/>
                      <a:gd name="T69" fmla="*/ 1879 h 3456"/>
                      <a:gd name="T70" fmla="*/ 2433 w 2707"/>
                      <a:gd name="T71" fmla="*/ 1943 h 3456"/>
                      <a:gd name="T72" fmla="*/ 2009 w 2707"/>
                      <a:gd name="T73" fmla="*/ 2650 h 3456"/>
                      <a:gd name="T74" fmla="*/ 600 w 2707"/>
                      <a:gd name="T75" fmla="*/ 2661 h 3456"/>
                      <a:gd name="T76" fmla="*/ 576 w 2707"/>
                      <a:gd name="T77" fmla="*/ 2707 h 3456"/>
                      <a:gd name="T78" fmla="*/ 600 w 2707"/>
                      <a:gd name="T79" fmla="*/ 2753 h 3456"/>
                      <a:gd name="T80" fmla="*/ 1942 w 2707"/>
                      <a:gd name="T81" fmla="*/ 2765 h 3456"/>
                      <a:gd name="T82" fmla="*/ 1670 w 2707"/>
                      <a:gd name="T83" fmla="*/ 3253 h 3456"/>
                      <a:gd name="T84" fmla="*/ 1665 w 2707"/>
                      <a:gd name="T85" fmla="*/ 3376 h 3456"/>
                      <a:gd name="T86" fmla="*/ 0 w 2707"/>
                      <a:gd name="T87" fmla="*/ 3456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07" h="3456">
                        <a:moveTo>
                          <a:pt x="634" y="2189"/>
                        </a:moveTo>
                        <a:lnTo>
                          <a:pt x="616" y="2192"/>
                        </a:lnTo>
                        <a:lnTo>
                          <a:pt x="600" y="2200"/>
                        </a:lnTo>
                        <a:lnTo>
                          <a:pt x="588" y="2212"/>
                        </a:lnTo>
                        <a:lnTo>
                          <a:pt x="579" y="2229"/>
                        </a:lnTo>
                        <a:lnTo>
                          <a:pt x="576" y="2246"/>
                        </a:lnTo>
                        <a:lnTo>
                          <a:pt x="579" y="2264"/>
                        </a:lnTo>
                        <a:lnTo>
                          <a:pt x="588" y="2280"/>
                        </a:lnTo>
                        <a:lnTo>
                          <a:pt x="600" y="2292"/>
                        </a:lnTo>
                        <a:lnTo>
                          <a:pt x="616" y="2301"/>
                        </a:lnTo>
                        <a:lnTo>
                          <a:pt x="634" y="2304"/>
                        </a:lnTo>
                        <a:lnTo>
                          <a:pt x="2074" y="2304"/>
                        </a:lnTo>
                        <a:lnTo>
                          <a:pt x="2091" y="2301"/>
                        </a:lnTo>
                        <a:lnTo>
                          <a:pt x="2108" y="2292"/>
                        </a:lnTo>
                        <a:lnTo>
                          <a:pt x="2120" y="2280"/>
                        </a:lnTo>
                        <a:lnTo>
                          <a:pt x="2128" y="2264"/>
                        </a:lnTo>
                        <a:lnTo>
                          <a:pt x="2131" y="2246"/>
                        </a:lnTo>
                        <a:lnTo>
                          <a:pt x="2128" y="2229"/>
                        </a:lnTo>
                        <a:lnTo>
                          <a:pt x="2120" y="2212"/>
                        </a:lnTo>
                        <a:lnTo>
                          <a:pt x="2108" y="2200"/>
                        </a:lnTo>
                        <a:lnTo>
                          <a:pt x="2091" y="2192"/>
                        </a:lnTo>
                        <a:lnTo>
                          <a:pt x="2074" y="2189"/>
                        </a:lnTo>
                        <a:lnTo>
                          <a:pt x="634" y="2189"/>
                        </a:lnTo>
                        <a:close/>
                        <a:moveTo>
                          <a:pt x="634" y="1728"/>
                        </a:moveTo>
                        <a:lnTo>
                          <a:pt x="616" y="1731"/>
                        </a:lnTo>
                        <a:lnTo>
                          <a:pt x="600" y="1740"/>
                        </a:lnTo>
                        <a:lnTo>
                          <a:pt x="588" y="1752"/>
                        </a:lnTo>
                        <a:lnTo>
                          <a:pt x="579" y="1768"/>
                        </a:lnTo>
                        <a:lnTo>
                          <a:pt x="576" y="1786"/>
                        </a:lnTo>
                        <a:lnTo>
                          <a:pt x="579" y="1803"/>
                        </a:lnTo>
                        <a:lnTo>
                          <a:pt x="588" y="1820"/>
                        </a:lnTo>
                        <a:lnTo>
                          <a:pt x="600" y="1832"/>
                        </a:lnTo>
                        <a:lnTo>
                          <a:pt x="616" y="1840"/>
                        </a:lnTo>
                        <a:lnTo>
                          <a:pt x="634" y="1843"/>
                        </a:lnTo>
                        <a:lnTo>
                          <a:pt x="2074" y="1843"/>
                        </a:lnTo>
                        <a:lnTo>
                          <a:pt x="2091" y="1840"/>
                        </a:lnTo>
                        <a:lnTo>
                          <a:pt x="2108" y="1832"/>
                        </a:lnTo>
                        <a:lnTo>
                          <a:pt x="2120" y="1820"/>
                        </a:lnTo>
                        <a:lnTo>
                          <a:pt x="2128" y="1803"/>
                        </a:lnTo>
                        <a:lnTo>
                          <a:pt x="2131" y="1786"/>
                        </a:lnTo>
                        <a:lnTo>
                          <a:pt x="2128" y="1768"/>
                        </a:lnTo>
                        <a:lnTo>
                          <a:pt x="2120" y="1752"/>
                        </a:lnTo>
                        <a:lnTo>
                          <a:pt x="2108" y="1740"/>
                        </a:lnTo>
                        <a:lnTo>
                          <a:pt x="2091" y="1731"/>
                        </a:lnTo>
                        <a:lnTo>
                          <a:pt x="2074" y="1728"/>
                        </a:lnTo>
                        <a:lnTo>
                          <a:pt x="634" y="1728"/>
                        </a:lnTo>
                        <a:close/>
                        <a:moveTo>
                          <a:pt x="634" y="1267"/>
                        </a:moveTo>
                        <a:lnTo>
                          <a:pt x="616" y="1270"/>
                        </a:lnTo>
                        <a:lnTo>
                          <a:pt x="600" y="1279"/>
                        </a:lnTo>
                        <a:lnTo>
                          <a:pt x="588" y="1291"/>
                        </a:lnTo>
                        <a:lnTo>
                          <a:pt x="579" y="1307"/>
                        </a:lnTo>
                        <a:lnTo>
                          <a:pt x="576" y="1325"/>
                        </a:lnTo>
                        <a:lnTo>
                          <a:pt x="579" y="1343"/>
                        </a:lnTo>
                        <a:lnTo>
                          <a:pt x="588" y="1358"/>
                        </a:lnTo>
                        <a:lnTo>
                          <a:pt x="600" y="1371"/>
                        </a:lnTo>
                        <a:lnTo>
                          <a:pt x="616" y="1379"/>
                        </a:lnTo>
                        <a:lnTo>
                          <a:pt x="634" y="1382"/>
                        </a:lnTo>
                        <a:lnTo>
                          <a:pt x="2074" y="1382"/>
                        </a:lnTo>
                        <a:lnTo>
                          <a:pt x="2091" y="1379"/>
                        </a:lnTo>
                        <a:lnTo>
                          <a:pt x="2108" y="1371"/>
                        </a:lnTo>
                        <a:lnTo>
                          <a:pt x="2120" y="1358"/>
                        </a:lnTo>
                        <a:lnTo>
                          <a:pt x="2128" y="1343"/>
                        </a:lnTo>
                        <a:lnTo>
                          <a:pt x="2131" y="1325"/>
                        </a:lnTo>
                        <a:lnTo>
                          <a:pt x="2128" y="1307"/>
                        </a:lnTo>
                        <a:lnTo>
                          <a:pt x="2120" y="1291"/>
                        </a:lnTo>
                        <a:lnTo>
                          <a:pt x="2108" y="1279"/>
                        </a:lnTo>
                        <a:lnTo>
                          <a:pt x="2091" y="1270"/>
                        </a:lnTo>
                        <a:lnTo>
                          <a:pt x="2074" y="1267"/>
                        </a:lnTo>
                        <a:lnTo>
                          <a:pt x="634" y="1267"/>
                        </a:lnTo>
                        <a:close/>
                        <a:moveTo>
                          <a:pt x="634" y="806"/>
                        </a:moveTo>
                        <a:lnTo>
                          <a:pt x="616" y="810"/>
                        </a:lnTo>
                        <a:lnTo>
                          <a:pt x="600" y="818"/>
                        </a:lnTo>
                        <a:lnTo>
                          <a:pt x="588" y="830"/>
                        </a:lnTo>
                        <a:lnTo>
                          <a:pt x="579" y="846"/>
                        </a:lnTo>
                        <a:lnTo>
                          <a:pt x="576" y="864"/>
                        </a:lnTo>
                        <a:lnTo>
                          <a:pt x="579" y="882"/>
                        </a:lnTo>
                        <a:lnTo>
                          <a:pt x="588" y="898"/>
                        </a:lnTo>
                        <a:lnTo>
                          <a:pt x="600" y="910"/>
                        </a:lnTo>
                        <a:lnTo>
                          <a:pt x="616" y="918"/>
                        </a:lnTo>
                        <a:lnTo>
                          <a:pt x="634" y="922"/>
                        </a:lnTo>
                        <a:lnTo>
                          <a:pt x="1210" y="922"/>
                        </a:lnTo>
                        <a:lnTo>
                          <a:pt x="1227" y="918"/>
                        </a:lnTo>
                        <a:lnTo>
                          <a:pt x="1244" y="910"/>
                        </a:lnTo>
                        <a:lnTo>
                          <a:pt x="1256" y="898"/>
                        </a:lnTo>
                        <a:lnTo>
                          <a:pt x="1264" y="882"/>
                        </a:lnTo>
                        <a:lnTo>
                          <a:pt x="1267" y="864"/>
                        </a:lnTo>
                        <a:lnTo>
                          <a:pt x="1264" y="846"/>
                        </a:lnTo>
                        <a:lnTo>
                          <a:pt x="1256" y="830"/>
                        </a:lnTo>
                        <a:lnTo>
                          <a:pt x="1244" y="818"/>
                        </a:lnTo>
                        <a:lnTo>
                          <a:pt x="1227" y="810"/>
                        </a:lnTo>
                        <a:lnTo>
                          <a:pt x="1210" y="806"/>
                        </a:lnTo>
                        <a:lnTo>
                          <a:pt x="634" y="806"/>
                        </a:lnTo>
                        <a:close/>
                        <a:moveTo>
                          <a:pt x="1901" y="230"/>
                        </a:moveTo>
                        <a:lnTo>
                          <a:pt x="1901" y="806"/>
                        </a:lnTo>
                        <a:lnTo>
                          <a:pt x="2477" y="806"/>
                        </a:lnTo>
                        <a:lnTo>
                          <a:pt x="1901" y="230"/>
                        </a:lnTo>
                        <a:close/>
                        <a:moveTo>
                          <a:pt x="0" y="0"/>
                        </a:moveTo>
                        <a:lnTo>
                          <a:pt x="1867" y="0"/>
                        </a:lnTo>
                        <a:lnTo>
                          <a:pt x="2707" y="840"/>
                        </a:lnTo>
                        <a:lnTo>
                          <a:pt x="2707" y="1863"/>
                        </a:lnTo>
                        <a:lnTo>
                          <a:pt x="2676" y="1858"/>
                        </a:lnTo>
                        <a:lnTo>
                          <a:pt x="2644" y="1856"/>
                        </a:lnTo>
                        <a:lnTo>
                          <a:pt x="2605" y="1858"/>
                        </a:lnTo>
                        <a:lnTo>
                          <a:pt x="2567" y="1866"/>
                        </a:lnTo>
                        <a:lnTo>
                          <a:pt x="2529" y="1879"/>
                        </a:lnTo>
                        <a:lnTo>
                          <a:pt x="2495" y="1896"/>
                        </a:lnTo>
                        <a:lnTo>
                          <a:pt x="2462" y="1918"/>
                        </a:lnTo>
                        <a:lnTo>
                          <a:pt x="2433" y="1943"/>
                        </a:lnTo>
                        <a:lnTo>
                          <a:pt x="2407" y="1973"/>
                        </a:lnTo>
                        <a:lnTo>
                          <a:pt x="2385" y="2006"/>
                        </a:lnTo>
                        <a:lnTo>
                          <a:pt x="2009" y="2650"/>
                        </a:lnTo>
                        <a:lnTo>
                          <a:pt x="634" y="2650"/>
                        </a:lnTo>
                        <a:lnTo>
                          <a:pt x="616" y="2653"/>
                        </a:lnTo>
                        <a:lnTo>
                          <a:pt x="600" y="2661"/>
                        </a:lnTo>
                        <a:lnTo>
                          <a:pt x="588" y="2674"/>
                        </a:lnTo>
                        <a:lnTo>
                          <a:pt x="579" y="2689"/>
                        </a:lnTo>
                        <a:lnTo>
                          <a:pt x="576" y="2707"/>
                        </a:lnTo>
                        <a:lnTo>
                          <a:pt x="579" y="2725"/>
                        </a:lnTo>
                        <a:lnTo>
                          <a:pt x="588" y="2741"/>
                        </a:lnTo>
                        <a:lnTo>
                          <a:pt x="600" y="2753"/>
                        </a:lnTo>
                        <a:lnTo>
                          <a:pt x="616" y="2762"/>
                        </a:lnTo>
                        <a:lnTo>
                          <a:pt x="634" y="2765"/>
                        </a:lnTo>
                        <a:lnTo>
                          <a:pt x="1942" y="2765"/>
                        </a:lnTo>
                        <a:lnTo>
                          <a:pt x="1702" y="3175"/>
                        </a:lnTo>
                        <a:lnTo>
                          <a:pt x="1683" y="3213"/>
                        </a:lnTo>
                        <a:lnTo>
                          <a:pt x="1670" y="3253"/>
                        </a:lnTo>
                        <a:lnTo>
                          <a:pt x="1663" y="3294"/>
                        </a:lnTo>
                        <a:lnTo>
                          <a:pt x="1661" y="3335"/>
                        </a:lnTo>
                        <a:lnTo>
                          <a:pt x="1665" y="3376"/>
                        </a:lnTo>
                        <a:lnTo>
                          <a:pt x="1675" y="3417"/>
                        </a:lnTo>
                        <a:lnTo>
                          <a:pt x="1690" y="3456"/>
                        </a:lnTo>
                        <a:lnTo>
                          <a:pt x="0" y="3456"/>
                        </a:lnTo>
                        <a:lnTo>
                          <a:pt x="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sp>
              <p:nvSpPr>
                <p:cNvPr id="53" name="Rectangle 52">
                  <a:extLst>
                    <a:ext uri="{FF2B5EF4-FFF2-40B4-BE49-F238E27FC236}">
                      <a16:creationId xmlns:a16="http://schemas.microsoft.com/office/drawing/2014/main" id="{0D0127CC-C062-4CCC-86DB-A7041C2DB3C1}"/>
                    </a:ext>
                  </a:extLst>
                </p:cNvPr>
                <p:cNvSpPr/>
                <p:nvPr/>
              </p:nvSpPr>
              <p:spPr>
                <a:xfrm>
                  <a:off x="1901640" y="3352890"/>
                  <a:ext cx="2725233" cy="461665"/>
                </a:xfrm>
                <a:prstGeom prst="rect">
                  <a:avLst/>
                </a:prstGeom>
              </p:spPr>
              <p:txBody>
                <a:bodyPr wrap="none">
                  <a:spAutoFit/>
                </a:bodyPr>
                <a:lstStyle/>
                <a:p>
                  <a:pPr defTabSz="914126"/>
                  <a:r>
                    <a:rPr lang="en-US" sz="2399" b="1" dirty="0">
                      <a:solidFill>
                        <a:srgbClr val="FFFFFF"/>
                      </a:solidFill>
                      <a:latin typeface="Arial" pitchFamily="34" charset="0"/>
                      <a:cs typeface="Arial" pitchFamily="34" charset="0"/>
                    </a:rPr>
                    <a:t>Risk Assessment</a:t>
                  </a:r>
                </a:p>
              </p:txBody>
            </p:sp>
          </p:grpSp>
          <p:grpSp>
            <p:nvGrpSpPr>
              <p:cNvPr id="31" name="Group 30"/>
              <p:cNvGrpSpPr/>
              <p:nvPr/>
            </p:nvGrpSpPr>
            <p:grpSpPr>
              <a:xfrm>
                <a:off x="790197" y="4426680"/>
                <a:ext cx="4418374" cy="523890"/>
                <a:chOff x="790197" y="4426680"/>
                <a:chExt cx="4418374" cy="523890"/>
              </a:xfrm>
            </p:grpSpPr>
            <p:grpSp>
              <p:nvGrpSpPr>
                <p:cNvPr id="41" name="Group 40"/>
                <p:cNvGrpSpPr/>
                <p:nvPr/>
              </p:nvGrpSpPr>
              <p:grpSpPr>
                <a:xfrm>
                  <a:off x="790197" y="4426680"/>
                  <a:ext cx="561176" cy="521484"/>
                  <a:chOff x="3068192" y="2478370"/>
                  <a:chExt cx="1905891" cy="1771086"/>
                </a:xfrm>
                <a:solidFill>
                  <a:schemeClr val="bg2"/>
                </a:solidFill>
              </p:grpSpPr>
              <p:grpSp>
                <p:nvGrpSpPr>
                  <p:cNvPr id="43" name="Group 42"/>
                  <p:cNvGrpSpPr/>
                  <p:nvPr/>
                </p:nvGrpSpPr>
                <p:grpSpPr>
                  <a:xfrm>
                    <a:off x="3068192" y="2478370"/>
                    <a:ext cx="1905891" cy="1771086"/>
                    <a:chOff x="3370263" y="2759076"/>
                    <a:chExt cx="1301749" cy="1209675"/>
                  </a:xfrm>
                  <a:grpFill/>
                </p:grpSpPr>
                <p:sp>
                  <p:nvSpPr>
                    <p:cNvPr id="48" name="Freeform 6"/>
                    <p:cNvSpPr>
                      <a:spLocks/>
                    </p:cNvSpPr>
                    <p:nvPr/>
                  </p:nvSpPr>
                  <p:spPr bwMode="auto">
                    <a:xfrm>
                      <a:off x="3457575" y="3328988"/>
                      <a:ext cx="1157287" cy="639763"/>
                    </a:xfrm>
                    <a:custGeom>
                      <a:avLst/>
                      <a:gdLst>
                        <a:gd name="T0" fmla="*/ 2853 w 2916"/>
                        <a:gd name="T1" fmla="*/ 4 h 1613"/>
                        <a:gd name="T2" fmla="*/ 2890 w 2916"/>
                        <a:gd name="T3" fmla="*/ 26 h 1613"/>
                        <a:gd name="T4" fmla="*/ 2913 w 2916"/>
                        <a:gd name="T5" fmla="*/ 65 h 1613"/>
                        <a:gd name="T6" fmla="*/ 2913 w 2916"/>
                        <a:gd name="T7" fmla="*/ 188 h 1613"/>
                        <a:gd name="T8" fmla="*/ 2887 w 2916"/>
                        <a:gd name="T9" fmla="*/ 383 h 1613"/>
                        <a:gd name="T10" fmla="*/ 2839 w 2916"/>
                        <a:gd name="T11" fmla="*/ 569 h 1613"/>
                        <a:gd name="T12" fmla="*/ 2769 w 2916"/>
                        <a:gd name="T13" fmla="*/ 746 h 1613"/>
                        <a:gd name="T14" fmla="*/ 2679 w 2916"/>
                        <a:gd name="T15" fmla="*/ 911 h 1613"/>
                        <a:gd name="T16" fmla="*/ 2570 w 2916"/>
                        <a:gd name="T17" fmla="*/ 1062 h 1613"/>
                        <a:gd name="T18" fmla="*/ 2444 w 2916"/>
                        <a:gd name="T19" fmla="*/ 1198 h 1613"/>
                        <a:gd name="T20" fmla="*/ 2303 w 2916"/>
                        <a:gd name="T21" fmla="*/ 1318 h 1613"/>
                        <a:gd name="T22" fmla="*/ 2148 w 2916"/>
                        <a:gd name="T23" fmla="*/ 1420 h 1613"/>
                        <a:gd name="T24" fmla="*/ 1980 w 2916"/>
                        <a:gd name="T25" fmla="*/ 1503 h 1613"/>
                        <a:gd name="T26" fmla="*/ 1801 w 2916"/>
                        <a:gd name="T27" fmla="*/ 1563 h 1613"/>
                        <a:gd name="T28" fmla="*/ 1614 w 2916"/>
                        <a:gd name="T29" fmla="*/ 1601 h 1613"/>
                        <a:gd name="T30" fmla="*/ 1419 w 2916"/>
                        <a:gd name="T31" fmla="*/ 1613 h 1613"/>
                        <a:gd name="T32" fmla="*/ 1239 w 2916"/>
                        <a:gd name="T33" fmla="*/ 1603 h 1613"/>
                        <a:gd name="T34" fmla="*/ 1064 w 2916"/>
                        <a:gd name="T35" fmla="*/ 1570 h 1613"/>
                        <a:gd name="T36" fmla="*/ 896 w 2916"/>
                        <a:gd name="T37" fmla="*/ 1517 h 1613"/>
                        <a:gd name="T38" fmla="*/ 735 w 2916"/>
                        <a:gd name="T39" fmla="*/ 1445 h 1613"/>
                        <a:gd name="T40" fmla="*/ 586 w 2916"/>
                        <a:gd name="T41" fmla="*/ 1355 h 1613"/>
                        <a:gd name="T42" fmla="*/ 447 w 2916"/>
                        <a:gd name="T43" fmla="*/ 1247 h 1613"/>
                        <a:gd name="T44" fmla="*/ 322 w 2916"/>
                        <a:gd name="T45" fmla="*/ 1124 h 1613"/>
                        <a:gd name="T46" fmla="*/ 210 w 2916"/>
                        <a:gd name="T47" fmla="*/ 987 h 1613"/>
                        <a:gd name="T48" fmla="*/ 114 w 2916"/>
                        <a:gd name="T49" fmla="*/ 835 h 1613"/>
                        <a:gd name="T50" fmla="*/ 36 w 2916"/>
                        <a:gd name="T51" fmla="*/ 670 h 1613"/>
                        <a:gd name="T52" fmla="*/ 0 w 2916"/>
                        <a:gd name="T53" fmla="*/ 565 h 1613"/>
                        <a:gd name="T54" fmla="*/ 5 w 2916"/>
                        <a:gd name="T55" fmla="*/ 526 h 1613"/>
                        <a:gd name="T56" fmla="*/ 24 w 2916"/>
                        <a:gd name="T57" fmla="*/ 494 h 1613"/>
                        <a:gd name="T58" fmla="*/ 57 w 2916"/>
                        <a:gd name="T59" fmla="*/ 473 h 1613"/>
                        <a:gd name="T60" fmla="*/ 96 w 2916"/>
                        <a:gd name="T61" fmla="*/ 469 h 1613"/>
                        <a:gd name="T62" fmla="*/ 131 w 2916"/>
                        <a:gd name="T63" fmla="*/ 482 h 1613"/>
                        <a:gd name="T64" fmla="*/ 158 w 2916"/>
                        <a:gd name="T65" fmla="*/ 510 h 1613"/>
                        <a:gd name="T66" fmla="*/ 196 w 2916"/>
                        <a:gd name="T67" fmla="*/ 608 h 1613"/>
                        <a:gd name="T68" fmla="*/ 269 w 2916"/>
                        <a:gd name="T69" fmla="*/ 760 h 1613"/>
                        <a:gd name="T70" fmla="*/ 360 w 2916"/>
                        <a:gd name="T71" fmla="*/ 899 h 1613"/>
                        <a:gd name="T72" fmla="*/ 466 w 2916"/>
                        <a:gd name="T73" fmla="*/ 1027 h 1613"/>
                        <a:gd name="T74" fmla="*/ 585 w 2916"/>
                        <a:gd name="T75" fmla="*/ 1138 h 1613"/>
                        <a:gd name="T76" fmla="*/ 717 w 2916"/>
                        <a:gd name="T77" fmla="*/ 1234 h 1613"/>
                        <a:gd name="T78" fmla="*/ 859 w 2916"/>
                        <a:gd name="T79" fmla="*/ 1312 h 1613"/>
                        <a:gd name="T80" fmla="*/ 1010 w 2916"/>
                        <a:gd name="T81" fmla="*/ 1373 h 1613"/>
                        <a:gd name="T82" fmla="*/ 1170 w 2916"/>
                        <a:gd name="T83" fmla="*/ 1415 h 1613"/>
                        <a:gd name="T84" fmla="*/ 1335 w 2916"/>
                        <a:gd name="T85" fmla="*/ 1436 h 1613"/>
                        <a:gd name="T86" fmla="*/ 1510 w 2916"/>
                        <a:gd name="T87" fmla="*/ 1436 h 1613"/>
                        <a:gd name="T88" fmla="*/ 1686 w 2916"/>
                        <a:gd name="T89" fmla="*/ 1411 h 1613"/>
                        <a:gd name="T90" fmla="*/ 1854 w 2916"/>
                        <a:gd name="T91" fmla="*/ 1364 h 1613"/>
                        <a:gd name="T92" fmla="*/ 2013 w 2916"/>
                        <a:gd name="T93" fmla="*/ 1295 h 1613"/>
                        <a:gd name="T94" fmla="*/ 2160 w 2916"/>
                        <a:gd name="T95" fmla="*/ 1208 h 1613"/>
                        <a:gd name="T96" fmla="*/ 2295 w 2916"/>
                        <a:gd name="T97" fmla="*/ 1102 h 1613"/>
                        <a:gd name="T98" fmla="*/ 2414 w 2916"/>
                        <a:gd name="T99" fmla="*/ 980 h 1613"/>
                        <a:gd name="T100" fmla="*/ 2518 w 2916"/>
                        <a:gd name="T101" fmla="*/ 842 h 1613"/>
                        <a:gd name="T102" fmla="*/ 2604 w 2916"/>
                        <a:gd name="T103" fmla="*/ 692 h 1613"/>
                        <a:gd name="T104" fmla="*/ 2672 w 2916"/>
                        <a:gd name="T105" fmla="*/ 531 h 1613"/>
                        <a:gd name="T106" fmla="*/ 2718 w 2916"/>
                        <a:gd name="T107" fmla="*/ 360 h 1613"/>
                        <a:gd name="T108" fmla="*/ 2741 w 2916"/>
                        <a:gd name="T109" fmla="*/ 181 h 1613"/>
                        <a:gd name="T110" fmla="*/ 2747 w 2916"/>
                        <a:gd name="T111" fmla="*/ 65 h 1613"/>
                        <a:gd name="T112" fmla="*/ 2770 w 2916"/>
                        <a:gd name="T113" fmla="*/ 26 h 1613"/>
                        <a:gd name="T114" fmla="*/ 2808 w 2916"/>
                        <a:gd name="T115" fmla="*/ 4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16" h="1613">
                          <a:moveTo>
                            <a:pt x="2830" y="0"/>
                          </a:moveTo>
                          <a:lnTo>
                            <a:pt x="2853" y="4"/>
                          </a:lnTo>
                          <a:lnTo>
                            <a:pt x="2873" y="13"/>
                          </a:lnTo>
                          <a:lnTo>
                            <a:pt x="2890" y="26"/>
                          </a:lnTo>
                          <a:lnTo>
                            <a:pt x="2904" y="44"/>
                          </a:lnTo>
                          <a:lnTo>
                            <a:pt x="2913" y="65"/>
                          </a:lnTo>
                          <a:lnTo>
                            <a:pt x="2916" y="88"/>
                          </a:lnTo>
                          <a:lnTo>
                            <a:pt x="2913" y="188"/>
                          </a:lnTo>
                          <a:lnTo>
                            <a:pt x="2903" y="287"/>
                          </a:lnTo>
                          <a:lnTo>
                            <a:pt x="2887" y="383"/>
                          </a:lnTo>
                          <a:lnTo>
                            <a:pt x="2866" y="478"/>
                          </a:lnTo>
                          <a:lnTo>
                            <a:pt x="2839" y="569"/>
                          </a:lnTo>
                          <a:lnTo>
                            <a:pt x="2807" y="659"/>
                          </a:lnTo>
                          <a:lnTo>
                            <a:pt x="2769" y="746"/>
                          </a:lnTo>
                          <a:lnTo>
                            <a:pt x="2727" y="830"/>
                          </a:lnTo>
                          <a:lnTo>
                            <a:pt x="2679" y="911"/>
                          </a:lnTo>
                          <a:lnTo>
                            <a:pt x="2627" y="988"/>
                          </a:lnTo>
                          <a:lnTo>
                            <a:pt x="2570" y="1062"/>
                          </a:lnTo>
                          <a:lnTo>
                            <a:pt x="2509" y="1133"/>
                          </a:lnTo>
                          <a:lnTo>
                            <a:pt x="2444" y="1198"/>
                          </a:lnTo>
                          <a:lnTo>
                            <a:pt x="2375" y="1261"/>
                          </a:lnTo>
                          <a:lnTo>
                            <a:pt x="2303" y="1318"/>
                          </a:lnTo>
                          <a:lnTo>
                            <a:pt x="2226" y="1372"/>
                          </a:lnTo>
                          <a:lnTo>
                            <a:pt x="2148" y="1420"/>
                          </a:lnTo>
                          <a:lnTo>
                            <a:pt x="2065" y="1464"/>
                          </a:lnTo>
                          <a:lnTo>
                            <a:pt x="1980" y="1503"/>
                          </a:lnTo>
                          <a:lnTo>
                            <a:pt x="1892" y="1536"/>
                          </a:lnTo>
                          <a:lnTo>
                            <a:pt x="1801" y="1563"/>
                          </a:lnTo>
                          <a:lnTo>
                            <a:pt x="1709" y="1585"/>
                          </a:lnTo>
                          <a:lnTo>
                            <a:pt x="1614" y="1601"/>
                          </a:lnTo>
                          <a:lnTo>
                            <a:pt x="1517" y="1610"/>
                          </a:lnTo>
                          <a:lnTo>
                            <a:pt x="1419" y="1613"/>
                          </a:lnTo>
                          <a:lnTo>
                            <a:pt x="1329" y="1611"/>
                          </a:lnTo>
                          <a:lnTo>
                            <a:pt x="1239" y="1603"/>
                          </a:lnTo>
                          <a:lnTo>
                            <a:pt x="1150" y="1589"/>
                          </a:lnTo>
                          <a:lnTo>
                            <a:pt x="1064" y="1570"/>
                          </a:lnTo>
                          <a:lnTo>
                            <a:pt x="979" y="1546"/>
                          </a:lnTo>
                          <a:lnTo>
                            <a:pt x="896" y="1517"/>
                          </a:lnTo>
                          <a:lnTo>
                            <a:pt x="815" y="1484"/>
                          </a:lnTo>
                          <a:lnTo>
                            <a:pt x="735" y="1445"/>
                          </a:lnTo>
                          <a:lnTo>
                            <a:pt x="660" y="1403"/>
                          </a:lnTo>
                          <a:lnTo>
                            <a:pt x="586" y="1355"/>
                          </a:lnTo>
                          <a:lnTo>
                            <a:pt x="515" y="1304"/>
                          </a:lnTo>
                          <a:lnTo>
                            <a:pt x="447" y="1247"/>
                          </a:lnTo>
                          <a:lnTo>
                            <a:pt x="383" y="1188"/>
                          </a:lnTo>
                          <a:lnTo>
                            <a:pt x="322" y="1124"/>
                          </a:lnTo>
                          <a:lnTo>
                            <a:pt x="263" y="1058"/>
                          </a:lnTo>
                          <a:lnTo>
                            <a:pt x="210" y="987"/>
                          </a:lnTo>
                          <a:lnTo>
                            <a:pt x="160" y="912"/>
                          </a:lnTo>
                          <a:lnTo>
                            <a:pt x="114" y="835"/>
                          </a:lnTo>
                          <a:lnTo>
                            <a:pt x="73" y="755"/>
                          </a:lnTo>
                          <a:lnTo>
                            <a:pt x="36" y="670"/>
                          </a:lnTo>
                          <a:lnTo>
                            <a:pt x="5" y="584"/>
                          </a:lnTo>
                          <a:lnTo>
                            <a:pt x="0" y="565"/>
                          </a:lnTo>
                          <a:lnTo>
                            <a:pt x="1" y="545"/>
                          </a:lnTo>
                          <a:lnTo>
                            <a:pt x="5" y="526"/>
                          </a:lnTo>
                          <a:lnTo>
                            <a:pt x="13" y="509"/>
                          </a:lnTo>
                          <a:lnTo>
                            <a:pt x="24" y="494"/>
                          </a:lnTo>
                          <a:lnTo>
                            <a:pt x="40" y="482"/>
                          </a:lnTo>
                          <a:lnTo>
                            <a:pt x="57" y="473"/>
                          </a:lnTo>
                          <a:lnTo>
                            <a:pt x="76" y="469"/>
                          </a:lnTo>
                          <a:lnTo>
                            <a:pt x="96" y="469"/>
                          </a:lnTo>
                          <a:lnTo>
                            <a:pt x="114" y="473"/>
                          </a:lnTo>
                          <a:lnTo>
                            <a:pt x="131" y="482"/>
                          </a:lnTo>
                          <a:lnTo>
                            <a:pt x="146" y="494"/>
                          </a:lnTo>
                          <a:lnTo>
                            <a:pt x="158" y="510"/>
                          </a:lnTo>
                          <a:lnTo>
                            <a:pt x="166" y="528"/>
                          </a:lnTo>
                          <a:lnTo>
                            <a:pt x="196" y="608"/>
                          </a:lnTo>
                          <a:lnTo>
                            <a:pt x="231" y="686"/>
                          </a:lnTo>
                          <a:lnTo>
                            <a:pt x="269" y="760"/>
                          </a:lnTo>
                          <a:lnTo>
                            <a:pt x="312" y="832"/>
                          </a:lnTo>
                          <a:lnTo>
                            <a:pt x="360" y="899"/>
                          </a:lnTo>
                          <a:lnTo>
                            <a:pt x="412" y="965"/>
                          </a:lnTo>
                          <a:lnTo>
                            <a:pt x="466" y="1027"/>
                          </a:lnTo>
                          <a:lnTo>
                            <a:pt x="524" y="1084"/>
                          </a:lnTo>
                          <a:lnTo>
                            <a:pt x="585" y="1138"/>
                          </a:lnTo>
                          <a:lnTo>
                            <a:pt x="650" y="1188"/>
                          </a:lnTo>
                          <a:lnTo>
                            <a:pt x="717" y="1234"/>
                          </a:lnTo>
                          <a:lnTo>
                            <a:pt x="787" y="1276"/>
                          </a:lnTo>
                          <a:lnTo>
                            <a:pt x="859" y="1312"/>
                          </a:lnTo>
                          <a:lnTo>
                            <a:pt x="934" y="1345"/>
                          </a:lnTo>
                          <a:lnTo>
                            <a:pt x="1010" y="1373"/>
                          </a:lnTo>
                          <a:lnTo>
                            <a:pt x="1089" y="1396"/>
                          </a:lnTo>
                          <a:lnTo>
                            <a:pt x="1170" y="1415"/>
                          </a:lnTo>
                          <a:lnTo>
                            <a:pt x="1251" y="1428"/>
                          </a:lnTo>
                          <a:lnTo>
                            <a:pt x="1335" y="1436"/>
                          </a:lnTo>
                          <a:lnTo>
                            <a:pt x="1419" y="1439"/>
                          </a:lnTo>
                          <a:lnTo>
                            <a:pt x="1510" y="1436"/>
                          </a:lnTo>
                          <a:lnTo>
                            <a:pt x="1599" y="1427"/>
                          </a:lnTo>
                          <a:lnTo>
                            <a:pt x="1686" y="1411"/>
                          </a:lnTo>
                          <a:lnTo>
                            <a:pt x="1772" y="1390"/>
                          </a:lnTo>
                          <a:lnTo>
                            <a:pt x="1854" y="1364"/>
                          </a:lnTo>
                          <a:lnTo>
                            <a:pt x="1935" y="1333"/>
                          </a:lnTo>
                          <a:lnTo>
                            <a:pt x="2013" y="1295"/>
                          </a:lnTo>
                          <a:lnTo>
                            <a:pt x="2088" y="1254"/>
                          </a:lnTo>
                          <a:lnTo>
                            <a:pt x="2160" y="1208"/>
                          </a:lnTo>
                          <a:lnTo>
                            <a:pt x="2228" y="1157"/>
                          </a:lnTo>
                          <a:lnTo>
                            <a:pt x="2295" y="1102"/>
                          </a:lnTo>
                          <a:lnTo>
                            <a:pt x="2356" y="1043"/>
                          </a:lnTo>
                          <a:lnTo>
                            <a:pt x="2414" y="980"/>
                          </a:lnTo>
                          <a:lnTo>
                            <a:pt x="2468" y="913"/>
                          </a:lnTo>
                          <a:lnTo>
                            <a:pt x="2518" y="842"/>
                          </a:lnTo>
                          <a:lnTo>
                            <a:pt x="2563" y="769"/>
                          </a:lnTo>
                          <a:lnTo>
                            <a:pt x="2604" y="692"/>
                          </a:lnTo>
                          <a:lnTo>
                            <a:pt x="2640" y="613"/>
                          </a:lnTo>
                          <a:lnTo>
                            <a:pt x="2672" y="531"/>
                          </a:lnTo>
                          <a:lnTo>
                            <a:pt x="2697" y="446"/>
                          </a:lnTo>
                          <a:lnTo>
                            <a:pt x="2718" y="360"/>
                          </a:lnTo>
                          <a:lnTo>
                            <a:pt x="2732" y="271"/>
                          </a:lnTo>
                          <a:lnTo>
                            <a:pt x="2741" y="181"/>
                          </a:lnTo>
                          <a:lnTo>
                            <a:pt x="2744" y="88"/>
                          </a:lnTo>
                          <a:lnTo>
                            <a:pt x="2747" y="65"/>
                          </a:lnTo>
                          <a:lnTo>
                            <a:pt x="2757" y="44"/>
                          </a:lnTo>
                          <a:lnTo>
                            <a:pt x="2770" y="26"/>
                          </a:lnTo>
                          <a:lnTo>
                            <a:pt x="2787" y="13"/>
                          </a:lnTo>
                          <a:lnTo>
                            <a:pt x="2808" y="4"/>
                          </a:lnTo>
                          <a:lnTo>
                            <a:pt x="2830"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sp>
                  <p:nvSpPr>
                    <p:cNvPr id="49" name="Freeform 7"/>
                    <p:cNvSpPr>
                      <a:spLocks/>
                    </p:cNvSpPr>
                    <p:nvPr/>
                  </p:nvSpPr>
                  <p:spPr bwMode="auto">
                    <a:xfrm>
                      <a:off x="3427412" y="2759076"/>
                      <a:ext cx="1157287" cy="639763"/>
                    </a:xfrm>
                    <a:custGeom>
                      <a:avLst/>
                      <a:gdLst>
                        <a:gd name="T0" fmla="*/ 1496 w 2915"/>
                        <a:gd name="T1" fmla="*/ 0 h 1612"/>
                        <a:gd name="T2" fmla="*/ 1677 w 2915"/>
                        <a:gd name="T3" fmla="*/ 11 h 1612"/>
                        <a:gd name="T4" fmla="*/ 1852 w 2915"/>
                        <a:gd name="T5" fmla="*/ 44 h 1612"/>
                        <a:gd name="T6" fmla="*/ 2020 w 2915"/>
                        <a:gd name="T7" fmla="*/ 96 h 1612"/>
                        <a:gd name="T8" fmla="*/ 2180 w 2915"/>
                        <a:gd name="T9" fmla="*/ 169 h 1612"/>
                        <a:gd name="T10" fmla="*/ 2330 w 2915"/>
                        <a:gd name="T11" fmla="*/ 258 h 1612"/>
                        <a:gd name="T12" fmla="*/ 2469 w 2915"/>
                        <a:gd name="T13" fmla="*/ 365 h 1612"/>
                        <a:gd name="T14" fmla="*/ 2594 w 2915"/>
                        <a:gd name="T15" fmla="*/ 488 h 1612"/>
                        <a:gd name="T16" fmla="*/ 2706 w 2915"/>
                        <a:gd name="T17" fmla="*/ 626 h 1612"/>
                        <a:gd name="T18" fmla="*/ 2801 w 2915"/>
                        <a:gd name="T19" fmla="*/ 778 h 1612"/>
                        <a:gd name="T20" fmla="*/ 2880 w 2915"/>
                        <a:gd name="T21" fmla="*/ 942 h 1612"/>
                        <a:gd name="T22" fmla="*/ 2915 w 2915"/>
                        <a:gd name="T23" fmla="*/ 1048 h 1612"/>
                        <a:gd name="T24" fmla="*/ 2911 w 2915"/>
                        <a:gd name="T25" fmla="*/ 1086 h 1612"/>
                        <a:gd name="T26" fmla="*/ 2892 w 2915"/>
                        <a:gd name="T27" fmla="*/ 1119 h 1612"/>
                        <a:gd name="T28" fmla="*/ 2859 w 2915"/>
                        <a:gd name="T29" fmla="*/ 1139 h 1612"/>
                        <a:gd name="T30" fmla="*/ 2820 w 2915"/>
                        <a:gd name="T31" fmla="*/ 1144 h 1612"/>
                        <a:gd name="T32" fmla="*/ 2785 w 2915"/>
                        <a:gd name="T33" fmla="*/ 1131 h 1612"/>
                        <a:gd name="T34" fmla="*/ 2758 w 2915"/>
                        <a:gd name="T35" fmla="*/ 1104 h 1612"/>
                        <a:gd name="T36" fmla="*/ 2720 w 2915"/>
                        <a:gd name="T37" fmla="*/ 1005 h 1612"/>
                        <a:gd name="T38" fmla="*/ 2647 w 2915"/>
                        <a:gd name="T39" fmla="*/ 853 h 1612"/>
                        <a:gd name="T40" fmla="*/ 2556 w 2915"/>
                        <a:gd name="T41" fmla="*/ 713 h 1612"/>
                        <a:gd name="T42" fmla="*/ 2450 w 2915"/>
                        <a:gd name="T43" fmla="*/ 586 h 1612"/>
                        <a:gd name="T44" fmla="*/ 2331 w 2915"/>
                        <a:gd name="T45" fmla="*/ 475 h 1612"/>
                        <a:gd name="T46" fmla="*/ 2199 w 2915"/>
                        <a:gd name="T47" fmla="*/ 379 h 1612"/>
                        <a:gd name="T48" fmla="*/ 2057 w 2915"/>
                        <a:gd name="T49" fmla="*/ 301 h 1612"/>
                        <a:gd name="T50" fmla="*/ 1905 w 2915"/>
                        <a:gd name="T51" fmla="*/ 239 h 1612"/>
                        <a:gd name="T52" fmla="*/ 1746 w 2915"/>
                        <a:gd name="T53" fmla="*/ 198 h 1612"/>
                        <a:gd name="T54" fmla="*/ 1581 w 2915"/>
                        <a:gd name="T55" fmla="*/ 177 h 1612"/>
                        <a:gd name="T56" fmla="*/ 1406 w 2915"/>
                        <a:gd name="T57" fmla="*/ 177 h 1612"/>
                        <a:gd name="T58" fmla="*/ 1229 w 2915"/>
                        <a:gd name="T59" fmla="*/ 202 h 1612"/>
                        <a:gd name="T60" fmla="*/ 1062 w 2915"/>
                        <a:gd name="T61" fmla="*/ 249 h 1612"/>
                        <a:gd name="T62" fmla="*/ 903 w 2915"/>
                        <a:gd name="T63" fmla="*/ 317 h 1612"/>
                        <a:gd name="T64" fmla="*/ 756 w 2915"/>
                        <a:gd name="T65" fmla="*/ 405 h 1612"/>
                        <a:gd name="T66" fmla="*/ 621 w 2915"/>
                        <a:gd name="T67" fmla="*/ 511 h 1612"/>
                        <a:gd name="T68" fmla="*/ 502 w 2915"/>
                        <a:gd name="T69" fmla="*/ 633 h 1612"/>
                        <a:gd name="T70" fmla="*/ 398 w 2915"/>
                        <a:gd name="T71" fmla="*/ 771 h 1612"/>
                        <a:gd name="T72" fmla="*/ 312 w 2915"/>
                        <a:gd name="T73" fmla="*/ 921 h 1612"/>
                        <a:gd name="T74" fmla="*/ 244 w 2915"/>
                        <a:gd name="T75" fmla="*/ 1082 h 1612"/>
                        <a:gd name="T76" fmla="*/ 198 w 2915"/>
                        <a:gd name="T77" fmla="*/ 1253 h 1612"/>
                        <a:gd name="T78" fmla="*/ 174 w 2915"/>
                        <a:gd name="T79" fmla="*/ 1433 h 1612"/>
                        <a:gd name="T80" fmla="*/ 168 w 2915"/>
                        <a:gd name="T81" fmla="*/ 1549 h 1612"/>
                        <a:gd name="T82" fmla="*/ 146 w 2915"/>
                        <a:gd name="T83" fmla="*/ 1586 h 1612"/>
                        <a:gd name="T84" fmla="*/ 108 w 2915"/>
                        <a:gd name="T85" fmla="*/ 1609 h 1612"/>
                        <a:gd name="T86" fmla="*/ 63 w 2915"/>
                        <a:gd name="T87" fmla="*/ 1609 h 1612"/>
                        <a:gd name="T88" fmla="*/ 26 w 2915"/>
                        <a:gd name="T89" fmla="*/ 1586 h 1612"/>
                        <a:gd name="T90" fmla="*/ 3 w 2915"/>
                        <a:gd name="T91" fmla="*/ 1548 h 1612"/>
                        <a:gd name="T92" fmla="*/ 3 w 2915"/>
                        <a:gd name="T93" fmla="*/ 1425 h 1612"/>
                        <a:gd name="T94" fmla="*/ 29 w 2915"/>
                        <a:gd name="T95" fmla="*/ 1230 h 1612"/>
                        <a:gd name="T96" fmla="*/ 77 w 2915"/>
                        <a:gd name="T97" fmla="*/ 1044 h 1612"/>
                        <a:gd name="T98" fmla="*/ 147 w 2915"/>
                        <a:gd name="T99" fmla="*/ 867 h 1612"/>
                        <a:gd name="T100" fmla="*/ 237 w 2915"/>
                        <a:gd name="T101" fmla="*/ 702 h 1612"/>
                        <a:gd name="T102" fmla="*/ 346 w 2915"/>
                        <a:gd name="T103" fmla="*/ 551 h 1612"/>
                        <a:gd name="T104" fmla="*/ 472 w 2915"/>
                        <a:gd name="T105" fmla="*/ 414 h 1612"/>
                        <a:gd name="T106" fmla="*/ 613 w 2915"/>
                        <a:gd name="T107" fmla="*/ 295 h 1612"/>
                        <a:gd name="T108" fmla="*/ 768 w 2915"/>
                        <a:gd name="T109" fmla="*/ 192 h 1612"/>
                        <a:gd name="T110" fmla="*/ 936 w 2915"/>
                        <a:gd name="T111" fmla="*/ 111 h 1612"/>
                        <a:gd name="T112" fmla="*/ 1115 w 2915"/>
                        <a:gd name="T113" fmla="*/ 50 h 1612"/>
                        <a:gd name="T114" fmla="*/ 1302 w 2915"/>
                        <a:gd name="T115" fmla="*/ 12 h 1612"/>
                        <a:gd name="T116" fmla="*/ 1496 w 2915"/>
                        <a:gd name="T117" fmla="*/ 0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15" h="1612">
                          <a:moveTo>
                            <a:pt x="1496" y="0"/>
                          </a:moveTo>
                          <a:lnTo>
                            <a:pt x="1496" y="0"/>
                          </a:lnTo>
                          <a:lnTo>
                            <a:pt x="1587" y="3"/>
                          </a:lnTo>
                          <a:lnTo>
                            <a:pt x="1677" y="11"/>
                          </a:lnTo>
                          <a:lnTo>
                            <a:pt x="1765" y="25"/>
                          </a:lnTo>
                          <a:lnTo>
                            <a:pt x="1852" y="44"/>
                          </a:lnTo>
                          <a:lnTo>
                            <a:pt x="1936" y="67"/>
                          </a:lnTo>
                          <a:lnTo>
                            <a:pt x="2020" y="96"/>
                          </a:lnTo>
                          <a:lnTo>
                            <a:pt x="2101" y="130"/>
                          </a:lnTo>
                          <a:lnTo>
                            <a:pt x="2180" y="169"/>
                          </a:lnTo>
                          <a:lnTo>
                            <a:pt x="2256" y="211"/>
                          </a:lnTo>
                          <a:lnTo>
                            <a:pt x="2330" y="258"/>
                          </a:lnTo>
                          <a:lnTo>
                            <a:pt x="2400" y="309"/>
                          </a:lnTo>
                          <a:lnTo>
                            <a:pt x="2469" y="365"/>
                          </a:lnTo>
                          <a:lnTo>
                            <a:pt x="2533" y="425"/>
                          </a:lnTo>
                          <a:lnTo>
                            <a:pt x="2594" y="488"/>
                          </a:lnTo>
                          <a:lnTo>
                            <a:pt x="2652" y="555"/>
                          </a:lnTo>
                          <a:lnTo>
                            <a:pt x="2706" y="626"/>
                          </a:lnTo>
                          <a:lnTo>
                            <a:pt x="2756" y="700"/>
                          </a:lnTo>
                          <a:lnTo>
                            <a:pt x="2801" y="778"/>
                          </a:lnTo>
                          <a:lnTo>
                            <a:pt x="2843" y="858"/>
                          </a:lnTo>
                          <a:lnTo>
                            <a:pt x="2880" y="942"/>
                          </a:lnTo>
                          <a:lnTo>
                            <a:pt x="2911" y="1029"/>
                          </a:lnTo>
                          <a:lnTo>
                            <a:pt x="2915" y="1048"/>
                          </a:lnTo>
                          <a:lnTo>
                            <a:pt x="2915" y="1068"/>
                          </a:lnTo>
                          <a:lnTo>
                            <a:pt x="2911" y="1086"/>
                          </a:lnTo>
                          <a:lnTo>
                            <a:pt x="2903" y="1104"/>
                          </a:lnTo>
                          <a:lnTo>
                            <a:pt x="2892" y="1119"/>
                          </a:lnTo>
                          <a:lnTo>
                            <a:pt x="2876" y="1131"/>
                          </a:lnTo>
                          <a:lnTo>
                            <a:pt x="2859" y="1139"/>
                          </a:lnTo>
                          <a:lnTo>
                            <a:pt x="2840" y="1144"/>
                          </a:lnTo>
                          <a:lnTo>
                            <a:pt x="2820" y="1144"/>
                          </a:lnTo>
                          <a:lnTo>
                            <a:pt x="2802" y="1139"/>
                          </a:lnTo>
                          <a:lnTo>
                            <a:pt x="2785" y="1131"/>
                          </a:lnTo>
                          <a:lnTo>
                            <a:pt x="2770" y="1119"/>
                          </a:lnTo>
                          <a:lnTo>
                            <a:pt x="2758" y="1104"/>
                          </a:lnTo>
                          <a:lnTo>
                            <a:pt x="2750" y="1085"/>
                          </a:lnTo>
                          <a:lnTo>
                            <a:pt x="2720" y="1005"/>
                          </a:lnTo>
                          <a:lnTo>
                            <a:pt x="2685" y="928"/>
                          </a:lnTo>
                          <a:lnTo>
                            <a:pt x="2647" y="853"/>
                          </a:lnTo>
                          <a:lnTo>
                            <a:pt x="2603" y="781"/>
                          </a:lnTo>
                          <a:lnTo>
                            <a:pt x="2556" y="713"/>
                          </a:lnTo>
                          <a:lnTo>
                            <a:pt x="2505" y="648"/>
                          </a:lnTo>
                          <a:lnTo>
                            <a:pt x="2450" y="586"/>
                          </a:lnTo>
                          <a:lnTo>
                            <a:pt x="2392" y="529"/>
                          </a:lnTo>
                          <a:lnTo>
                            <a:pt x="2331" y="475"/>
                          </a:lnTo>
                          <a:lnTo>
                            <a:pt x="2266" y="425"/>
                          </a:lnTo>
                          <a:lnTo>
                            <a:pt x="2199" y="379"/>
                          </a:lnTo>
                          <a:lnTo>
                            <a:pt x="2130" y="337"/>
                          </a:lnTo>
                          <a:lnTo>
                            <a:pt x="2057" y="301"/>
                          </a:lnTo>
                          <a:lnTo>
                            <a:pt x="1982" y="267"/>
                          </a:lnTo>
                          <a:lnTo>
                            <a:pt x="1905" y="239"/>
                          </a:lnTo>
                          <a:lnTo>
                            <a:pt x="1826" y="216"/>
                          </a:lnTo>
                          <a:lnTo>
                            <a:pt x="1746" y="198"/>
                          </a:lnTo>
                          <a:lnTo>
                            <a:pt x="1664" y="184"/>
                          </a:lnTo>
                          <a:lnTo>
                            <a:pt x="1581" y="177"/>
                          </a:lnTo>
                          <a:lnTo>
                            <a:pt x="1496" y="174"/>
                          </a:lnTo>
                          <a:lnTo>
                            <a:pt x="1406" y="177"/>
                          </a:lnTo>
                          <a:lnTo>
                            <a:pt x="1317" y="186"/>
                          </a:lnTo>
                          <a:lnTo>
                            <a:pt x="1229" y="202"/>
                          </a:lnTo>
                          <a:lnTo>
                            <a:pt x="1145" y="223"/>
                          </a:lnTo>
                          <a:lnTo>
                            <a:pt x="1062" y="249"/>
                          </a:lnTo>
                          <a:lnTo>
                            <a:pt x="981" y="280"/>
                          </a:lnTo>
                          <a:lnTo>
                            <a:pt x="903" y="317"/>
                          </a:lnTo>
                          <a:lnTo>
                            <a:pt x="828" y="358"/>
                          </a:lnTo>
                          <a:lnTo>
                            <a:pt x="756" y="405"/>
                          </a:lnTo>
                          <a:lnTo>
                            <a:pt x="687" y="456"/>
                          </a:lnTo>
                          <a:lnTo>
                            <a:pt x="621" y="511"/>
                          </a:lnTo>
                          <a:lnTo>
                            <a:pt x="560" y="570"/>
                          </a:lnTo>
                          <a:lnTo>
                            <a:pt x="502" y="633"/>
                          </a:lnTo>
                          <a:lnTo>
                            <a:pt x="448" y="700"/>
                          </a:lnTo>
                          <a:lnTo>
                            <a:pt x="398" y="771"/>
                          </a:lnTo>
                          <a:lnTo>
                            <a:pt x="353" y="844"/>
                          </a:lnTo>
                          <a:lnTo>
                            <a:pt x="312" y="921"/>
                          </a:lnTo>
                          <a:lnTo>
                            <a:pt x="276" y="1000"/>
                          </a:lnTo>
                          <a:lnTo>
                            <a:pt x="244" y="1082"/>
                          </a:lnTo>
                          <a:lnTo>
                            <a:pt x="219" y="1167"/>
                          </a:lnTo>
                          <a:lnTo>
                            <a:pt x="198" y="1253"/>
                          </a:lnTo>
                          <a:lnTo>
                            <a:pt x="183" y="1343"/>
                          </a:lnTo>
                          <a:lnTo>
                            <a:pt x="174" y="1433"/>
                          </a:lnTo>
                          <a:lnTo>
                            <a:pt x="171" y="1525"/>
                          </a:lnTo>
                          <a:lnTo>
                            <a:pt x="168" y="1549"/>
                          </a:lnTo>
                          <a:lnTo>
                            <a:pt x="159" y="1569"/>
                          </a:lnTo>
                          <a:lnTo>
                            <a:pt x="146" y="1586"/>
                          </a:lnTo>
                          <a:lnTo>
                            <a:pt x="129" y="1600"/>
                          </a:lnTo>
                          <a:lnTo>
                            <a:pt x="108" y="1609"/>
                          </a:lnTo>
                          <a:lnTo>
                            <a:pt x="86" y="1612"/>
                          </a:lnTo>
                          <a:lnTo>
                            <a:pt x="63" y="1609"/>
                          </a:lnTo>
                          <a:lnTo>
                            <a:pt x="43" y="1600"/>
                          </a:lnTo>
                          <a:lnTo>
                            <a:pt x="26" y="1586"/>
                          </a:lnTo>
                          <a:lnTo>
                            <a:pt x="12" y="1569"/>
                          </a:lnTo>
                          <a:lnTo>
                            <a:pt x="3" y="1548"/>
                          </a:lnTo>
                          <a:lnTo>
                            <a:pt x="0" y="1525"/>
                          </a:lnTo>
                          <a:lnTo>
                            <a:pt x="3" y="1425"/>
                          </a:lnTo>
                          <a:lnTo>
                            <a:pt x="13" y="1326"/>
                          </a:lnTo>
                          <a:lnTo>
                            <a:pt x="29" y="1230"/>
                          </a:lnTo>
                          <a:lnTo>
                            <a:pt x="50" y="1135"/>
                          </a:lnTo>
                          <a:lnTo>
                            <a:pt x="77" y="1044"/>
                          </a:lnTo>
                          <a:lnTo>
                            <a:pt x="109" y="954"/>
                          </a:lnTo>
                          <a:lnTo>
                            <a:pt x="147" y="867"/>
                          </a:lnTo>
                          <a:lnTo>
                            <a:pt x="190" y="783"/>
                          </a:lnTo>
                          <a:lnTo>
                            <a:pt x="237" y="702"/>
                          </a:lnTo>
                          <a:lnTo>
                            <a:pt x="289" y="625"/>
                          </a:lnTo>
                          <a:lnTo>
                            <a:pt x="346" y="551"/>
                          </a:lnTo>
                          <a:lnTo>
                            <a:pt x="407" y="481"/>
                          </a:lnTo>
                          <a:lnTo>
                            <a:pt x="472" y="414"/>
                          </a:lnTo>
                          <a:lnTo>
                            <a:pt x="541" y="352"/>
                          </a:lnTo>
                          <a:lnTo>
                            <a:pt x="613" y="295"/>
                          </a:lnTo>
                          <a:lnTo>
                            <a:pt x="690" y="241"/>
                          </a:lnTo>
                          <a:lnTo>
                            <a:pt x="768" y="192"/>
                          </a:lnTo>
                          <a:lnTo>
                            <a:pt x="851" y="149"/>
                          </a:lnTo>
                          <a:lnTo>
                            <a:pt x="936" y="111"/>
                          </a:lnTo>
                          <a:lnTo>
                            <a:pt x="1024" y="78"/>
                          </a:lnTo>
                          <a:lnTo>
                            <a:pt x="1115" y="50"/>
                          </a:lnTo>
                          <a:lnTo>
                            <a:pt x="1207" y="29"/>
                          </a:lnTo>
                          <a:lnTo>
                            <a:pt x="1302" y="12"/>
                          </a:lnTo>
                          <a:lnTo>
                            <a:pt x="1398" y="3"/>
                          </a:lnTo>
                          <a:lnTo>
                            <a:pt x="1496"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sp>
                  <p:nvSpPr>
                    <p:cNvPr id="50" name="Freeform 8"/>
                    <p:cNvSpPr>
                      <a:spLocks/>
                    </p:cNvSpPr>
                    <p:nvPr/>
                  </p:nvSpPr>
                  <p:spPr bwMode="auto">
                    <a:xfrm>
                      <a:off x="4279900" y="2924176"/>
                      <a:ext cx="392112" cy="295275"/>
                    </a:xfrm>
                    <a:custGeom>
                      <a:avLst/>
                      <a:gdLst>
                        <a:gd name="T0" fmla="*/ 897 w 989"/>
                        <a:gd name="T1" fmla="*/ 0 h 746"/>
                        <a:gd name="T2" fmla="*/ 917 w 989"/>
                        <a:gd name="T3" fmla="*/ 0 h 746"/>
                        <a:gd name="T4" fmla="*/ 935 w 989"/>
                        <a:gd name="T5" fmla="*/ 7 h 746"/>
                        <a:gd name="T6" fmla="*/ 952 w 989"/>
                        <a:gd name="T7" fmla="*/ 16 h 746"/>
                        <a:gd name="T8" fmla="*/ 967 w 989"/>
                        <a:gd name="T9" fmla="*/ 29 h 746"/>
                        <a:gd name="T10" fmla="*/ 978 w 989"/>
                        <a:gd name="T11" fmla="*/ 44 h 746"/>
                        <a:gd name="T12" fmla="*/ 985 w 989"/>
                        <a:gd name="T13" fmla="*/ 62 h 746"/>
                        <a:gd name="T14" fmla="*/ 989 w 989"/>
                        <a:gd name="T15" fmla="*/ 81 h 746"/>
                        <a:gd name="T16" fmla="*/ 988 w 989"/>
                        <a:gd name="T17" fmla="*/ 100 h 746"/>
                        <a:gd name="T18" fmla="*/ 983 w 989"/>
                        <a:gd name="T19" fmla="*/ 119 h 746"/>
                        <a:gd name="T20" fmla="*/ 759 w 989"/>
                        <a:gd name="T21" fmla="*/ 692 h 746"/>
                        <a:gd name="T22" fmla="*/ 749 w 989"/>
                        <a:gd name="T23" fmla="*/ 711 h 746"/>
                        <a:gd name="T24" fmla="*/ 735 w 989"/>
                        <a:gd name="T25" fmla="*/ 725 h 746"/>
                        <a:gd name="T26" fmla="*/ 718 w 989"/>
                        <a:gd name="T27" fmla="*/ 737 h 746"/>
                        <a:gd name="T28" fmla="*/ 700 w 989"/>
                        <a:gd name="T29" fmla="*/ 744 h 746"/>
                        <a:gd name="T30" fmla="*/ 679 w 989"/>
                        <a:gd name="T31" fmla="*/ 746 h 746"/>
                        <a:gd name="T32" fmla="*/ 666 w 989"/>
                        <a:gd name="T33" fmla="*/ 745 h 746"/>
                        <a:gd name="T34" fmla="*/ 654 w 989"/>
                        <a:gd name="T35" fmla="*/ 743 h 746"/>
                        <a:gd name="T36" fmla="*/ 60 w 989"/>
                        <a:gd name="T37" fmla="*/ 554 h 746"/>
                        <a:gd name="T38" fmla="*/ 42 w 989"/>
                        <a:gd name="T39" fmla="*/ 545 h 746"/>
                        <a:gd name="T40" fmla="*/ 27 w 989"/>
                        <a:gd name="T41" fmla="*/ 534 h 746"/>
                        <a:gd name="T42" fmla="*/ 14 w 989"/>
                        <a:gd name="T43" fmla="*/ 518 h 746"/>
                        <a:gd name="T44" fmla="*/ 6 w 989"/>
                        <a:gd name="T45" fmla="*/ 502 h 746"/>
                        <a:gd name="T46" fmla="*/ 1 w 989"/>
                        <a:gd name="T47" fmla="*/ 483 h 746"/>
                        <a:gd name="T48" fmla="*/ 0 w 989"/>
                        <a:gd name="T49" fmla="*/ 464 h 746"/>
                        <a:gd name="T50" fmla="*/ 4 w 989"/>
                        <a:gd name="T51" fmla="*/ 444 h 746"/>
                        <a:gd name="T52" fmla="*/ 12 w 989"/>
                        <a:gd name="T53" fmla="*/ 425 h 746"/>
                        <a:gd name="T54" fmla="*/ 23 w 989"/>
                        <a:gd name="T55" fmla="*/ 410 h 746"/>
                        <a:gd name="T56" fmla="*/ 38 w 989"/>
                        <a:gd name="T57" fmla="*/ 398 h 746"/>
                        <a:gd name="T58" fmla="*/ 54 w 989"/>
                        <a:gd name="T59" fmla="*/ 389 h 746"/>
                        <a:gd name="T60" fmla="*/ 72 w 989"/>
                        <a:gd name="T61" fmla="*/ 384 h 746"/>
                        <a:gd name="T62" fmla="*/ 92 w 989"/>
                        <a:gd name="T63" fmla="*/ 383 h 746"/>
                        <a:gd name="T64" fmla="*/ 111 w 989"/>
                        <a:gd name="T65" fmla="*/ 387 h 746"/>
                        <a:gd name="T66" fmla="*/ 629 w 989"/>
                        <a:gd name="T67" fmla="*/ 553 h 746"/>
                        <a:gd name="T68" fmla="*/ 825 w 989"/>
                        <a:gd name="T69" fmla="*/ 55 h 746"/>
                        <a:gd name="T70" fmla="*/ 834 w 989"/>
                        <a:gd name="T71" fmla="*/ 37 h 746"/>
                        <a:gd name="T72" fmla="*/ 846 w 989"/>
                        <a:gd name="T73" fmla="*/ 22 h 746"/>
                        <a:gd name="T74" fmla="*/ 861 w 989"/>
                        <a:gd name="T75" fmla="*/ 11 h 746"/>
                        <a:gd name="T76" fmla="*/ 879 w 989"/>
                        <a:gd name="T77" fmla="*/ 4 h 746"/>
                        <a:gd name="T78" fmla="*/ 897 w 989"/>
                        <a:gd name="T79" fmla="*/ 0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9" h="746">
                          <a:moveTo>
                            <a:pt x="897" y="0"/>
                          </a:moveTo>
                          <a:lnTo>
                            <a:pt x="917" y="0"/>
                          </a:lnTo>
                          <a:lnTo>
                            <a:pt x="935" y="7"/>
                          </a:lnTo>
                          <a:lnTo>
                            <a:pt x="952" y="16"/>
                          </a:lnTo>
                          <a:lnTo>
                            <a:pt x="967" y="29"/>
                          </a:lnTo>
                          <a:lnTo>
                            <a:pt x="978" y="44"/>
                          </a:lnTo>
                          <a:lnTo>
                            <a:pt x="985" y="62"/>
                          </a:lnTo>
                          <a:lnTo>
                            <a:pt x="989" y="81"/>
                          </a:lnTo>
                          <a:lnTo>
                            <a:pt x="988" y="100"/>
                          </a:lnTo>
                          <a:lnTo>
                            <a:pt x="983" y="119"/>
                          </a:lnTo>
                          <a:lnTo>
                            <a:pt x="759" y="692"/>
                          </a:lnTo>
                          <a:lnTo>
                            <a:pt x="749" y="711"/>
                          </a:lnTo>
                          <a:lnTo>
                            <a:pt x="735" y="725"/>
                          </a:lnTo>
                          <a:lnTo>
                            <a:pt x="718" y="737"/>
                          </a:lnTo>
                          <a:lnTo>
                            <a:pt x="700" y="744"/>
                          </a:lnTo>
                          <a:lnTo>
                            <a:pt x="679" y="746"/>
                          </a:lnTo>
                          <a:lnTo>
                            <a:pt x="666" y="745"/>
                          </a:lnTo>
                          <a:lnTo>
                            <a:pt x="654" y="743"/>
                          </a:lnTo>
                          <a:lnTo>
                            <a:pt x="60" y="554"/>
                          </a:lnTo>
                          <a:lnTo>
                            <a:pt x="42" y="545"/>
                          </a:lnTo>
                          <a:lnTo>
                            <a:pt x="27" y="534"/>
                          </a:lnTo>
                          <a:lnTo>
                            <a:pt x="14" y="518"/>
                          </a:lnTo>
                          <a:lnTo>
                            <a:pt x="6" y="502"/>
                          </a:lnTo>
                          <a:lnTo>
                            <a:pt x="1" y="483"/>
                          </a:lnTo>
                          <a:lnTo>
                            <a:pt x="0" y="464"/>
                          </a:lnTo>
                          <a:lnTo>
                            <a:pt x="4" y="444"/>
                          </a:lnTo>
                          <a:lnTo>
                            <a:pt x="12" y="425"/>
                          </a:lnTo>
                          <a:lnTo>
                            <a:pt x="23" y="410"/>
                          </a:lnTo>
                          <a:lnTo>
                            <a:pt x="38" y="398"/>
                          </a:lnTo>
                          <a:lnTo>
                            <a:pt x="54" y="389"/>
                          </a:lnTo>
                          <a:lnTo>
                            <a:pt x="72" y="384"/>
                          </a:lnTo>
                          <a:lnTo>
                            <a:pt x="92" y="383"/>
                          </a:lnTo>
                          <a:lnTo>
                            <a:pt x="111" y="387"/>
                          </a:lnTo>
                          <a:lnTo>
                            <a:pt x="629" y="553"/>
                          </a:lnTo>
                          <a:lnTo>
                            <a:pt x="825" y="55"/>
                          </a:lnTo>
                          <a:lnTo>
                            <a:pt x="834" y="37"/>
                          </a:lnTo>
                          <a:lnTo>
                            <a:pt x="846" y="22"/>
                          </a:lnTo>
                          <a:lnTo>
                            <a:pt x="861" y="11"/>
                          </a:lnTo>
                          <a:lnTo>
                            <a:pt x="879" y="4"/>
                          </a:lnTo>
                          <a:lnTo>
                            <a:pt x="897"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sp>
                  <p:nvSpPr>
                    <p:cNvPr id="51" name="Freeform 9"/>
                    <p:cNvSpPr>
                      <a:spLocks/>
                    </p:cNvSpPr>
                    <p:nvPr/>
                  </p:nvSpPr>
                  <p:spPr bwMode="auto">
                    <a:xfrm>
                      <a:off x="3370263" y="3508376"/>
                      <a:ext cx="392112" cy="296863"/>
                    </a:xfrm>
                    <a:custGeom>
                      <a:avLst/>
                      <a:gdLst>
                        <a:gd name="T0" fmla="*/ 317 w 989"/>
                        <a:gd name="T1" fmla="*/ 0 h 747"/>
                        <a:gd name="T2" fmla="*/ 335 w 989"/>
                        <a:gd name="T3" fmla="*/ 5 h 747"/>
                        <a:gd name="T4" fmla="*/ 929 w 989"/>
                        <a:gd name="T5" fmla="*/ 194 h 747"/>
                        <a:gd name="T6" fmla="*/ 947 w 989"/>
                        <a:gd name="T7" fmla="*/ 202 h 747"/>
                        <a:gd name="T8" fmla="*/ 963 w 989"/>
                        <a:gd name="T9" fmla="*/ 214 h 747"/>
                        <a:gd name="T10" fmla="*/ 975 w 989"/>
                        <a:gd name="T11" fmla="*/ 229 h 747"/>
                        <a:gd name="T12" fmla="*/ 983 w 989"/>
                        <a:gd name="T13" fmla="*/ 245 h 747"/>
                        <a:gd name="T14" fmla="*/ 988 w 989"/>
                        <a:gd name="T15" fmla="*/ 264 h 747"/>
                        <a:gd name="T16" fmla="*/ 989 w 989"/>
                        <a:gd name="T17" fmla="*/ 283 h 747"/>
                        <a:gd name="T18" fmla="*/ 985 w 989"/>
                        <a:gd name="T19" fmla="*/ 303 h 747"/>
                        <a:gd name="T20" fmla="*/ 977 w 989"/>
                        <a:gd name="T21" fmla="*/ 321 h 747"/>
                        <a:gd name="T22" fmla="*/ 966 w 989"/>
                        <a:gd name="T23" fmla="*/ 337 h 747"/>
                        <a:gd name="T24" fmla="*/ 951 w 989"/>
                        <a:gd name="T25" fmla="*/ 349 h 747"/>
                        <a:gd name="T26" fmla="*/ 935 w 989"/>
                        <a:gd name="T27" fmla="*/ 358 h 747"/>
                        <a:gd name="T28" fmla="*/ 917 w 989"/>
                        <a:gd name="T29" fmla="*/ 363 h 747"/>
                        <a:gd name="T30" fmla="*/ 897 w 989"/>
                        <a:gd name="T31" fmla="*/ 364 h 747"/>
                        <a:gd name="T32" fmla="*/ 878 w 989"/>
                        <a:gd name="T33" fmla="*/ 360 h 747"/>
                        <a:gd name="T34" fmla="*/ 360 w 989"/>
                        <a:gd name="T35" fmla="*/ 194 h 747"/>
                        <a:gd name="T36" fmla="*/ 166 w 989"/>
                        <a:gd name="T37" fmla="*/ 692 h 747"/>
                        <a:gd name="T38" fmla="*/ 155 w 989"/>
                        <a:gd name="T39" fmla="*/ 711 h 747"/>
                        <a:gd name="T40" fmla="*/ 141 w 989"/>
                        <a:gd name="T41" fmla="*/ 727 h 747"/>
                        <a:gd name="T42" fmla="*/ 125 w 989"/>
                        <a:gd name="T43" fmla="*/ 738 h 747"/>
                        <a:gd name="T44" fmla="*/ 105 w 989"/>
                        <a:gd name="T45" fmla="*/ 744 h 747"/>
                        <a:gd name="T46" fmla="*/ 86 w 989"/>
                        <a:gd name="T47" fmla="*/ 747 h 747"/>
                        <a:gd name="T48" fmla="*/ 69 w 989"/>
                        <a:gd name="T49" fmla="*/ 745 h 747"/>
                        <a:gd name="T50" fmla="*/ 53 w 989"/>
                        <a:gd name="T51" fmla="*/ 741 h 747"/>
                        <a:gd name="T52" fmla="*/ 37 w 989"/>
                        <a:gd name="T53" fmla="*/ 732 h 747"/>
                        <a:gd name="T54" fmla="*/ 22 w 989"/>
                        <a:gd name="T55" fmla="*/ 718 h 747"/>
                        <a:gd name="T56" fmla="*/ 11 w 989"/>
                        <a:gd name="T57" fmla="*/ 703 h 747"/>
                        <a:gd name="T58" fmla="*/ 4 w 989"/>
                        <a:gd name="T59" fmla="*/ 685 h 747"/>
                        <a:gd name="T60" fmla="*/ 0 w 989"/>
                        <a:gd name="T61" fmla="*/ 666 h 747"/>
                        <a:gd name="T62" fmla="*/ 1 w 989"/>
                        <a:gd name="T63" fmla="*/ 647 h 747"/>
                        <a:gd name="T64" fmla="*/ 6 w 989"/>
                        <a:gd name="T65" fmla="*/ 628 h 747"/>
                        <a:gd name="T66" fmla="*/ 231 w 989"/>
                        <a:gd name="T67" fmla="*/ 55 h 747"/>
                        <a:gd name="T68" fmla="*/ 239 w 989"/>
                        <a:gd name="T69" fmla="*/ 38 h 747"/>
                        <a:gd name="T70" fmla="*/ 251 w 989"/>
                        <a:gd name="T71" fmla="*/ 23 h 747"/>
                        <a:gd name="T72" fmla="*/ 266 w 989"/>
                        <a:gd name="T73" fmla="*/ 13 h 747"/>
                        <a:gd name="T74" fmla="*/ 281 w 989"/>
                        <a:gd name="T75" fmla="*/ 5 h 747"/>
                        <a:gd name="T76" fmla="*/ 298 w 989"/>
                        <a:gd name="T77" fmla="*/ 0 h 747"/>
                        <a:gd name="T78" fmla="*/ 317 w 989"/>
                        <a:gd name="T79" fmla="*/ 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9" h="747">
                          <a:moveTo>
                            <a:pt x="317" y="0"/>
                          </a:moveTo>
                          <a:lnTo>
                            <a:pt x="335" y="5"/>
                          </a:lnTo>
                          <a:lnTo>
                            <a:pt x="929" y="194"/>
                          </a:lnTo>
                          <a:lnTo>
                            <a:pt x="947" y="202"/>
                          </a:lnTo>
                          <a:lnTo>
                            <a:pt x="963" y="214"/>
                          </a:lnTo>
                          <a:lnTo>
                            <a:pt x="975" y="229"/>
                          </a:lnTo>
                          <a:lnTo>
                            <a:pt x="983" y="245"/>
                          </a:lnTo>
                          <a:lnTo>
                            <a:pt x="988" y="264"/>
                          </a:lnTo>
                          <a:lnTo>
                            <a:pt x="989" y="283"/>
                          </a:lnTo>
                          <a:lnTo>
                            <a:pt x="985" y="303"/>
                          </a:lnTo>
                          <a:lnTo>
                            <a:pt x="977" y="321"/>
                          </a:lnTo>
                          <a:lnTo>
                            <a:pt x="966" y="337"/>
                          </a:lnTo>
                          <a:lnTo>
                            <a:pt x="951" y="349"/>
                          </a:lnTo>
                          <a:lnTo>
                            <a:pt x="935" y="358"/>
                          </a:lnTo>
                          <a:lnTo>
                            <a:pt x="917" y="363"/>
                          </a:lnTo>
                          <a:lnTo>
                            <a:pt x="897" y="364"/>
                          </a:lnTo>
                          <a:lnTo>
                            <a:pt x="878" y="360"/>
                          </a:lnTo>
                          <a:lnTo>
                            <a:pt x="360" y="194"/>
                          </a:lnTo>
                          <a:lnTo>
                            <a:pt x="166" y="692"/>
                          </a:lnTo>
                          <a:lnTo>
                            <a:pt x="155" y="711"/>
                          </a:lnTo>
                          <a:lnTo>
                            <a:pt x="141" y="727"/>
                          </a:lnTo>
                          <a:lnTo>
                            <a:pt x="125" y="738"/>
                          </a:lnTo>
                          <a:lnTo>
                            <a:pt x="105" y="744"/>
                          </a:lnTo>
                          <a:lnTo>
                            <a:pt x="86" y="747"/>
                          </a:lnTo>
                          <a:lnTo>
                            <a:pt x="69" y="745"/>
                          </a:lnTo>
                          <a:lnTo>
                            <a:pt x="53" y="741"/>
                          </a:lnTo>
                          <a:lnTo>
                            <a:pt x="37" y="732"/>
                          </a:lnTo>
                          <a:lnTo>
                            <a:pt x="22" y="718"/>
                          </a:lnTo>
                          <a:lnTo>
                            <a:pt x="11" y="703"/>
                          </a:lnTo>
                          <a:lnTo>
                            <a:pt x="4" y="685"/>
                          </a:lnTo>
                          <a:lnTo>
                            <a:pt x="0" y="666"/>
                          </a:lnTo>
                          <a:lnTo>
                            <a:pt x="1" y="647"/>
                          </a:lnTo>
                          <a:lnTo>
                            <a:pt x="6" y="628"/>
                          </a:lnTo>
                          <a:lnTo>
                            <a:pt x="231" y="55"/>
                          </a:lnTo>
                          <a:lnTo>
                            <a:pt x="239" y="38"/>
                          </a:lnTo>
                          <a:lnTo>
                            <a:pt x="251" y="23"/>
                          </a:lnTo>
                          <a:lnTo>
                            <a:pt x="266" y="13"/>
                          </a:lnTo>
                          <a:lnTo>
                            <a:pt x="281" y="5"/>
                          </a:lnTo>
                          <a:lnTo>
                            <a:pt x="298" y="0"/>
                          </a:lnTo>
                          <a:lnTo>
                            <a:pt x="317"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grpSp>
              <p:grpSp>
                <p:nvGrpSpPr>
                  <p:cNvPr id="44" name="Group 43"/>
                  <p:cNvGrpSpPr/>
                  <p:nvPr/>
                </p:nvGrpSpPr>
                <p:grpSpPr>
                  <a:xfrm>
                    <a:off x="3455988" y="2805114"/>
                    <a:ext cx="1130300" cy="1117599"/>
                    <a:chOff x="7902576" y="3208339"/>
                    <a:chExt cx="1130300" cy="1117599"/>
                  </a:xfrm>
                  <a:grpFill/>
                </p:grpSpPr>
                <p:sp>
                  <p:nvSpPr>
                    <p:cNvPr id="45" name="Freeform 23"/>
                    <p:cNvSpPr>
                      <a:spLocks noEditPoints="1"/>
                    </p:cNvSpPr>
                    <p:nvPr/>
                  </p:nvSpPr>
                  <p:spPr bwMode="auto">
                    <a:xfrm>
                      <a:off x="7902576" y="3208339"/>
                      <a:ext cx="669924" cy="668339"/>
                    </a:xfrm>
                    <a:custGeom>
                      <a:avLst/>
                      <a:gdLst>
                        <a:gd name="T0" fmla="*/ 923 w 2109"/>
                        <a:gd name="T1" fmla="*/ 695 h 2109"/>
                        <a:gd name="T2" fmla="*/ 778 w 2109"/>
                        <a:gd name="T3" fmla="*/ 796 h 2109"/>
                        <a:gd name="T4" fmla="*/ 694 w 2109"/>
                        <a:gd name="T5" fmla="*/ 954 h 2109"/>
                        <a:gd name="T6" fmla="*/ 694 w 2109"/>
                        <a:gd name="T7" fmla="*/ 1138 h 2109"/>
                        <a:gd name="T8" fmla="*/ 778 w 2109"/>
                        <a:gd name="T9" fmla="*/ 1296 h 2109"/>
                        <a:gd name="T10" fmla="*/ 923 w 2109"/>
                        <a:gd name="T11" fmla="*/ 1397 h 2109"/>
                        <a:gd name="T12" fmla="*/ 1107 w 2109"/>
                        <a:gd name="T13" fmla="*/ 1420 h 2109"/>
                        <a:gd name="T14" fmla="*/ 1274 w 2109"/>
                        <a:gd name="T15" fmla="*/ 1355 h 2109"/>
                        <a:gd name="T16" fmla="*/ 1392 w 2109"/>
                        <a:gd name="T17" fmla="*/ 1223 h 2109"/>
                        <a:gd name="T18" fmla="*/ 1436 w 2109"/>
                        <a:gd name="T19" fmla="*/ 1046 h 2109"/>
                        <a:gd name="T20" fmla="*/ 1392 w 2109"/>
                        <a:gd name="T21" fmla="*/ 870 h 2109"/>
                        <a:gd name="T22" fmla="*/ 1274 w 2109"/>
                        <a:gd name="T23" fmla="*/ 737 h 2109"/>
                        <a:gd name="T24" fmla="*/ 1107 w 2109"/>
                        <a:gd name="T25" fmla="*/ 672 h 2109"/>
                        <a:gd name="T26" fmla="*/ 1196 w 2109"/>
                        <a:gd name="T27" fmla="*/ 3 h 2109"/>
                        <a:gd name="T28" fmla="*/ 1263 w 2109"/>
                        <a:gd name="T29" fmla="*/ 63 h 2109"/>
                        <a:gd name="T30" fmla="*/ 1392 w 2109"/>
                        <a:gd name="T31" fmla="*/ 254 h 2109"/>
                        <a:gd name="T32" fmla="*/ 1613 w 2109"/>
                        <a:gd name="T33" fmla="*/ 213 h 2109"/>
                        <a:gd name="T34" fmla="*/ 1689 w 2109"/>
                        <a:gd name="T35" fmla="*/ 209 h 2109"/>
                        <a:gd name="T36" fmla="*/ 1899 w 2109"/>
                        <a:gd name="T37" fmla="*/ 411 h 2109"/>
                        <a:gd name="T38" fmla="*/ 1904 w 2109"/>
                        <a:gd name="T39" fmla="*/ 500 h 2109"/>
                        <a:gd name="T40" fmla="*/ 1868 w 2109"/>
                        <a:gd name="T41" fmla="*/ 755 h 2109"/>
                        <a:gd name="T42" fmla="*/ 2068 w 2109"/>
                        <a:gd name="T43" fmla="*/ 857 h 2109"/>
                        <a:gd name="T44" fmla="*/ 2109 w 2109"/>
                        <a:gd name="T45" fmla="*/ 935 h 2109"/>
                        <a:gd name="T46" fmla="*/ 2085 w 2109"/>
                        <a:gd name="T47" fmla="*/ 1228 h 2109"/>
                        <a:gd name="T48" fmla="*/ 1888 w 2109"/>
                        <a:gd name="T49" fmla="*/ 1275 h 2109"/>
                        <a:gd name="T50" fmla="*/ 1892 w 2109"/>
                        <a:gd name="T51" fmla="*/ 1588 h 2109"/>
                        <a:gd name="T52" fmla="*/ 1912 w 2109"/>
                        <a:gd name="T53" fmla="*/ 1663 h 2109"/>
                        <a:gd name="T54" fmla="*/ 1723 w 2109"/>
                        <a:gd name="T55" fmla="*/ 1877 h 2109"/>
                        <a:gd name="T56" fmla="*/ 1638 w 2109"/>
                        <a:gd name="T57" fmla="*/ 1904 h 2109"/>
                        <a:gd name="T58" fmla="*/ 1415 w 2109"/>
                        <a:gd name="T59" fmla="*/ 1828 h 2109"/>
                        <a:gd name="T60" fmla="*/ 1255 w 2109"/>
                        <a:gd name="T61" fmla="*/ 2046 h 2109"/>
                        <a:gd name="T62" fmla="*/ 1188 w 2109"/>
                        <a:gd name="T63" fmla="*/ 2106 h 2109"/>
                        <a:gd name="T64" fmla="*/ 891 w 2109"/>
                        <a:gd name="T65" fmla="*/ 2097 h 2109"/>
                        <a:gd name="T66" fmla="*/ 840 w 2109"/>
                        <a:gd name="T67" fmla="*/ 2024 h 2109"/>
                        <a:gd name="T68" fmla="*/ 631 w 2109"/>
                        <a:gd name="T69" fmla="*/ 1792 h 2109"/>
                        <a:gd name="T70" fmla="*/ 458 w 2109"/>
                        <a:gd name="T71" fmla="*/ 1905 h 2109"/>
                        <a:gd name="T72" fmla="*/ 386 w 2109"/>
                        <a:gd name="T73" fmla="*/ 1877 h 2109"/>
                        <a:gd name="T74" fmla="*/ 197 w 2109"/>
                        <a:gd name="T75" fmla="*/ 1654 h 2109"/>
                        <a:gd name="T76" fmla="*/ 311 w 2109"/>
                        <a:gd name="T77" fmla="*/ 1469 h 2109"/>
                        <a:gd name="T78" fmla="*/ 85 w 2109"/>
                        <a:gd name="T79" fmla="*/ 1269 h 2109"/>
                        <a:gd name="T80" fmla="*/ 11 w 2109"/>
                        <a:gd name="T81" fmla="*/ 1218 h 2109"/>
                        <a:gd name="T82" fmla="*/ 3 w 2109"/>
                        <a:gd name="T83" fmla="*/ 921 h 2109"/>
                        <a:gd name="T84" fmla="*/ 63 w 2109"/>
                        <a:gd name="T85" fmla="*/ 854 h 2109"/>
                        <a:gd name="T86" fmla="*/ 273 w 2109"/>
                        <a:gd name="T87" fmla="*/ 697 h 2109"/>
                        <a:gd name="T88" fmla="*/ 200 w 2109"/>
                        <a:gd name="T89" fmla="*/ 484 h 2109"/>
                        <a:gd name="T90" fmla="*/ 211 w 2109"/>
                        <a:gd name="T91" fmla="*/ 409 h 2109"/>
                        <a:gd name="T92" fmla="*/ 426 w 2109"/>
                        <a:gd name="T93" fmla="*/ 207 h 2109"/>
                        <a:gd name="T94" fmla="*/ 515 w 2109"/>
                        <a:gd name="T95" fmla="*/ 225 h 2109"/>
                        <a:gd name="T96" fmla="*/ 778 w 2109"/>
                        <a:gd name="T97" fmla="*/ 233 h 2109"/>
                        <a:gd name="T98" fmla="*/ 866 w 2109"/>
                        <a:gd name="T99" fmla="*/ 42 h 2109"/>
                        <a:gd name="T100" fmla="*/ 945 w 2109"/>
                        <a:gd name="T101" fmla="*/ 0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9" h="2109">
                          <a:moveTo>
                            <a:pt x="1059" y="669"/>
                          </a:moveTo>
                          <a:lnTo>
                            <a:pt x="1012" y="672"/>
                          </a:lnTo>
                          <a:lnTo>
                            <a:pt x="967" y="681"/>
                          </a:lnTo>
                          <a:lnTo>
                            <a:pt x="923" y="695"/>
                          </a:lnTo>
                          <a:lnTo>
                            <a:pt x="882" y="713"/>
                          </a:lnTo>
                          <a:lnTo>
                            <a:pt x="845" y="737"/>
                          </a:lnTo>
                          <a:lnTo>
                            <a:pt x="809" y="765"/>
                          </a:lnTo>
                          <a:lnTo>
                            <a:pt x="778" y="796"/>
                          </a:lnTo>
                          <a:lnTo>
                            <a:pt x="750" y="831"/>
                          </a:lnTo>
                          <a:lnTo>
                            <a:pt x="727" y="870"/>
                          </a:lnTo>
                          <a:lnTo>
                            <a:pt x="708" y="911"/>
                          </a:lnTo>
                          <a:lnTo>
                            <a:pt x="694" y="954"/>
                          </a:lnTo>
                          <a:lnTo>
                            <a:pt x="685" y="999"/>
                          </a:lnTo>
                          <a:lnTo>
                            <a:pt x="683" y="1046"/>
                          </a:lnTo>
                          <a:lnTo>
                            <a:pt x="685" y="1093"/>
                          </a:lnTo>
                          <a:lnTo>
                            <a:pt x="694" y="1138"/>
                          </a:lnTo>
                          <a:lnTo>
                            <a:pt x="708" y="1182"/>
                          </a:lnTo>
                          <a:lnTo>
                            <a:pt x="727" y="1223"/>
                          </a:lnTo>
                          <a:lnTo>
                            <a:pt x="750" y="1261"/>
                          </a:lnTo>
                          <a:lnTo>
                            <a:pt x="778" y="1296"/>
                          </a:lnTo>
                          <a:lnTo>
                            <a:pt x="809" y="1328"/>
                          </a:lnTo>
                          <a:lnTo>
                            <a:pt x="845" y="1355"/>
                          </a:lnTo>
                          <a:lnTo>
                            <a:pt x="882" y="1379"/>
                          </a:lnTo>
                          <a:lnTo>
                            <a:pt x="923" y="1397"/>
                          </a:lnTo>
                          <a:lnTo>
                            <a:pt x="967" y="1411"/>
                          </a:lnTo>
                          <a:lnTo>
                            <a:pt x="1012" y="1420"/>
                          </a:lnTo>
                          <a:lnTo>
                            <a:pt x="1059" y="1423"/>
                          </a:lnTo>
                          <a:lnTo>
                            <a:pt x="1107" y="1420"/>
                          </a:lnTo>
                          <a:lnTo>
                            <a:pt x="1152" y="1411"/>
                          </a:lnTo>
                          <a:lnTo>
                            <a:pt x="1195" y="1397"/>
                          </a:lnTo>
                          <a:lnTo>
                            <a:pt x="1236" y="1379"/>
                          </a:lnTo>
                          <a:lnTo>
                            <a:pt x="1274" y="1355"/>
                          </a:lnTo>
                          <a:lnTo>
                            <a:pt x="1310" y="1328"/>
                          </a:lnTo>
                          <a:lnTo>
                            <a:pt x="1341" y="1296"/>
                          </a:lnTo>
                          <a:lnTo>
                            <a:pt x="1369" y="1261"/>
                          </a:lnTo>
                          <a:lnTo>
                            <a:pt x="1392" y="1223"/>
                          </a:lnTo>
                          <a:lnTo>
                            <a:pt x="1411" y="1182"/>
                          </a:lnTo>
                          <a:lnTo>
                            <a:pt x="1425" y="1138"/>
                          </a:lnTo>
                          <a:lnTo>
                            <a:pt x="1434" y="1093"/>
                          </a:lnTo>
                          <a:lnTo>
                            <a:pt x="1436" y="1046"/>
                          </a:lnTo>
                          <a:lnTo>
                            <a:pt x="1434" y="999"/>
                          </a:lnTo>
                          <a:lnTo>
                            <a:pt x="1425" y="954"/>
                          </a:lnTo>
                          <a:lnTo>
                            <a:pt x="1411" y="911"/>
                          </a:lnTo>
                          <a:lnTo>
                            <a:pt x="1392" y="870"/>
                          </a:lnTo>
                          <a:lnTo>
                            <a:pt x="1369" y="831"/>
                          </a:lnTo>
                          <a:lnTo>
                            <a:pt x="1341" y="796"/>
                          </a:lnTo>
                          <a:lnTo>
                            <a:pt x="1310" y="765"/>
                          </a:lnTo>
                          <a:lnTo>
                            <a:pt x="1274" y="737"/>
                          </a:lnTo>
                          <a:lnTo>
                            <a:pt x="1236" y="713"/>
                          </a:lnTo>
                          <a:lnTo>
                            <a:pt x="1195" y="695"/>
                          </a:lnTo>
                          <a:lnTo>
                            <a:pt x="1152" y="681"/>
                          </a:lnTo>
                          <a:lnTo>
                            <a:pt x="1107" y="672"/>
                          </a:lnTo>
                          <a:lnTo>
                            <a:pt x="1059" y="669"/>
                          </a:lnTo>
                          <a:close/>
                          <a:moveTo>
                            <a:pt x="945" y="0"/>
                          </a:moveTo>
                          <a:lnTo>
                            <a:pt x="1173" y="0"/>
                          </a:lnTo>
                          <a:lnTo>
                            <a:pt x="1196" y="3"/>
                          </a:lnTo>
                          <a:lnTo>
                            <a:pt x="1218" y="11"/>
                          </a:lnTo>
                          <a:lnTo>
                            <a:pt x="1237" y="25"/>
                          </a:lnTo>
                          <a:lnTo>
                            <a:pt x="1252" y="42"/>
                          </a:lnTo>
                          <a:lnTo>
                            <a:pt x="1263" y="63"/>
                          </a:lnTo>
                          <a:lnTo>
                            <a:pt x="1269" y="85"/>
                          </a:lnTo>
                          <a:lnTo>
                            <a:pt x="1284" y="217"/>
                          </a:lnTo>
                          <a:lnTo>
                            <a:pt x="1339" y="233"/>
                          </a:lnTo>
                          <a:lnTo>
                            <a:pt x="1392" y="254"/>
                          </a:lnTo>
                          <a:lnTo>
                            <a:pt x="1443" y="277"/>
                          </a:lnTo>
                          <a:lnTo>
                            <a:pt x="1494" y="304"/>
                          </a:lnTo>
                          <a:lnTo>
                            <a:pt x="1596" y="225"/>
                          </a:lnTo>
                          <a:lnTo>
                            <a:pt x="1613" y="213"/>
                          </a:lnTo>
                          <a:lnTo>
                            <a:pt x="1631" y="206"/>
                          </a:lnTo>
                          <a:lnTo>
                            <a:pt x="1651" y="203"/>
                          </a:lnTo>
                          <a:lnTo>
                            <a:pt x="1670" y="204"/>
                          </a:lnTo>
                          <a:lnTo>
                            <a:pt x="1689" y="209"/>
                          </a:lnTo>
                          <a:lnTo>
                            <a:pt x="1708" y="218"/>
                          </a:lnTo>
                          <a:lnTo>
                            <a:pt x="1723" y="231"/>
                          </a:lnTo>
                          <a:lnTo>
                            <a:pt x="1884" y="392"/>
                          </a:lnTo>
                          <a:lnTo>
                            <a:pt x="1899" y="411"/>
                          </a:lnTo>
                          <a:lnTo>
                            <a:pt x="1908" y="433"/>
                          </a:lnTo>
                          <a:lnTo>
                            <a:pt x="1912" y="455"/>
                          </a:lnTo>
                          <a:lnTo>
                            <a:pt x="1911" y="478"/>
                          </a:lnTo>
                          <a:lnTo>
                            <a:pt x="1904" y="500"/>
                          </a:lnTo>
                          <a:lnTo>
                            <a:pt x="1891" y="520"/>
                          </a:lnTo>
                          <a:lnTo>
                            <a:pt x="1809" y="625"/>
                          </a:lnTo>
                          <a:lnTo>
                            <a:pt x="1841" y="688"/>
                          </a:lnTo>
                          <a:lnTo>
                            <a:pt x="1868" y="755"/>
                          </a:lnTo>
                          <a:lnTo>
                            <a:pt x="1890" y="824"/>
                          </a:lnTo>
                          <a:lnTo>
                            <a:pt x="2024" y="839"/>
                          </a:lnTo>
                          <a:lnTo>
                            <a:pt x="2048" y="845"/>
                          </a:lnTo>
                          <a:lnTo>
                            <a:pt x="2068" y="857"/>
                          </a:lnTo>
                          <a:lnTo>
                            <a:pt x="2085" y="872"/>
                          </a:lnTo>
                          <a:lnTo>
                            <a:pt x="2098" y="890"/>
                          </a:lnTo>
                          <a:lnTo>
                            <a:pt x="2107" y="912"/>
                          </a:lnTo>
                          <a:lnTo>
                            <a:pt x="2109" y="935"/>
                          </a:lnTo>
                          <a:lnTo>
                            <a:pt x="2109" y="1163"/>
                          </a:lnTo>
                          <a:lnTo>
                            <a:pt x="2107" y="1187"/>
                          </a:lnTo>
                          <a:lnTo>
                            <a:pt x="2098" y="1208"/>
                          </a:lnTo>
                          <a:lnTo>
                            <a:pt x="2085" y="1228"/>
                          </a:lnTo>
                          <a:lnTo>
                            <a:pt x="2068" y="1243"/>
                          </a:lnTo>
                          <a:lnTo>
                            <a:pt x="2048" y="1253"/>
                          </a:lnTo>
                          <a:lnTo>
                            <a:pt x="2024" y="1259"/>
                          </a:lnTo>
                          <a:lnTo>
                            <a:pt x="1888" y="1275"/>
                          </a:lnTo>
                          <a:lnTo>
                            <a:pt x="1865" y="1344"/>
                          </a:lnTo>
                          <a:lnTo>
                            <a:pt x="1837" y="1411"/>
                          </a:lnTo>
                          <a:lnTo>
                            <a:pt x="1804" y="1476"/>
                          </a:lnTo>
                          <a:lnTo>
                            <a:pt x="1892" y="1588"/>
                          </a:lnTo>
                          <a:lnTo>
                            <a:pt x="1903" y="1605"/>
                          </a:lnTo>
                          <a:lnTo>
                            <a:pt x="1909" y="1624"/>
                          </a:lnTo>
                          <a:lnTo>
                            <a:pt x="1913" y="1644"/>
                          </a:lnTo>
                          <a:lnTo>
                            <a:pt x="1912" y="1663"/>
                          </a:lnTo>
                          <a:lnTo>
                            <a:pt x="1906" y="1683"/>
                          </a:lnTo>
                          <a:lnTo>
                            <a:pt x="1898" y="1700"/>
                          </a:lnTo>
                          <a:lnTo>
                            <a:pt x="1885" y="1716"/>
                          </a:lnTo>
                          <a:lnTo>
                            <a:pt x="1723" y="1877"/>
                          </a:lnTo>
                          <a:lnTo>
                            <a:pt x="1704" y="1892"/>
                          </a:lnTo>
                          <a:lnTo>
                            <a:pt x="1683" y="1902"/>
                          </a:lnTo>
                          <a:lnTo>
                            <a:pt x="1660" y="1905"/>
                          </a:lnTo>
                          <a:lnTo>
                            <a:pt x="1638" y="1904"/>
                          </a:lnTo>
                          <a:lnTo>
                            <a:pt x="1616" y="1897"/>
                          </a:lnTo>
                          <a:lnTo>
                            <a:pt x="1596" y="1884"/>
                          </a:lnTo>
                          <a:lnTo>
                            <a:pt x="1481" y="1795"/>
                          </a:lnTo>
                          <a:lnTo>
                            <a:pt x="1415" y="1828"/>
                          </a:lnTo>
                          <a:lnTo>
                            <a:pt x="1347" y="1856"/>
                          </a:lnTo>
                          <a:lnTo>
                            <a:pt x="1276" y="1878"/>
                          </a:lnTo>
                          <a:lnTo>
                            <a:pt x="1260" y="2024"/>
                          </a:lnTo>
                          <a:lnTo>
                            <a:pt x="1255" y="2046"/>
                          </a:lnTo>
                          <a:lnTo>
                            <a:pt x="1244" y="2067"/>
                          </a:lnTo>
                          <a:lnTo>
                            <a:pt x="1228" y="2084"/>
                          </a:lnTo>
                          <a:lnTo>
                            <a:pt x="1209" y="2097"/>
                          </a:lnTo>
                          <a:lnTo>
                            <a:pt x="1188" y="2106"/>
                          </a:lnTo>
                          <a:lnTo>
                            <a:pt x="1164" y="2109"/>
                          </a:lnTo>
                          <a:lnTo>
                            <a:pt x="936" y="2109"/>
                          </a:lnTo>
                          <a:lnTo>
                            <a:pt x="913" y="2106"/>
                          </a:lnTo>
                          <a:lnTo>
                            <a:pt x="891" y="2097"/>
                          </a:lnTo>
                          <a:lnTo>
                            <a:pt x="872" y="2084"/>
                          </a:lnTo>
                          <a:lnTo>
                            <a:pt x="857" y="2067"/>
                          </a:lnTo>
                          <a:lnTo>
                            <a:pt x="846" y="2046"/>
                          </a:lnTo>
                          <a:lnTo>
                            <a:pt x="840" y="2024"/>
                          </a:lnTo>
                          <a:lnTo>
                            <a:pt x="823" y="1873"/>
                          </a:lnTo>
                          <a:lnTo>
                            <a:pt x="757" y="1851"/>
                          </a:lnTo>
                          <a:lnTo>
                            <a:pt x="693" y="1824"/>
                          </a:lnTo>
                          <a:lnTo>
                            <a:pt x="631" y="1792"/>
                          </a:lnTo>
                          <a:lnTo>
                            <a:pt x="515" y="1884"/>
                          </a:lnTo>
                          <a:lnTo>
                            <a:pt x="497" y="1895"/>
                          </a:lnTo>
                          <a:lnTo>
                            <a:pt x="478" y="1902"/>
                          </a:lnTo>
                          <a:lnTo>
                            <a:pt x="458" y="1905"/>
                          </a:lnTo>
                          <a:lnTo>
                            <a:pt x="439" y="1904"/>
                          </a:lnTo>
                          <a:lnTo>
                            <a:pt x="420" y="1898"/>
                          </a:lnTo>
                          <a:lnTo>
                            <a:pt x="402" y="1890"/>
                          </a:lnTo>
                          <a:lnTo>
                            <a:pt x="386" y="1877"/>
                          </a:lnTo>
                          <a:lnTo>
                            <a:pt x="224" y="1716"/>
                          </a:lnTo>
                          <a:lnTo>
                            <a:pt x="210" y="1697"/>
                          </a:lnTo>
                          <a:lnTo>
                            <a:pt x="201" y="1676"/>
                          </a:lnTo>
                          <a:lnTo>
                            <a:pt x="197" y="1654"/>
                          </a:lnTo>
                          <a:lnTo>
                            <a:pt x="198" y="1630"/>
                          </a:lnTo>
                          <a:lnTo>
                            <a:pt x="205" y="1608"/>
                          </a:lnTo>
                          <a:lnTo>
                            <a:pt x="218" y="1588"/>
                          </a:lnTo>
                          <a:lnTo>
                            <a:pt x="311" y="1469"/>
                          </a:lnTo>
                          <a:lnTo>
                            <a:pt x="280" y="1411"/>
                          </a:lnTo>
                          <a:lnTo>
                            <a:pt x="255" y="1349"/>
                          </a:lnTo>
                          <a:lnTo>
                            <a:pt x="234" y="1286"/>
                          </a:lnTo>
                          <a:lnTo>
                            <a:pt x="85" y="1269"/>
                          </a:lnTo>
                          <a:lnTo>
                            <a:pt x="63" y="1263"/>
                          </a:lnTo>
                          <a:lnTo>
                            <a:pt x="42" y="1252"/>
                          </a:lnTo>
                          <a:lnTo>
                            <a:pt x="25" y="1237"/>
                          </a:lnTo>
                          <a:lnTo>
                            <a:pt x="11" y="1218"/>
                          </a:lnTo>
                          <a:lnTo>
                            <a:pt x="3" y="1196"/>
                          </a:lnTo>
                          <a:lnTo>
                            <a:pt x="0" y="1173"/>
                          </a:lnTo>
                          <a:lnTo>
                            <a:pt x="0" y="945"/>
                          </a:lnTo>
                          <a:lnTo>
                            <a:pt x="3" y="921"/>
                          </a:lnTo>
                          <a:lnTo>
                            <a:pt x="11" y="900"/>
                          </a:lnTo>
                          <a:lnTo>
                            <a:pt x="25" y="880"/>
                          </a:lnTo>
                          <a:lnTo>
                            <a:pt x="42" y="865"/>
                          </a:lnTo>
                          <a:lnTo>
                            <a:pt x="63" y="854"/>
                          </a:lnTo>
                          <a:lnTo>
                            <a:pt x="85" y="849"/>
                          </a:lnTo>
                          <a:lnTo>
                            <a:pt x="225" y="833"/>
                          </a:lnTo>
                          <a:lnTo>
                            <a:pt x="247" y="764"/>
                          </a:lnTo>
                          <a:lnTo>
                            <a:pt x="273" y="697"/>
                          </a:lnTo>
                          <a:lnTo>
                            <a:pt x="305" y="632"/>
                          </a:lnTo>
                          <a:lnTo>
                            <a:pt x="218" y="521"/>
                          </a:lnTo>
                          <a:lnTo>
                            <a:pt x="206" y="504"/>
                          </a:lnTo>
                          <a:lnTo>
                            <a:pt x="200" y="484"/>
                          </a:lnTo>
                          <a:lnTo>
                            <a:pt x="196" y="465"/>
                          </a:lnTo>
                          <a:lnTo>
                            <a:pt x="197" y="446"/>
                          </a:lnTo>
                          <a:lnTo>
                            <a:pt x="203" y="426"/>
                          </a:lnTo>
                          <a:lnTo>
                            <a:pt x="211" y="409"/>
                          </a:lnTo>
                          <a:lnTo>
                            <a:pt x="224" y="393"/>
                          </a:lnTo>
                          <a:lnTo>
                            <a:pt x="386" y="231"/>
                          </a:lnTo>
                          <a:lnTo>
                            <a:pt x="405" y="217"/>
                          </a:lnTo>
                          <a:lnTo>
                            <a:pt x="426" y="207"/>
                          </a:lnTo>
                          <a:lnTo>
                            <a:pt x="449" y="204"/>
                          </a:lnTo>
                          <a:lnTo>
                            <a:pt x="471" y="205"/>
                          </a:lnTo>
                          <a:lnTo>
                            <a:pt x="494" y="212"/>
                          </a:lnTo>
                          <a:lnTo>
                            <a:pt x="515" y="225"/>
                          </a:lnTo>
                          <a:lnTo>
                            <a:pt x="619" y="308"/>
                          </a:lnTo>
                          <a:lnTo>
                            <a:pt x="671" y="280"/>
                          </a:lnTo>
                          <a:lnTo>
                            <a:pt x="724" y="255"/>
                          </a:lnTo>
                          <a:lnTo>
                            <a:pt x="778" y="233"/>
                          </a:lnTo>
                          <a:lnTo>
                            <a:pt x="834" y="217"/>
                          </a:lnTo>
                          <a:lnTo>
                            <a:pt x="849" y="85"/>
                          </a:lnTo>
                          <a:lnTo>
                            <a:pt x="855" y="63"/>
                          </a:lnTo>
                          <a:lnTo>
                            <a:pt x="866" y="42"/>
                          </a:lnTo>
                          <a:lnTo>
                            <a:pt x="881" y="25"/>
                          </a:lnTo>
                          <a:lnTo>
                            <a:pt x="900" y="11"/>
                          </a:lnTo>
                          <a:lnTo>
                            <a:pt x="921" y="3"/>
                          </a:lnTo>
                          <a:lnTo>
                            <a:pt x="945"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sp>
                  <p:nvSpPr>
                    <p:cNvPr id="46" name="Freeform 24"/>
                    <p:cNvSpPr>
                      <a:spLocks noEditPoints="1"/>
                    </p:cNvSpPr>
                    <p:nvPr/>
                  </p:nvSpPr>
                  <p:spPr bwMode="auto">
                    <a:xfrm>
                      <a:off x="8482013" y="3551238"/>
                      <a:ext cx="550863" cy="550863"/>
                    </a:xfrm>
                    <a:custGeom>
                      <a:avLst/>
                      <a:gdLst>
                        <a:gd name="T0" fmla="*/ 764 w 1734"/>
                        <a:gd name="T1" fmla="*/ 570 h 1735"/>
                        <a:gd name="T2" fmla="*/ 635 w 1734"/>
                        <a:gd name="T3" fmla="*/ 661 h 1735"/>
                        <a:gd name="T4" fmla="*/ 567 w 1734"/>
                        <a:gd name="T5" fmla="*/ 803 h 1735"/>
                        <a:gd name="T6" fmla="*/ 581 w 1734"/>
                        <a:gd name="T7" fmla="*/ 967 h 1735"/>
                        <a:gd name="T8" fmla="*/ 671 w 1734"/>
                        <a:gd name="T9" fmla="*/ 1096 h 1735"/>
                        <a:gd name="T10" fmla="*/ 814 w 1734"/>
                        <a:gd name="T11" fmla="*/ 1164 h 1735"/>
                        <a:gd name="T12" fmla="*/ 977 w 1734"/>
                        <a:gd name="T13" fmla="*/ 1150 h 1735"/>
                        <a:gd name="T14" fmla="*/ 1106 w 1734"/>
                        <a:gd name="T15" fmla="*/ 1059 h 1735"/>
                        <a:gd name="T16" fmla="*/ 1174 w 1734"/>
                        <a:gd name="T17" fmla="*/ 917 h 1735"/>
                        <a:gd name="T18" fmla="*/ 1160 w 1734"/>
                        <a:gd name="T19" fmla="*/ 754 h 1735"/>
                        <a:gd name="T20" fmla="*/ 1069 w 1734"/>
                        <a:gd name="T21" fmla="*/ 624 h 1735"/>
                        <a:gd name="T22" fmla="*/ 927 w 1734"/>
                        <a:gd name="T23" fmla="*/ 558 h 1735"/>
                        <a:gd name="T24" fmla="*/ 923 w 1734"/>
                        <a:gd name="T25" fmla="*/ 7 h 1735"/>
                        <a:gd name="T26" fmla="*/ 979 w 1734"/>
                        <a:gd name="T27" fmla="*/ 76 h 1735"/>
                        <a:gd name="T28" fmla="*/ 1174 w 1734"/>
                        <a:gd name="T29" fmla="*/ 225 h 1735"/>
                        <a:gd name="T30" fmla="*/ 1303 w 1734"/>
                        <a:gd name="T31" fmla="*/ 137 h 1735"/>
                        <a:gd name="T32" fmla="*/ 1488 w 1734"/>
                        <a:gd name="T33" fmla="*/ 261 h 1735"/>
                        <a:gd name="T34" fmla="*/ 1521 w 1734"/>
                        <a:gd name="T35" fmla="*/ 330 h 1735"/>
                        <a:gd name="T36" fmla="*/ 1452 w 1734"/>
                        <a:gd name="T37" fmla="*/ 466 h 1735"/>
                        <a:gd name="T38" fmla="*/ 1628 w 1734"/>
                        <a:gd name="T39" fmla="*/ 625 h 1735"/>
                        <a:gd name="T40" fmla="*/ 1705 w 1734"/>
                        <a:gd name="T41" fmla="*/ 670 h 1735"/>
                        <a:gd name="T42" fmla="*/ 1733 w 1734"/>
                        <a:gd name="T43" fmla="*/ 894 h 1735"/>
                        <a:gd name="T44" fmla="*/ 1680 w 1734"/>
                        <a:gd name="T45" fmla="*/ 964 h 1735"/>
                        <a:gd name="T46" fmla="*/ 1530 w 1734"/>
                        <a:gd name="T47" fmla="*/ 1106 h 1735"/>
                        <a:gd name="T48" fmla="*/ 1599 w 1734"/>
                        <a:gd name="T49" fmla="*/ 1276 h 1735"/>
                        <a:gd name="T50" fmla="*/ 1580 w 1734"/>
                        <a:gd name="T51" fmla="*/ 1362 h 1735"/>
                        <a:gd name="T52" fmla="*/ 1429 w 1734"/>
                        <a:gd name="T53" fmla="*/ 1513 h 1735"/>
                        <a:gd name="T54" fmla="*/ 1353 w 1734"/>
                        <a:gd name="T55" fmla="*/ 1500 h 1735"/>
                        <a:gd name="T56" fmla="*/ 1105 w 1734"/>
                        <a:gd name="T57" fmla="*/ 1525 h 1735"/>
                        <a:gd name="T58" fmla="*/ 1075 w 1734"/>
                        <a:gd name="T59" fmla="*/ 1692 h 1735"/>
                        <a:gd name="T60" fmla="*/ 857 w 1734"/>
                        <a:gd name="T61" fmla="*/ 1735 h 1735"/>
                        <a:gd name="T62" fmla="*/ 775 w 1734"/>
                        <a:gd name="T63" fmla="*/ 1701 h 1735"/>
                        <a:gd name="T64" fmla="*/ 679 w 1734"/>
                        <a:gd name="T65" fmla="*/ 1538 h 1735"/>
                        <a:gd name="T66" fmla="*/ 475 w 1734"/>
                        <a:gd name="T67" fmla="*/ 1586 h 1735"/>
                        <a:gd name="T68" fmla="*/ 387 w 1734"/>
                        <a:gd name="T69" fmla="*/ 1589 h 1735"/>
                        <a:gd name="T70" fmla="*/ 223 w 1734"/>
                        <a:gd name="T71" fmla="*/ 1443 h 1735"/>
                        <a:gd name="T72" fmla="*/ 219 w 1734"/>
                        <a:gd name="T73" fmla="*/ 1366 h 1735"/>
                        <a:gd name="T74" fmla="*/ 234 w 1734"/>
                        <a:gd name="T75" fmla="*/ 1164 h 1735"/>
                        <a:gd name="T76" fmla="*/ 61 w 1734"/>
                        <a:gd name="T77" fmla="*/ 1097 h 1735"/>
                        <a:gd name="T78" fmla="*/ 13 w 1734"/>
                        <a:gd name="T79" fmla="*/ 1022 h 1735"/>
                        <a:gd name="T80" fmla="*/ 19 w 1734"/>
                        <a:gd name="T81" fmla="*/ 800 h 1735"/>
                        <a:gd name="T82" fmla="*/ 175 w 1734"/>
                        <a:gd name="T83" fmla="*/ 744 h 1735"/>
                        <a:gd name="T84" fmla="*/ 157 w 1734"/>
                        <a:gd name="T85" fmla="*/ 500 h 1735"/>
                        <a:gd name="T86" fmla="*/ 133 w 1734"/>
                        <a:gd name="T87" fmla="*/ 415 h 1735"/>
                        <a:gd name="T88" fmla="*/ 270 w 1734"/>
                        <a:gd name="T89" fmla="*/ 238 h 1735"/>
                        <a:gd name="T90" fmla="*/ 343 w 1734"/>
                        <a:gd name="T91" fmla="*/ 220 h 1735"/>
                        <a:gd name="T92" fmla="*/ 514 w 1734"/>
                        <a:gd name="T93" fmla="*/ 252 h 1735"/>
                        <a:gd name="T94" fmla="*/ 636 w 1734"/>
                        <a:gd name="T95" fmla="*/ 82 h 1735"/>
                        <a:gd name="T96" fmla="*/ 697 w 1734"/>
                        <a:gd name="T97" fmla="*/ 18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4" h="1735">
                          <a:moveTo>
                            <a:pt x="886" y="552"/>
                          </a:moveTo>
                          <a:lnTo>
                            <a:pt x="844" y="553"/>
                          </a:lnTo>
                          <a:lnTo>
                            <a:pt x="803" y="560"/>
                          </a:lnTo>
                          <a:lnTo>
                            <a:pt x="764" y="570"/>
                          </a:lnTo>
                          <a:lnTo>
                            <a:pt x="726" y="588"/>
                          </a:lnTo>
                          <a:lnTo>
                            <a:pt x="693" y="608"/>
                          </a:lnTo>
                          <a:lnTo>
                            <a:pt x="662" y="633"/>
                          </a:lnTo>
                          <a:lnTo>
                            <a:pt x="635" y="661"/>
                          </a:lnTo>
                          <a:lnTo>
                            <a:pt x="611" y="693"/>
                          </a:lnTo>
                          <a:lnTo>
                            <a:pt x="591" y="728"/>
                          </a:lnTo>
                          <a:lnTo>
                            <a:pt x="577" y="765"/>
                          </a:lnTo>
                          <a:lnTo>
                            <a:pt x="567" y="803"/>
                          </a:lnTo>
                          <a:lnTo>
                            <a:pt x="562" y="844"/>
                          </a:lnTo>
                          <a:lnTo>
                            <a:pt x="563" y="886"/>
                          </a:lnTo>
                          <a:lnTo>
                            <a:pt x="569" y="927"/>
                          </a:lnTo>
                          <a:lnTo>
                            <a:pt x="581" y="967"/>
                          </a:lnTo>
                          <a:lnTo>
                            <a:pt x="597" y="1004"/>
                          </a:lnTo>
                          <a:lnTo>
                            <a:pt x="618" y="1037"/>
                          </a:lnTo>
                          <a:lnTo>
                            <a:pt x="643" y="1069"/>
                          </a:lnTo>
                          <a:lnTo>
                            <a:pt x="671" y="1096"/>
                          </a:lnTo>
                          <a:lnTo>
                            <a:pt x="703" y="1119"/>
                          </a:lnTo>
                          <a:lnTo>
                            <a:pt x="737" y="1139"/>
                          </a:lnTo>
                          <a:lnTo>
                            <a:pt x="775" y="1154"/>
                          </a:lnTo>
                          <a:lnTo>
                            <a:pt x="814" y="1164"/>
                          </a:lnTo>
                          <a:lnTo>
                            <a:pt x="855" y="1168"/>
                          </a:lnTo>
                          <a:lnTo>
                            <a:pt x="897" y="1168"/>
                          </a:lnTo>
                          <a:lnTo>
                            <a:pt x="938" y="1161"/>
                          </a:lnTo>
                          <a:lnTo>
                            <a:pt x="977" y="1150"/>
                          </a:lnTo>
                          <a:lnTo>
                            <a:pt x="1013" y="1133"/>
                          </a:lnTo>
                          <a:lnTo>
                            <a:pt x="1048" y="1113"/>
                          </a:lnTo>
                          <a:lnTo>
                            <a:pt x="1079" y="1088"/>
                          </a:lnTo>
                          <a:lnTo>
                            <a:pt x="1106" y="1059"/>
                          </a:lnTo>
                          <a:lnTo>
                            <a:pt x="1130" y="1028"/>
                          </a:lnTo>
                          <a:lnTo>
                            <a:pt x="1149" y="993"/>
                          </a:lnTo>
                          <a:lnTo>
                            <a:pt x="1163" y="957"/>
                          </a:lnTo>
                          <a:lnTo>
                            <a:pt x="1174" y="917"/>
                          </a:lnTo>
                          <a:lnTo>
                            <a:pt x="1178" y="877"/>
                          </a:lnTo>
                          <a:lnTo>
                            <a:pt x="1177" y="835"/>
                          </a:lnTo>
                          <a:lnTo>
                            <a:pt x="1171" y="793"/>
                          </a:lnTo>
                          <a:lnTo>
                            <a:pt x="1160" y="754"/>
                          </a:lnTo>
                          <a:lnTo>
                            <a:pt x="1144" y="717"/>
                          </a:lnTo>
                          <a:lnTo>
                            <a:pt x="1122" y="683"/>
                          </a:lnTo>
                          <a:lnTo>
                            <a:pt x="1097" y="652"/>
                          </a:lnTo>
                          <a:lnTo>
                            <a:pt x="1069" y="624"/>
                          </a:lnTo>
                          <a:lnTo>
                            <a:pt x="1037" y="602"/>
                          </a:lnTo>
                          <a:lnTo>
                            <a:pt x="1003" y="582"/>
                          </a:lnTo>
                          <a:lnTo>
                            <a:pt x="966" y="567"/>
                          </a:lnTo>
                          <a:lnTo>
                            <a:pt x="927" y="558"/>
                          </a:lnTo>
                          <a:lnTo>
                            <a:pt x="886" y="552"/>
                          </a:lnTo>
                          <a:close/>
                          <a:moveTo>
                            <a:pt x="876" y="0"/>
                          </a:moveTo>
                          <a:lnTo>
                            <a:pt x="900" y="1"/>
                          </a:lnTo>
                          <a:lnTo>
                            <a:pt x="923" y="7"/>
                          </a:lnTo>
                          <a:lnTo>
                            <a:pt x="942" y="18"/>
                          </a:lnTo>
                          <a:lnTo>
                            <a:pt x="958" y="34"/>
                          </a:lnTo>
                          <a:lnTo>
                            <a:pt x="971" y="54"/>
                          </a:lnTo>
                          <a:lnTo>
                            <a:pt x="979" y="76"/>
                          </a:lnTo>
                          <a:lnTo>
                            <a:pt x="997" y="168"/>
                          </a:lnTo>
                          <a:lnTo>
                            <a:pt x="1058" y="181"/>
                          </a:lnTo>
                          <a:lnTo>
                            <a:pt x="1117" y="201"/>
                          </a:lnTo>
                          <a:lnTo>
                            <a:pt x="1174" y="225"/>
                          </a:lnTo>
                          <a:lnTo>
                            <a:pt x="1241" y="163"/>
                          </a:lnTo>
                          <a:lnTo>
                            <a:pt x="1259" y="149"/>
                          </a:lnTo>
                          <a:lnTo>
                            <a:pt x="1281" y="140"/>
                          </a:lnTo>
                          <a:lnTo>
                            <a:pt x="1303" y="137"/>
                          </a:lnTo>
                          <a:lnTo>
                            <a:pt x="1326" y="139"/>
                          </a:lnTo>
                          <a:lnTo>
                            <a:pt x="1348" y="147"/>
                          </a:lnTo>
                          <a:lnTo>
                            <a:pt x="1367" y="160"/>
                          </a:lnTo>
                          <a:lnTo>
                            <a:pt x="1488" y="261"/>
                          </a:lnTo>
                          <a:lnTo>
                            <a:pt x="1502" y="276"/>
                          </a:lnTo>
                          <a:lnTo>
                            <a:pt x="1512" y="292"/>
                          </a:lnTo>
                          <a:lnTo>
                            <a:pt x="1518" y="311"/>
                          </a:lnTo>
                          <a:lnTo>
                            <a:pt x="1521" y="330"/>
                          </a:lnTo>
                          <a:lnTo>
                            <a:pt x="1520" y="349"/>
                          </a:lnTo>
                          <a:lnTo>
                            <a:pt x="1515" y="369"/>
                          </a:lnTo>
                          <a:lnTo>
                            <a:pt x="1505" y="387"/>
                          </a:lnTo>
                          <a:lnTo>
                            <a:pt x="1452" y="466"/>
                          </a:lnTo>
                          <a:lnTo>
                            <a:pt x="1484" y="515"/>
                          </a:lnTo>
                          <a:lnTo>
                            <a:pt x="1511" y="568"/>
                          </a:lnTo>
                          <a:lnTo>
                            <a:pt x="1532" y="622"/>
                          </a:lnTo>
                          <a:lnTo>
                            <a:pt x="1628" y="625"/>
                          </a:lnTo>
                          <a:lnTo>
                            <a:pt x="1652" y="630"/>
                          </a:lnTo>
                          <a:lnTo>
                            <a:pt x="1672" y="638"/>
                          </a:lnTo>
                          <a:lnTo>
                            <a:pt x="1691" y="652"/>
                          </a:lnTo>
                          <a:lnTo>
                            <a:pt x="1705" y="670"/>
                          </a:lnTo>
                          <a:lnTo>
                            <a:pt x="1716" y="690"/>
                          </a:lnTo>
                          <a:lnTo>
                            <a:pt x="1720" y="713"/>
                          </a:lnTo>
                          <a:lnTo>
                            <a:pt x="1734" y="870"/>
                          </a:lnTo>
                          <a:lnTo>
                            <a:pt x="1733" y="894"/>
                          </a:lnTo>
                          <a:lnTo>
                            <a:pt x="1726" y="916"/>
                          </a:lnTo>
                          <a:lnTo>
                            <a:pt x="1715" y="935"/>
                          </a:lnTo>
                          <a:lnTo>
                            <a:pt x="1698" y="951"/>
                          </a:lnTo>
                          <a:lnTo>
                            <a:pt x="1680" y="964"/>
                          </a:lnTo>
                          <a:lnTo>
                            <a:pt x="1657" y="972"/>
                          </a:lnTo>
                          <a:lnTo>
                            <a:pt x="1561" y="991"/>
                          </a:lnTo>
                          <a:lnTo>
                            <a:pt x="1548" y="1049"/>
                          </a:lnTo>
                          <a:lnTo>
                            <a:pt x="1530" y="1106"/>
                          </a:lnTo>
                          <a:lnTo>
                            <a:pt x="1506" y="1161"/>
                          </a:lnTo>
                          <a:lnTo>
                            <a:pt x="1576" y="1235"/>
                          </a:lnTo>
                          <a:lnTo>
                            <a:pt x="1590" y="1254"/>
                          </a:lnTo>
                          <a:lnTo>
                            <a:pt x="1599" y="1276"/>
                          </a:lnTo>
                          <a:lnTo>
                            <a:pt x="1602" y="1297"/>
                          </a:lnTo>
                          <a:lnTo>
                            <a:pt x="1600" y="1320"/>
                          </a:lnTo>
                          <a:lnTo>
                            <a:pt x="1593" y="1342"/>
                          </a:lnTo>
                          <a:lnTo>
                            <a:pt x="1580" y="1362"/>
                          </a:lnTo>
                          <a:lnTo>
                            <a:pt x="1478" y="1482"/>
                          </a:lnTo>
                          <a:lnTo>
                            <a:pt x="1464" y="1496"/>
                          </a:lnTo>
                          <a:lnTo>
                            <a:pt x="1447" y="1507"/>
                          </a:lnTo>
                          <a:lnTo>
                            <a:pt x="1429" y="1513"/>
                          </a:lnTo>
                          <a:lnTo>
                            <a:pt x="1409" y="1516"/>
                          </a:lnTo>
                          <a:lnTo>
                            <a:pt x="1390" y="1515"/>
                          </a:lnTo>
                          <a:lnTo>
                            <a:pt x="1370" y="1510"/>
                          </a:lnTo>
                          <a:lnTo>
                            <a:pt x="1353" y="1500"/>
                          </a:lnTo>
                          <a:lnTo>
                            <a:pt x="1266" y="1443"/>
                          </a:lnTo>
                          <a:lnTo>
                            <a:pt x="1215" y="1474"/>
                          </a:lnTo>
                          <a:lnTo>
                            <a:pt x="1161" y="1502"/>
                          </a:lnTo>
                          <a:lnTo>
                            <a:pt x="1105" y="1525"/>
                          </a:lnTo>
                          <a:lnTo>
                            <a:pt x="1102" y="1630"/>
                          </a:lnTo>
                          <a:lnTo>
                            <a:pt x="1097" y="1653"/>
                          </a:lnTo>
                          <a:lnTo>
                            <a:pt x="1089" y="1675"/>
                          </a:lnTo>
                          <a:lnTo>
                            <a:pt x="1075" y="1692"/>
                          </a:lnTo>
                          <a:lnTo>
                            <a:pt x="1058" y="1707"/>
                          </a:lnTo>
                          <a:lnTo>
                            <a:pt x="1037" y="1717"/>
                          </a:lnTo>
                          <a:lnTo>
                            <a:pt x="1014" y="1722"/>
                          </a:lnTo>
                          <a:lnTo>
                            <a:pt x="857" y="1735"/>
                          </a:lnTo>
                          <a:lnTo>
                            <a:pt x="833" y="1734"/>
                          </a:lnTo>
                          <a:lnTo>
                            <a:pt x="812" y="1728"/>
                          </a:lnTo>
                          <a:lnTo>
                            <a:pt x="792" y="1716"/>
                          </a:lnTo>
                          <a:lnTo>
                            <a:pt x="775" y="1701"/>
                          </a:lnTo>
                          <a:lnTo>
                            <a:pt x="763" y="1681"/>
                          </a:lnTo>
                          <a:lnTo>
                            <a:pt x="755" y="1659"/>
                          </a:lnTo>
                          <a:lnTo>
                            <a:pt x="734" y="1551"/>
                          </a:lnTo>
                          <a:lnTo>
                            <a:pt x="679" y="1538"/>
                          </a:lnTo>
                          <a:lnTo>
                            <a:pt x="625" y="1521"/>
                          </a:lnTo>
                          <a:lnTo>
                            <a:pt x="572" y="1499"/>
                          </a:lnTo>
                          <a:lnTo>
                            <a:pt x="493" y="1572"/>
                          </a:lnTo>
                          <a:lnTo>
                            <a:pt x="475" y="1586"/>
                          </a:lnTo>
                          <a:lnTo>
                            <a:pt x="453" y="1595"/>
                          </a:lnTo>
                          <a:lnTo>
                            <a:pt x="431" y="1598"/>
                          </a:lnTo>
                          <a:lnTo>
                            <a:pt x="408" y="1596"/>
                          </a:lnTo>
                          <a:lnTo>
                            <a:pt x="387" y="1589"/>
                          </a:lnTo>
                          <a:lnTo>
                            <a:pt x="367" y="1576"/>
                          </a:lnTo>
                          <a:lnTo>
                            <a:pt x="246" y="1474"/>
                          </a:lnTo>
                          <a:lnTo>
                            <a:pt x="232" y="1459"/>
                          </a:lnTo>
                          <a:lnTo>
                            <a:pt x="223" y="1443"/>
                          </a:lnTo>
                          <a:lnTo>
                            <a:pt x="215" y="1425"/>
                          </a:lnTo>
                          <a:lnTo>
                            <a:pt x="213" y="1405"/>
                          </a:lnTo>
                          <a:lnTo>
                            <a:pt x="214" y="1386"/>
                          </a:lnTo>
                          <a:lnTo>
                            <a:pt x="219" y="1366"/>
                          </a:lnTo>
                          <a:lnTo>
                            <a:pt x="229" y="1348"/>
                          </a:lnTo>
                          <a:lnTo>
                            <a:pt x="288" y="1259"/>
                          </a:lnTo>
                          <a:lnTo>
                            <a:pt x="259" y="1212"/>
                          </a:lnTo>
                          <a:lnTo>
                            <a:pt x="234" y="1164"/>
                          </a:lnTo>
                          <a:lnTo>
                            <a:pt x="213" y="1113"/>
                          </a:lnTo>
                          <a:lnTo>
                            <a:pt x="105" y="1110"/>
                          </a:lnTo>
                          <a:lnTo>
                            <a:pt x="82" y="1106"/>
                          </a:lnTo>
                          <a:lnTo>
                            <a:pt x="61" y="1097"/>
                          </a:lnTo>
                          <a:lnTo>
                            <a:pt x="42" y="1084"/>
                          </a:lnTo>
                          <a:lnTo>
                            <a:pt x="28" y="1065"/>
                          </a:lnTo>
                          <a:lnTo>
                            <a:pt x="19" y="1045"/>
                          </a:lnTo>
                          <a:lnTo>
                            <a:pt x="13" y="1022"/>
                          </a:lnTo>
                          <a:lnTo>
                            <a:pt x="0" y="865"/>
                          </a:lnTo>
                          <a:lnTo>
                            <a:pt x="1" y="842"/>
                          </a:lnTo>
                          <a:lnTo>
                            <a:pt x="8" y="820"/>
                          </a:lnTo>
                          <a:lnTo>
                            <a:pt x="19" y="800"/>
                          </a:lnTo>
                          <a:lnTo>
                            <a:pt x="35" y="784"/>
                          </a:lnTo>
                          <a:lnTo>
                            <a:pt x="54" y="771"/>
                          </a:lnTo>
                          <a:lnTo>
                            <a:pt x="76" y="764"/>
                          </a:lnTo>
                          <a:lnTo>
                            <a:pt x="175" y="744"/>
                          </a:lnTo>
                          <a:lnTo>
                            <a:pt x="188" y="686"/>
                          </a:lnTo>
                          <a:lnTo>
                            <a:pt x="205" y="629"/>
                          </a:lnTo>
                          <a:lnTo>
                            <a:pt x="227" y="574"/>
                          </a:lnTo>
                          <a:lnTo>
                            <a:pt x="157" y="500"/>
                          </a:lnTo>
                          <a:lnTo>
                            <a:pt x="143" y="481"/>
                          </a:lnTo>
                          <a:lnTo>
                            <a:pt x="134" y="459"/>
                          </a:lnTo>
                          <a:lnTo>
                            <a:pt x="131" y="438"/>
                          </a:lnTo>
                          <a:lnTo>
                            <a:pt x="133" y="415"/>
                          </a:lnTo>
                          <a:lnTo>
                            <a:pt x="141" y="394"/>
                          </a:lnTo>
                          <a:lnTo>
                            <a:pt x="153" y="373"/>
                          </a:lnTo>
                          <a:lnTo>
                            <a:pt x="255" y="252"/>
                          </a:lnTo>
                          <a:lnTo>
                            <a:pt x="270" y="238"/>
                          </a:lnTo>
                          <a:lnTo>
                            <a:pt x="287" y="227"/>
                          </a:lnTo>
                          <a:lnTo>
                            <a:pt x="306" y="221"/>
                          </a:lnTo>
                          <a:lnTo>
                            <a:pt x="324" y="219"/>
                          </a:lnTo>
                          <a:lnTo>
                            <a:pt x="343" y="220"/>
                          </a:lnTo>
                          <a:lnTo>
                            <a:pt x="363" y="225"/>
                          </a:lnTo>
                          <a:lnTo>
                            <a:pt x="381" y="234"/>
                          </a:lnTo>
                          <a:lnTo>
                            <a:pt x="460" y="287"/>
                          </a:lnTo>
                          <a:lnTo>
                            <a:pt x="514" y="252"/>
                          </a:lnTo>
                          <a:lnTo>
                            <a:pt x="570" y="222"/>
                          </a:lnTo>
                          <a:lnTo>
                            <a:pt x="629" y="198"/>
                          </a:lnTo>
                          <a:lnTo>
                            <a:pt x="632" y="105"/>
                          </a:lnTo>
                          <a:lnTo>
                            <a:pt x="636" y="82"/>
                          </a:lnTo>
                          <a:lnTo>
                            <a:pt x="645" y="60"/>
                          </a:lnTo>
                          <a:lnTo>
                            <a:pt x="658" y="42"/>
                          </a:lnTo>
                          <a:lnTo>
                            <a:pt x="677" y="28"/>
                          </a:lnTo>
                          <a:lnTo>
                            <a:pt x="697" y="18"/>
                          </a:lnTo>
                          <a:lnTo>
                            <a:pt x="720" y="13"/>
                          </a:lnTo>
                          <a:lnTo>
                            <a:pt x="876"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sp>
                  <p:nvSpPr>
                    <p:cNvPr id="47" name="Freeform 25"/>
                    <p:cNvSpPr>
                      <a:spLocks noEditPoints="1"/>
                    </p:cNvSpPr>
                    <p:nvPr/>
                  </p:nvSpPr>
                  <p:spPr bwMode="auto">
                    <a:xfrm>
                      <a:off x="8123238" y="3879850"/>
                      <a:ext cx="447675" cy="446088"/>
                    </a:xfrm>
                    <a:custGeom>
                      <a:avLst/>
                      <a:gdLst>
                        <a:gd name="T0" fmla="*/ 631 w 1408"/>
                        <a:gd name="T1" fmla="*/ 459 h 1407"/>
                        <a:gd name="T2" fmla="*/ 532 w 1408"/>
                        <a:gd name="T3" fmla="*/ 518 h 1407"/>
                        <a:gd name="T4" fmla="*/ 469 w 1408"/>
                        <a:gd name="T5" fmla="*/ 616 h 1407"/>
                        <a:gd name="T6" fmla="*/ 458 w 1408"/>
                        <a:gd name="T7" fmla="*/ 736 h 1407"/>
                        <a:gd name="T8" fmla="*/ 503 w 1408"/>
                        <a:gd name="T9" fmla="*/ 844 h 1407"/>
                        <a:gd name="T10" fmla="*/ 589 w 1408"/>
                        <a:gd name="T11" fmla="*/ 919 h 1407"/>
                        <a:gd name="T12" fmla="*/ 704 w 1408"/>
                        <a:gd name="T13" fmla="*/ 949 h 1407"/>
                        <a:gd name="T14" fmla="*/ 820 w 1408"/>
                        <a:gd name="T15" fmla="*/ 922 h 1407"/>
                        <a:gd name="T16" fmla="*/ 908 w 1408"/>
                        <a:gd name="T17" fmla="*/ 848 h 1407"/>
                        <a:gd name="T18" fmla="*/ 955 w 1408"/>
                        <a:gd name="T19" fmla="*/ 741 h 1407"/>
                        <a:gd name="T20" fmla="*/ 946 w 1408"/>
                        <a:gd name="T21" fmla="*/ 621 h 1407"/>
                        <a:gd name="T22" fmla="*/ 887 w 1408"/>
                        <a:gd name="T23" fmla="*/ 522 h 1407"/>
                        <a:gd name="T24" fmla="*/ 789 w 1408"/>
                        <a:gd name="T25" fmla="*/ 461 h 1407"/>
                        <a:gd name="T26" fmla="*/ 668 w 1408"/>
                        <a:gd name="T27" fmla="*/ 0 h 1407"/>
                        <a:gd name="T28" fmla="*/ 809 w 1408"/>
                        <a:gd name="T29" fmla="*/ 12 h 1407"/>
                        <a:gd name="T30" fmla="*/ 852 w 1408"/>
                        <a:gd name="T31" fmla="*/ 64 h 1407"/>
                        <a:gd name="T32" fmla="*/ 912 w 1408"/>
                        <a:gd name="T33" fmla="*/ 162 h 1407"/>
                        <a:gd name="T34" fmla="*/ 1049 w 1408"/>
                        <a:gd name="T35" fmla="*/ 171 h 1407"/>
                        <a:gd name="T36" fmla="*/ 1114 w 1408"/>
                        <a:gd name="T37" fmla="*/ 151 h 1407"/>
                        <a:gd name="T38" fmla="*/ 1176 w 1408"/>
                        <a:gd name="T39" fmla="*/ 180 h 1407"/>
                        <a:gd name="T40" fmla="*/ 1266 w 1408"/>
                        <a:gd name="T41" fmla="*/ 289 h 1407"/>
                        <a:gd name="T42" fmla="*/ 1262 w 1408"/>
                        <a:gd name="T43" fmla="*/ 355 h 1407"/>
                        <a:gd name="T44" fmla="*/ 1232 w 1408"/>
                        <a:gd name="T45" fmla="*/ 466 h 1407"/>
                        <a:gd name="T46" fmla="*/ 1325 w 1408"/>
                        <a:gd name="T47" fmla="*/ 564 h 1407"/>
                        <a:gd name="T48" fmla="*/ 1385 w 1408"/>
                        <a:gd name="T49" fmla="*/ 597 h 1407"/>
                        <a:gd name="T50" fmla="*/ 1408 w 1408"/>
                        <a:gd name="T51" fmla="*/ 660 h 1407"/>
                        <a:gd name="T52" fmla="*/ 1395 w 1408"/>
                        <a:gd name="T53" fmla="*/ 802 h 1407"/>
                        <a:gd name="T54" fmla="*/ 1344 w 1408"/>
                        <a:gd name="T55" fmla="*/ 846 h 1407"/>
                        <a:gd name="T56" fmla="*/ 1243 w 1408"/>
                        <a:gd name="T57" fmla="*/ 904 h 1407"/>
                        <a:gd name="T58" fmla="*/ 1240 w 1408"/>
                        <a:gd name="T59" fmla="*/ 1044 h 1407"/>
                        <a:gd name="T60" fmla="*/ 1261 w 1408"/>
                        <a:gd name="T61" fmla="*/ 1109 h 1407"/>
                        <a:gd name="T62" fmla="*/ 1232 w 1408"/>
                        <a:gd name="T63" fmla="*/ 1170 h 1407"/>
                        <a:gd name="T64" fmla="*/ 1123 w 1408"/>
                        <a:gd name="T65" fmla="*/ 1262 h 1407"/>
                        <a:gd name="T66" fmla="*/ 1056 w 1408"/>
                        <a:gd name="T67" fmla="*/ 1257 h 1407"/>
                        <a:gd name="T68" fmla="*/ 938 w 1408"/>
                        <a:gd name="T69" fmla="*/ 1222 h 1407"/>
                        <a:gd name="T70" fmla="*/ 837 w 1408"/>
                        <a:gd name="T71" fmla="*/ 1324 h 1407"/>
                        <a:gd name="T72" fmla="*/ 805 w 1408"/>
                        <a:gd name="T73" fmla="*/ 1384 h 1407"/>
                        <a:gd name="T74" fmla="*/ 741 w 1408"/>
                        <a:gd name="T75" fmla="*/ 1407 h 1407"/>
                        <a:gd name="T76" fmla="*/ 600 w 1408"/>
                        <a:gd name="T77" fmla="*/ 1394 h 1407"/>
                        <a:gd name="T78" fmla="*/ 555 w 1408"/>
                        <a:gd name="T79" fmla="*/ 1343 h 1407"/>
                        <a:gd name="T80" fmla="*/ 499 w 1408"/>
                        <a:gd name="T81" fmla="*/ 1232 h 1407"/>
                        <a:gd name="T82" fmla="*/ 359 w 1408"/>
                        <a:gd name="T83" fmla="*/ 1235 h 1407"/>
                        <a:gd name="T84" fmla="*/ 293 w 1408"/>
                        <a:gd name="T85" fmla="*/ 1256 h 1407"/>
                        <a:gd name="T86" fmla="*/ 232 w 1408"/>
                        <a:gd name="T87" fmla="*/ 1226 h 1407"/>
                        <a:gd name="T88" fmla="*/ 141 w 1408"/>
                        <a:gd name="T89" fmla="*/ 1118 h 1407"/>
                        <a:gd name="T90" fmla="*/ 147 w 1408"/>
                        <a:gd name="T91" fmla="*/ 1051 h 1407"/>
                        <a:gd name="T92" fmla="*/ 184 w 1408"/>
                        <a:gd name="T93" fmla="*/ 935 h 1407"/>
                        <a:gd name="T94" fmla="*/ 83 w 1408"/>
                        <a:gd name="T95" fmla="*/ 843 h 1407"/>
                        <a:gd name="T96" fmla="*/ 24 w 1408"/>
                        <a:gd name="T97" fmla="*/ 810 h 1407"/>
                        <a:gd name="T98" fmla="*/ 0 w 1408"/>
                        <a:gd name="T99" fmla="*/ 747 h 1407"/>
                        <a:gd name="T100" fmla="*/ 13 w 1408"/>
                        <a:gd name="T101" fmla="*/ 605 h 1407"/>
                        <a:gd name="T102" fmla="*/ 63 w 1408"/>
                        <a:gd name="T103" fmla="*/ 561 h 1407"/>
                        <a:gd name="T104" fmla="*/ 168 w 1408"/>
                        <a:gd name="T105" fmla="*/ 503 h 1407"/>
                        <a:gd name="T106" fmla="*/ 167 w 1408"/>
                        <a:gd name="T107" fmla="*/ 363 h 1407"/>
                        <a:gd name="T108" fmla="*/ 148 w 1408"/>
                        <a:gd name="T109" fmla="*/ 298 h 1407"/>
                        <a:gd name="T110" fmla="*/ 176 w 1408"/>
                        <a:gd name="T111" fmla="*/ 236 h 1407"/>
                        <a:gd name="T112" fmla="*/ 286 w 1408"/>
                        <a:gd name="T113" fmla="*/ 145 h 1407"/>
                        <a:gd name="T114" fmla="*/ 353 w 1408"/>
                        <a:gd name="T115" fmla="*/ 150 h 1407"/>
                        <a:gd name="T116" fmla="*/ 466 w 1408"/>
                        <a:gd name="T117" fmla="*/ 177 h 1407"/>
                        <a:gd name="T118" fmla="*/ 572 w 1408"/>
                        <a:gd name="T119" fmla="*/ 83 h 1407"/>
                        <a:gd name="T120" fmla="*/ 604 w 1408"/>
                        <a:gd name="T121" fmla="*/ 23 h 1407"/>
                        <a:gd name="T122" fmla="*/ 668 w 1408"/>
                        <a:gd name="T123" fmla="*/ 0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08" h="1407">
                          <a:moveTo>
                            <a:pt x="710" y="447"/>
                          </a:moveTo>
                          <a:lnTo>
                            <a:pt x="670" y="450"/>
                          </a:lnTo>
                          <a:lnTo>
                            <a:pt x="631" y="459"/>
                          </a:lnTo>
                          <a:lnTo>
                            <a:pt x="594" y="474"/>
                          </a:lnTo>
                          <a:lnTo>
                            <a:pt x="561" y="493"/>
                          </a:lnTo>
                          <a:lnTo>
                            <a:pt x="532" y="518"/>
                          </a:lnTo>
                          <a:lnTo>
                            <a:pt x="506" y="547"/>
                          </a:lnTo>
                          <a:lnTo>
                            <a:pt x="485" y="579"/>
                          </a:lnTo>
                          <a:lnTo>
                            <a:pt x="469" y="616"/>
                          </a:lnTo>
                          <a:lnTo>
                            <a:pt x="459" y="654"/>
                          </a:lnTo>
                          <a:lnTo>
                            <a:pt x="456" y="695"/>
                          </a:lnTo>
                          <a:lnTo>
                            <a:pt x="458" y="736"/>
                          </a:lnTo>
                          <a:lnTo>
                            <a:pt x="468" y="775"/>
                          </a:lnTo>
                          <a:lnTo>
                            <a:pt x="482" y="810"/>
                          </a:lnTo>
                          <a:lnTo>
                            <a:pt x="503" y="844"/>
                          </a:lnTo>
                          <a:lnTo>
                            <a:pt x="527" y="873"/>
                          </a:lnTo>
                          <a:lnTo>
                            <a:pt x="556" y="899"/>
                          </a:lnTo>
                          <a:lnTo>
                            <a:pt x="589" y="919"/>
                          </a:lnTo>
                          <a:lnTo>
                            <a:pt x="624" y="935"/>
                          </a:lnTo>
                          <a:lnTo>
                            <a:pt x="663" y="945"/>
                          </a:lnTo>
                          <a:lnTo>
                            <a:pt x="704" y="949"/>
                          </a:lnTo>
                          <a:lnTo>
                            <a:pt x="744" y="946"/>
                          </a:lnTo>
                          <a:lnTo>
                            <a:pt x="783" y="937"/>
                          </a:lnTo>
                          <a:lnTo>
                            <a:pt x="820" y="922"/>
                          </a:lnTo>
                          <a:lnTo>
                            <a:pt x="853" y="902"/>
                          </a:lnTo>
                          <a:lnTo>
                            <a:pt x="882" y="877"/>
                          </a:lnTo>
                          <a:lnTo>
                            <a:pt x="908" y="848"/>
                          </a:lnTo>
                          <a:lnTo>
                            <a:pt x="929" y="816"/>
                          </a:lnTo>
                          <a:lnTo>
                            <a:pt x="945" y="780"/>
                          </a:lnTo>
                          <a:lnTo>
                            <a:pt x="955" y="741"/>
                          </a:lnTo>
                          <a:lnTo>
                            <a:pt x="958" y="701"/>
                          </a:lnTo>
                          <a:lnTo>
                            <a:pt x="956" y="660"/>
                          </a:lnTo>
                          <a:lnTo>
                            <a:pt x="946" y="621"/>
                          </a:lnTo>
                          <a:lnTo>
                            <a:pt x="932" y="585"/>
                          </a:lnTo>
                          <a:lnTo>
                            <a:pt x="911" y="552"/>
                          </a:lnTo>
                          <a:lnTo>
                            <a:pt x="887" y="522"/>
                          </a:lnTo>
                          <a:lnTo>
                            <a:pt x="857" y="496"/>
                          </a:lnTo>
                          <a:lnTo>
                            <a:pt x="825" y="476"/>
                          </a:lnTo>
                          <a:lnTo>
                            <a:pt x="789" y="461"/>
                          </a:lnTo>
                          <a:lnTo>
                            <a:pt x="751" y="450"/>
                          </a:lnTo>
                          <a:lnTo>
                            <a:pt x="710" y="447"/>
                          </a:lnTo>
                          <a:close/>
                          <a:moveTo>
                            <a:pt x="668" y="0"/>
                          </a:moveTo>
                          <a:lnTo>
                            <a:pt x="764" y="1"/>
                          </a:lnTo>
                          <a:lnTo>
                            <a:pt x="787" y="3"/>
                          </a:lnTo>
                          <a:lnTo>
                            <a:pt x="809" y="12"/>
                          </a:lnTo>
                          <a:lnTo>
                            <a:pt x="827" y="26"/>
                          </a:lnTo>
                          <a:lnTo>
                            <a:pt x="842" y="43"/>
                          </a:lnTo>
                          <a:lnTo>
                            <a:pt x="852" y="64"/>
                          </a:lnTo>
                          <a:lnTo>
                            <a:pt x="857" y="86"/>
                          </a:lnTo>
                          <a:lnTo>
                            <a:pt x="864" y="146"/>
                          </a:lnTo>
                          <a:lnTo>
                            <a:pt x="912" y="162"/>
                          </a:lnTo>
                          <a:lnTo>
                            <a:pt x="959" y="182"/>
                          </a:lnTo>
                          <a:lnTo>
                            <a:pt x="1003" y="206"/>
                          </a:lnTo>
                          <a:lnTo>
                            <a:pt x="1049" y="171"/>
                          </a:lnTo>
                          <a:lnTo>
                            <a:pt x="1070" y="159"/>
                          </a:lnTo>
                          <a:lnTo>
                            <a:pt x="1092" y="152"/>
                          </a:lnTo>
                          <a:lnTo>
                            <a:pt x="1114" y="151"/>
                          </a:lnTo>
                          <a:lnTo>
                            <a:pt x="1137" y="156"/>
                          </a:lnTo>
                          <a:lnTo>
                            <a:pt x="1157" y="165"/>
                          </a:lnTo>
                          <a:lnTo>
                            <a:pt x="1176" y="180"/>
                          </a:lnTo>
                          <a:lnTo>
                            <a:pt x="1244" y="249"/>
                          </a:lnTo>
                          <a:lnTo>
                            <a:pt x="1258" y="268"/>
                          </a:lnTo>
                          <a:lnTo>
                            <a:pt x="1266" y="289"/>
                          </a:lnTo>
                          <a:lnTo>
                            <a:pt x="1271" y="311"/>
                          </a:lnTo>
                          <a:lnTo>
                            <a:pt x="1268" y="333"/>
                          </a:lnTo>
                          <a:lnTo>
                            <a:pt x="1262" y="355"/>
                          </a:lnTo>
                          <a:lnTo>
                            <a:pt x="1249" y="376"/>
                          </a:lnTo>
                          <a:lnTo>
                            <a:pt x="1210" y="423"/>
                          </a:lnTo>
                          <a:lnTo>
                            <a:pt x="1232" y="466"/>
                          </a:lnTo>
                          <a:lnTo>
                            <a:pt x="1249" y="510"/>
                          </a:lnTo>
                          <a:lnTo>
                            <a:pt x="1263" y="557"/>
                          </a:lnTo>
                          <a:lnTo>
                            <a:pt x="1325" y="564"/>
                          </a:lnTo>
                          <a:lnTo>
                            <a:pt x="1347" y="571"/>
                          </a:lnTo>
                          <a:lnTo>
                            <a:pt x="1368" y="582"/>
                          </a:lnTo>
                          <a:lnTo>
                            <a:pt x="1385" y="597"/>
                          </a:lnTo>
                          <a:lnTo>
                            <a:pt x="1397" y="615"/>
                          </a:lnTo>
                          <a:lnTo>
                            <a:pt x="1405" y="637"/>
                          </a:lnTo>
                          <a:lnTo>
                            <a:pt x="1408" y="660"/>
                          </a:lnTo>
                          <a:lnTo>
                            <a:pt x="1407" y="757"/>
                          </a:lnTo>
                          <a:lnTo>
                            <a:pt x="1403" y="780"/>
                          </a:lnTo>
                          <a:lnTo>
                            <a:pt x="1395" y="802"/>
                          </a:lnTo>
                          <a:lnTo>
                            <a:pt x="1382" y="820"/>
                          </a:lnTo>
                          <a:lnTo>
                            <a:pt x="1364" y="835"/>
                          </a:lnTo>
                          <a:lnTo>
                            <a:pt x="1344" y="846"/>
                          </a:lnTo>
                          <a:lnTo>
                            <a:pt x="1321" y="851"/>
                          </a:lnTo>
                          <a:lnTo>
                            <a:pt x="1258" y="858"/>
                          </a:lnTo>
                          <a:lnTo>
                            <a:pt x="1243" y="904"/>
                          </a:lnTo>
                          <a:lnTo>
                            <a:pt x="1223" y="948"/>
                          </a:lnTo>
                          <a:lnTo>
                            <a:pt x="1199" y="991"/>
                          </a:lnTo>
                          <a:lnTo>
                            <a:pt x="1240" y="1044"/>
                          </a:lnTo>
                          <a:lnTo>
                            <a:pt x="1252" y="1065"/>
                          </a:lnTo>
                          <a:lnTo>
                            <a:pt x="1260" y="1086"/>
                          </a:lnTo>
                          <a:lnTo>
                            <a:pt x="1261" y="1109"/>
                          </a:lnTo>
                          <a:lnTo>
                            <a:pt x="1257" y="1132"/>
                          </a:lnTo>
                          <a:lnTo>
                            <a:pt x="1247" y="1152"/>
                          </a:lnTo>
                          <a:lnTo>
                            <a:pt x="1232" y="1170"/>
                          </a:lnTo>
                          <a:lnTo>
                            <a:pt x="1163" y="1238"/>
                          </a:lnTo>
                          <a:lnTo>
                            <a:pt x="1144" y="1252"/>
                          </a:lnTo>
                          <a:lnTo>
                            <a:pt x="1123" y="1262"/>
                          </a:lnTo>
                          <a:lnTo>
                            <a:pt x="1100" y="1265"/>
                          </a:lnTo>
                          <a:lnTo>
                            <a:pt x="1078" y="1263"/>
                          </a:lnTo>
                          <a:lnTo>
                            <a:pt x="1056" y="1257"/>
                          </a:lnTo>
                          <a:lnTo>
                            <a:pt x="1037" y="1244"/>
                          </a:lnTo>
                          <a:lnTo>
                            <a:pt x="983" y="1201"/>
                          </a:lnTo>
                          <a:lnTo>
                            <a:pt x="938" y="1222"/>
                          </a:lnTo>
                          <a:lnTo>
                            <a:pt x="893" y="1241"/>
                          </a:lnTo>
                          <a:lnTo>
                            <a:pt x="846" y="1255"/>
                          </a:lnTo>
                          <a:lnTo>
                            <a:pt x="837" y="1324"/>
                          </a:lnTo>
                          <a:lnTo>
                            <a:pt x="830" y="1346"/>
                          </a:lnTo>
                          <a:lnTo>
                            <a:pt x="820" y="1367"/>
                          </a:lnTo>
                          <a:lnTo>
                            <a:pt x="805" y="1384"/>
                          </a:lnTo>
                          <a:lnTo>
                            <a:pt x="785" y="1397"/>
                          </a:lnTo>
                          <a:lnTo>
                            <a:pt x="764" y="1404"/>
                          </a:lnTo>
                          <a:lnTo>
                            <a:pt x="741" y="1407"/>
                          </a:lnTo>
                          <a:lnTo>
                            <a:pt x="644" y="1406"/>
                          </a:lnTo>
                          <a:lnTo>
                            <a:pt x="620" y="1402"/>
                          </a:lnTo>
                          <a:lnTo>
                            <a:pt x="600" y="1394"/>
                          </a:lnTo>
                          <a:lnTo>
                            <a:pt x="580" y="1381"/>
                          </a:lnTo>
                          <a:lnTo>
                            <a:pt x="566" y="1363"/>
                          </a:lnTo>
                          <a:lnTo>
                            <a:pt x="555" y="1343"/>
                          </a:lnTo>
                          <a:lnTo>
                            <a:pt x="550" y="1320"/>
                          </a:lnTo>
                          <a:lnTo>
                            <a:pt x="542" y="1247"/>
                          </a:lnTo>
                          <a:lnTo>
                            <a:pt x="499" y="1232"/>
                          </a:lnTo>
                          <a:lnTo>
                            <a:pt x="456" y="1214"/>
                          </a:lnTo>
                          <a:lnTo>
                            <a:pt x="416" y="1192"/>
                          </a:lnTo>
                          <a:lnTo>
                            <a:pt x="359" y="1235"/>
                          </a:lnTo>
                          <a:lnTo>
                            <a:pt x="339" y="1248"/>
                          </a:lnTo>
                          <a:lnTo>
                            <a:pt x="316" y="1255"/>
                          </a:lnTo>
                          <a:lnTo>
                            <a:pt x="293" y="1256"/>
                          </a:lnTo>
                          <a:lnTo>
                            <a:pt x="272" y="1251"/>
                          </a:lnTo>
                          <a:lnTo>
                            <a:pt x="250" y="1242"/>
                          </a:lnTo>
                          <a:lnTo>
                            <a:pt x="232" y="1226"/>
                          </a:lnTo>
                          <a:lnTo>
                            <a:pt x="165" y="1157"/>
                          </a:lnTo>
                          <a:lnTo>
                            <a:pt x="150" y="1139"/>
                          </a:lnTo>
                          <a:lnTo>
                            <a:pt x="141" y="1118"/>
                          </a:lnTo>
                          <a:lnTo>
                            <a:pt x="138" y="1096"/>
                          </a:lnTo>
                          <a:lnTo>
                            <a:pt x="139" y="1073"/>
                          </a:lnTo>
                          <a:lnTo>
                            <a:pt x="147" y="1051"/>
                          </a:lnTo>
                          <a:lnTo>
                            <a:pt x="158" y="1031"/>
                          </a:lnTo>
                          <a:lnTo>
                            <a:pt x="205" y="974"/>
                          </a:lnTo>
                          <a:lnTo>
                            <a:pt x="184" y="935"/>
                          </a:lnTo>
                          <a:lnTo>
                            <a:pt x="168" y="893"/>
                          </a:lnTo>
                          <a:lnTo>
                            <a:pt x="154" y="851"/>
                          </a:lnTo>
                          <a:lnTo>
                            <a:pt x="83" y="843"/>
                          </a:lnTo>
                          <a:lnTo>
                            <a:pt x="60" y="836"/>
                          </a:lnTo>
                          <a:lnTo>
                            <a:pt x="40" y="825"/>
                          </a:lnTo>
                          <a:lnTo>
                            <a:pt x="24" y="810"/>
                          </a:lnTo>
                          <a:lnTo>
                            <a:pt x="11" y="791"/>
                          </a:lnTo>
                          <a:lnTo>
                            <a:pt x="3" y="770"/>
                          </a:lnTo>
                          <a:lnTo>
                            <a:pt x="0" y="747"/>
                          </a:lnTo>
                          <a:lnTo>
                            <a:pt x="1" y="649"/>
                          </a:lnTo>
                          <a:lnTo>
                            <a:pt x="4" y="626"/>
                          </a:lnTo>
                          <a:lnTo>
                            <a:pt x="13" y="605"/>
                          </a:lnTo>
                          <a:lnTo>
                            <a:pt x="26" y="587"/>
                          </a:lnTo>
                          <a:lnTo>
                            <a:pt x="43" y="572"/>
                          </a:lnTo>
                          <a:lnTo>
                            <a:pt x="63" y="561"/>
                          </a:lnTo>
                          <a:lnTo>
                            <a:pt x="86" y="556"/>
                          </a:lnTo>
                          <a:lnTo>
                            <a:pt x="153" y="549"/>
                          </a:lnTo>
                          <a:lnTo>
                            <a:pt x="168" y="503"/>
                          </a:lnTo>
                          <a:lnTo>
                            <a:pt x="186" y="459"/>
                          </a:lnTo>
                          <a:lnTo>
                            <a:pt x="208" y="415"/>
                          </a:lnTo>
                          <a:lnTo>
                            <a:pt x="167" y="363"/>
                          </a:lnTo>
                          <a:lnTo>
                            <a:pt x="155" y="342"/>
                          </a:lnTo>
                          <a:lnTo>
                            <a:pt x="149" y="321"/>
                          </a:lnTo>
                          <a:lnTo>
                            <a:pt x="148" y="298"/>
                          </a:lnTo>
                          <a:lnTo>
                            <a:pt x="152" y="275"/>
                          </a:lnTo>
                          <a:lnTo>
                            <a:pt x="162" y="255"/>
                          </a:lnTo>
                          <a:lnTo>
                            <a:pt x="176" y="236"/>
                          </a:lnTo>
                          <a:lnTo>
                            <a:pt x="246" y="168"/>
                          </a:lnTo>
                          <a:lnTo>
                            <a:pt x="264" y="153"/>
                          </a:lnTo>
                          <a:lnTo>
                            <a:pt x="286" y="145"/>
                          </a:lnTo>
                          <a:lnTo>
                            <a:pt x="307" y="140"/>
                          </a:lnTo>
                          <a:lnTo>
                            <a:pt x="330" y="143"/>
                          </a:lnTo>
                          <a:lnTo>
                            <a:pt x="353" y="150"/>
                          </a:lnTo>
                          <a:lnTo>
                            <a:pt x="372" y="162"/>
                          </a:lnTo>
                          <a:lnTo>
                            <a:pt x="419" y="201"/>
                          </a:lnTo>
                          <a:lnTo>
                            <a:pt x="466" y="177"/>
                          </a:lnTo>
                          <a:lnTo>
                            <a:pt x="514" y="158"/>
                          </a:lnTo>
                          <a:lnTo>
                            <a:pt x="564" y="143"/>
                          </a:lnTo>
                          <a:lnTo>
                            <a:pt x="572" y="83"/>
                          </a:lnTo>
                          <a:lnTo>
                            <a:pt x="577" y="60"/>
                          </a:lnTo>
                          <a:lnTo>
                            <a:pt x="588" y="40"/>
                          </a:lnTo>
                          <a:lnTo>
                            <a:pt x="604" y="23"/>
                          </a:lnTo>
                          <a:lnTo>
                            <a:pt x="622" y="10"/>
                          </a:lnTo>
                          <a:lnTo>
                            <a:pt x="644" y="2"/>
                          </a:lnTo>
                          <a:lnTo>
                            <a:pt x="668" y="0"/>
                          </a:lnTo>
                          <a:close/>
                        </a:path>
                      </a:pathLst>
                    </a:custGeom>
                    <a:grpFill/>
                    <a:ln w="0">
                      <a:noFill/>
                      <a:prstDash val="solid"/>
                      <a:round/>
                      <a:headEnd/>
                      <a:tailEnd/>
                    </a:ln>
                  </p:spPr>
                  <p:txBody>
                    <a:bodyPr vert="horz" wrap="square" lIns="91416" tIns="45708" rIns="91416" bIns="45708" numCol="1" anchor="ctr" anchorCtr="0" compatLnSpc="1">
                      <a:prstTxWarp prst="textNoShape">
                        <a:avLst/>
                      </a:prstTxWarp>
                    </a:bodyPr>
                    <a:lstStyle/>
                    <a:p>
                      <a:pPr defTabSz="914126">
                        <a:defRPr/>
                      </a:pPr>
                      <a:endParaRPr lang="en-US" sz="1799" kern="0">
                        <a:solidFill>
                          <a:prstClr val="black"/>
                        </a:solidFill>
                        <a:latin typeface="Calibri" panose="020F0502020204030204"/>
                      </a:endParaRPr>
                    </a:p>
                  </p:txBody>
                </p:sp>
              </p:grpSp>
            </p:grpSp>
            <p:sp>
              <p:nvSpPr>
                <p:cNvPr id="42" name="Rectangle 41">
                  <a:extLst>
                    <a:ext uri="{FF2B5EF4-FFF2-40B4-BE49-F238E27FC236}">
                      <a16:creationId xmlns:a16="http://schemas.microsoft.com/office/drawing/2014/main" id="{94AB39FC-66CF-49B1-A3BD-4218F4BB64A7}"/>
                    </a:ext>
                  </a:extLst>
                </p:cNvPr>
                <p:cNvSpPr/>
                <p:nvPr/>
              </p:nvSpPr>
              <p:spPr>
                <a:xfrm>
                  <a:off x="1901640" y="4488905"/>
                  <a:ext cx="3306931" cy="461665"/>
                </a:xfrm>
                <a:prstGeom prst="rect">
                  <a:avLst/>
                </a:prstGeom>
              </p:spPr>
              <p:txBody>
                <a:bodyPr wrap="none">
                  <a:spAutoFit/>
                </a:bodyPr>
                <a:lstStyle/>
                <a:p>
                  <a:pPr defTabSz="914126"/>
                  <a:r>
                    <a:rPr lang="en-US" sz="2399" b="1" dirty="0">
                      <a:solidFill>
                        <a:srgbClr val="FFFFFF"/>
                      </a:solidFill>
                      <a:latin typeface="Arial" pitchFamily="34" charset="0"/>
                      <a:cs typeface="Arial" pitchFamily="34" charset="0"/>
                    </a:rPr>
                    <a:t>Technical Challenges</a:t>
                  </a:r>
                </a:p>
              </p:txBody>
            </p:sp>
          </p:grpSp>
          <p:grpSp>
            <p:nvGrpSpPr>
              <p:cNvPr id="32" name="Group 31"/>
              <p:cNvGrpSpPr/>
              <p:nvPr/>
            </p:nvGrpSpPr>
            <p:grpSpPr>
              <a:xfrm>
                <a:off x="823809" y="5594205"/>
                <a:ext cx="5414916" cy="492380"/>
                <a:chOff x="823809" y="5594205"/>
                <a:chExt cx="5414916" cy="492380"/>
              </a:xfrm>
            </p:grpSpPr>
            <p:grpSp>
              <p:nvGrpSpPr>
                <p:cNvPr id="33" name="Group 12"/>
                <p:cNvGrpSpPr>
                  <a:grpSpLocks noChangeAspect="1"/>
                </p:cNvGrpSpPr>
                <p:nvPr/>
              </p:nvGrpSpPr>
              <p:grpSpPr bwMode="auto">
                <a:xfrm>
                  <a:off x="823809" y="5594205"/>
                  <a:ext cx="493952" cy="492316"/>
                  <a:chOff x="5488" y="1342"/>
                  <a:chExt cx="302" cy="301"/>
                </a:xfrm>
                <a:solidFill>
                  <a:schemeClr val="bg2"/>
                </a:solidFill>
              </p:grpSpPr>
              <p:sp>
                <p:nvSpPr>
                  <p:cNvPr id="35" name="Freeform 14"/>
                  <p:cNvSpPr>
                    <a:spLocks/>
                  </p:cNvSpPr>
                  <p:nvPr/>
                </p:nvSpPr>
                <p:spPr bwMode="auto">
                  <a:xfrm>
                    <a:off x="5540" y="1396"/>
                    <a:ext cx="130" cy="27"/>
                  </a:xfrm>
                  <a:custGeom>
                    <a:avLst/>
                    <a:gdLst>
                      <a:gd name="T0" fmla="*/ 151 w 1438"/>
                      <a:gd name="T1" fmla="*/ 0 h 302"/>
                      <a:gd name="T2" fmla="*/ 1287 w 1438"/>
                      <a:gd name="T3" fmla="*/ 0 h 302"/>
                      <a:gd name="T4" fmla="*/ 1318 w 1438"/>
                      <a:gd name="T5" fmla="*/ 3 h 302"/>
                      <a:gd name="T6" fmla="*/ 1346 w 1438"/>
                      <a:gd name="T7" fmla="*/ 12 h 302"/>
                      <a:gd name="T8" fmla="*/ 1372 w 1438"/>
                      <a:gd name="T9" fmla="*/ 26 h 302"/>
                      <a:gd name="T10" fmla="*/ 1394 w 1438"/>
                      <a:gd name="T11" fmla="*/ 45 h 302"/>
                      <a:gd name="T12" fmla="*/ 1413 w 1438"/>
                      <a:gd name="T13" fmla="*/ 67 h 302"/>
                      <a:gd name="T14" fmla="*/ 1426 w 1438"/>
                      <a:gd name="T15" fmla="*/ 93 h 302"/>
                      <a:gd name="T16" fmla="*/ 1435 w 1438"/>
                      <a:gd name="T17" fmla="*/ 121 h 302"/>
                      <a:gd name="T18" fmla="*/ 1438 w 1438"/>
                      <a:gd name="T19" fmla="*/ 151 h 302"/>
                      <a:gd name="T20" fmla="*/ 1435 w 1438"/>
                      <a:gd name="T21" fmla="*/ 181 h 302"/>
                      <a:gd name="T22" fmla="*/ 1426 w 1438"/>
                      <a:gd name="T23" fmla="*/ 209 h 302"/>
                      <a:gd name="T24" fmla="*/ 1413 w 1438"/>
                      <a:gd name="T25" fmla="*/ 235 h 302"/>
                      <a:gd name="T26" fmla="*/ 1394 w 1438"/>
                      <a:gd name="T27" fmla="*/ 257 h 302"/>
                      <a:gd name="T28" fmla="*/ 1372 w 1438"/>
                      <a:gd name="T29" fmla="*/ 276 h 302"/>
                      <a:gd name="T30" fmla="*/ 1346 w 1438"/>
                      <a:gd name="T31" fmla="*/ 289 h 302"/>
                      <a:gd name="T32" fmla="*/ 1318 w 1438"/>
                      <a:gd name="T33" fmla="*/ 298 h 302"/>
                      <a:gd name="T34" fmla="*/ 1287 w 1438"/>
                      <a:gd name="T35" fmla="*/ 302 h 302"/>
                      <a:gd name="T36" fmla="*/ 151 w 1438"/>
                      <a:gd name="T37" fmla="*/ 302 h 302"/>
                      <a:gd name="T38" fmla="*/ 121 w 1438"/>
                      <a:gd name="T39" fmla="*/ 298 h 302"/>
                      <a:gd name="T40" fmla="*/ 93 w 1438"/>
                      <a:gd name="T41" fmla="*/ 289 h 302"/>
                      <a:gd name="T42" fmla="*/ 66 w 1438"/>
                      <a:gd name="T43" fmla="*/ 276 h 302"/>
                      <a:gd name="T44" fmla="*/ 44 w 1438"/>
                      <a:gd name="T45" fmla="*/ 257 h 302"/>
                      <a:gd name="T46" fmla="*/ 26 w 1438"/>
                      <a:gd name="T47" fmla="*/ 235 h 302"/>
                      <a:gd name="T48" fmla="*/ 12 w 1438"/>
                      <a:gd name="T49" fmla="*/ 209 h 302"/>
                      <a:gd name="T50" fmla="*/ 4 w 1438"/>
                      <a:gd name="T51" fmla="*/ 181 h 302"/>
                      <a:gd name="T52" fmla="*/ 0 w 1438"/>
                      <a:gd name="T53" fmla="*/ 151 h 302"/>
                      <a:gd name="T54" fmla="*/ 4 w 1438"/>
                      <a:gd name="T55" fmla="*/ 121 h 302"/>
                      <a:gd name="T56" fmla="*/ 12 w 1438"/>
                      <a:gd name="T57" fmla="*/ 93 h 302"/>
                      <a:gd name="T58" fmla="*/ 26 w 1438"/>
                      <a:gd name="T59" fmla="*/ 67 h 302"/>
                      <a:gd name="T60" fmla="*/ 44 w 1438"/>
                      <a:gd name="T61" fmla="*/ 45 h 302"/>
                      <a:gd name="T62" fmla="*/ 66 w 1438"/>
                      <a:gd name="T63" fmla="*/ 26 h 302"/>
                      <a:gd name="T64" fmla="*/ 93 w 1438"/>
                      <a:gd name="T65" fmla="*/ 12 h 302"/>
                      <a:gd name="T66" fmla="*/ 121 w 1438"/>
                      <a:gd name="T67" fmla="*/ 3 h 302"/>
                      <a:gd name="T68" fmla="*/ 151 w 1438"/>
                      <a:gd name="T6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2">
                        <a:moveTo>
                          <a:pt x="151" y="0"/>
                        </a:moveTo>
                        <a:lnTo>
                          <a:pt x="1287" y="0"/>
                        </a:lnTo>
                        <a:lnTo>
                          <a:pt x="1318" y="3"/>
                        </a:lnTo>
                        <a:lnTo>
                          <a:pt x="1346" y="12"/>
                        </a:lnTo>
                        <a:lnTo>
                          <a:pt x="1372" y="26"/>
                        </a:lnTo>
                        <a:lnTo>
                          <a:pt x="1394" y="45"/>
                        </a:lnTo>
                        <a:lnTo>
                          <a:pt x="1413" y="67"/>
                        </a:lnTo>
                        <a:lnTo>
                          <a:pt x="1426" y="93"/>
                        </a:lnTo>
                        <a:lnTo>
                          <a:pt x="1435" y="121"/>
                        </a:lnTo>
                        <a:lnTo>
                          <a:pt x="1438" y="151"/>
                        </a:lnTo>
                        <a:lnTo>
                          <a:pt x="1435" y="181"/>
                        </a:lnTo>
                        <a:lnTo>
                          <a:pt x="1426" y="209"/>
                        </a:lnTo>
                        <a:lnTo>
                          <a:pt x="1413" y="235"/>
                        </a:lnTo>
                        <a:lnTo>
                          <a:pt x="1394" y="257"/>
                        </a:lnTo>
                        <a:lnTo>
                          <a:pt x="1372" y="276"/>
                        </a:lnTo>
                        <a:lnTo>
                          <a:pt x="1346" y="289"/>
                        </a:lnTo>
                        <a:lnTo>
                          <a:pt x="1318" y="298"/>
                        </a:lnTo>
                        <a:lnTo>
                          <a:pt x="1287" y="302"/>
                        </a:lnTo>
                        <a:lnTo>
                          <a:pt x="151" y="302"/>
                        </a:lnTo>
                        <a:lnTo>
                          <a:pt x="121" y="298"/>
                        </a:lnTo>
                        <a:lnTo>
                          <a:pt x="93" y="289"/>
                        </a:lnTo>
                        <a:lnTo>
                          <a:pt x="66" y="276"/>
                        </a:lnTo>
                        <a:lnTo>
                          <a:pt x="44" y="257"/>
                        </a:lnTo>
                        <a:lnTo>
                          <a:pt x="26" y="235"/>
                        </a:lnTo>
                        <a:lnTo>
                          <a:pt x="12" y="209"/>
                        </a:lnTo>
                        <a:lnTo>
                          <a:pt x="4" y="181"/>
                        </a:lnTo>
                        <a:lnTo>
                          <a:pt x="0" y="151"/>
                        </a:lnTo>
                        <a:lnTo>
                          <a:pt x="4" y="121"/>
                        </a:lnTo>
                        <a:lnTo>
                          <a:pt x="12" y="93"/>
                        </a:lnTo>
                        <a:lnTo>
                          <a:pt x="26" y="67"/>
                        </a:lnTo>
                        <a:lnTo>
                          <a:pt x="44" y="45"/>
                        </a:lnTo>
                        <a:lnTo>
                          <a:pt x="66" y="26"/>
                        </a:lnTo>
                        <a:lnTo>
                          <a:pt x="93" y="12"/>
                        </a:lnTo>
                        <a:lnTo>
                          <a:pt x="121" y="3"/>
                        </a:lnTo>
                        <a:lnTo>
                          <a:pt x="15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36" name="Freeform 15"/>
                  <p:cNvSpPr>
                    <a:spLocks/>
                  </p:cNvSpPr>
                  <p:nvPr/>
                </p:nvSpPr>
                <p:spPr bwMode="auto">
                  <a:xfrm>
                    <a:off x="5540" y="1447"/>
                    <a:ext cx="130" cy="27"/>
                  </a:xfrm>
                  <a:custGeom>
                    <a:avLst/>
                    <a:gdLst>
                      <a:gd name="T0" fmla="*/ 151 w 1438"/>
                      <a:gd name="T1" fmla="*/ 0 h 301"/>
                      <a:gd name="T2" fmla="*/ 1287 w 1438"/>
                      <a:gd name="T3" fmla="*/ 0 h 301"/>
                      <a:gd name="T4" fmla="*/ 1318 w 1438"/>
                      <a:gd name="T5" fmla="*/ 3 h 301"/>
                      <a:gd name="T6" fmla="*/ 1346 w 1438"/>
                      <a:gd name="T7" fmla="*/ 12 h 301"/>
                      <a:gd name="T8" fmla="*/ 1372 w 1438"/>
                      <a:gd name="T9" fmla="*/ 26 h 301"/>
                      <a:gd name="T10" fmla="*/ 1394 w 1438"/>
                      <a:gd name="T11" fmla="*/ 44 h 301"/>
                      <a:gd name="T12" fmla="*/ 1413 w 1438"/>
                      <a:gd name="T13" fmla="*/ 66 h 301"/>
                      <a:gd name="T14" fmla="*/ 1426 w 1438"/>
                      <a:gd name="T15" fmla="*/ 92 h 301"/>
                      <a:gd name="T16" fmla="*/ 1435 w 1438"/>
                      <a:gd name="T17" fmla="*/ 120 h 301"/>
                      <a:gd name="T18" fmla="*/ 1438 w 1438"/>
                      <a:gd name="T19" fmla="*/ 150 h 301"/>
                      <a:gd name="T20" fmla="*/ 1435 w 1438"/>
                      <a:gd name="T21" fmla="*/ 181 h 301"/>
                      <a:gd name="T22" fmla="*/ 1426 w 1438"/>
                      <a:gd name="T23" fmla="*/ 210 h 301"/>
                      <a:gd name="T24" fmla="*/ 1413 w 1438"/>
                      <a:gd name="T25" fmla="*/ 235 h 301"/>
                      <a:gd name="T26" fmla="*/ 1394 w 1438"/>
                      <a:gd name="T27" fmla="*/ 258 h 301"/>
                      <a:gd name="T28" fmla="*/ 1372 w 1438"/>
                      <a:gd name="T29" fmla="*/ 275 h 301"/>
                      <a:gd name="T30" fmla="*/ 1346 w 1438"/>
                      <a:gd name="T31" fmla="*/ 290 h 301"/>
                      <a:gd name="T32" fmla="*/ 1318 w 1438"/>
                      <a:gd name="T33" fmla="*/ 298 h 301"/>
                      <a:gd name="T34" fmla="*/ 1287 w 1438"/>
                      <a:gd name="T35" fmla="*/ 301 h 301"/>
                      <a:gd name="T36" fmla="*/ 151 w 1438"/>
                      <a:gd name="T37" fmla="*/ 301 h 301"/>
                      <a:gd name="T38" fmla="*/ 121 w 1438"/>
                      <a:gd name="T39" fmla="*/ 298 h 301"/>
                      <a:gd name="T40" fmla="*/ 93 w 1438"/>
                      <a:gd name="T41" fmla="*/ 290 h 301"/>
                      <a:gd name="T42" fmla="*/ 66 w 1438"/>
                      <a:gd name="T43" fmla="*/ 275 h 301"/>
                      <a:gd name="T44" fmla="*/ 44 w 1438"/>
                      <a:gd name="T45" fmla="*/ 258 h 301"/>
                      <a:gd name="T46" fmla="*/ 26 w 1438"/>
                      <a:gd name="T47" fmla="*/ 235 h 301"/>
                      <a:gd name="T48" fmla="*/ 12 w 1438"/>
                      <a:gd name="T49" fmla="*/ 210 h 301"/>
                      <a:gd name="T50" fmla="*/ 4 w 1438"/>
                      <a:gd name="T51" fmla="*/ 181 h 301"/>
                      <a:gd name="T52" fmla="*/ 0 w 1438"/>
                      <a:gd name="T53" fmla="*/ 150 h 301"/>
                      <a:gd name="T54" fmla="*/ 4 w 1438"/>
                      <a:gd name="T55" fmla="*/ 120 h 301"/>
                      <a:gd name="T56" fmla="*/ 12 w 1438"/>
                      <a:gd name="T57" fmla="*/ 92 h 301"/>
                      <a:gd name="T58" fmla="*/ 26 w 1438"/>
                      <a:gd name="T59" fmla="*/ 66 h 301"/>
                      <a:gd name="T60" fmla="*/ 44 w 1438"/>
                      <a:gd name="T61" fmla="*/ 44 h 301"/>
                      <a:gd name="T62" fmla="*/ 66 w 1438"/>
                      <a:gd name="T63" fmla="*/ 26 h 301"/>
                      <a:gd name="T64" fmla="*/ 93 w 1438"/>
                      <a:gd name="T65" fmla="*/ 12 h 301"/>
                      <a:gd name="T66" fmla="*/ 121 w 1438"/>
                      <a:gd name="T67" fmla="*/ 3 h 301"/>
                      <a:gd name="T68" fmla="*/ 151 w 1438"/>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1">
                        <a:moveTo>
                          <a:pt x="151" y="0"/>
                        </a:moveTo>
                        <a:lnTo>
                          <a:pt x="1287" y="0"/>
                        </a:lnTo>
                        <a:lnTo>
                          <a:pt x="1318" y="3"/>
                        </a:lnTo>
                        <a:lnTo>
                          <a:pt x="1346" y="12"/>
                        </a:lnTo>
                        <a:lnTo>
                          <a:pt x="1372" y="26"/>
                        </a:lnTo>
                        <a:lnTo>
                          <a:pt x="1394" y="44"/>
                        </a:lnTo>
                        <a:lnTo>
                          <a:pt x="1413" y="66"/>
                        </a:lnTo>
                        <a:lnTo>
                          <a:pt x="1426" y="92"/>
                        </a:lnTo>
                        <a:lnTo>
                          <a:pt x="1435" y="120"/>
                        </a:lnTo>
                        <a:lnTo>
                          <a:pt x="1438" y="150"/>
                        </a:lnTo>
                        <a:lnTo>
                          <a:pt x="1435" y="181"/>
                        </a:lnTo>
                        <a:lnTo>
                          <a:pt x="1426" y="210"/>
                        </a:lnTo>
                        <a:lnTo>
                          <a:pt x="1413" y="235"/>
                        </a:lnTo>
                        <a:lnTo>
                          <a:pt x="1394" y="258"/>
                        </a:lnTo>
                        <a:lnTo>
                          <a:pt x="1372" y="275"/>
                        </a:lnTo>
                        <a:lnTo>
                          <a:pt x="1346" y="290"/>
                        </a:lnTo>
                        <a:lnTo>
                          <a:pt x="1318" y="298"/>
                        </a:lnTo>
                        <a:lnTo>
                          <a:pt x="1287" y="301"/>
                        </a:lnTo>
                        <a:lnTo>
                          <a:pt x="151" y="301"/>
                        </a:lnTo>
                        <a:lnTo>
                          <a:pt x="121" y="298"/>
                        </a:lnTo>
                        <a:lnTo>
                          <a:pt x="93" y="290"/>
                        </a:lnTo>
                        <a:lnTo>
                          <a:pt x="66" y="275"/>
                        </a:lnTo>
                        <a:lnTo>
                          <a:pt x="44" y="258"/>
                        </a:lnTo>
                        <a:lnTo>
                          <a:pt x="26" y="235"/>
                        </a:lnTo>
                        <a:lnTo>
                          <a:pt x="12" y="210"/>
                        </a:lnTo>
                        <a:lnTo>
                          <a:pt x="4" y="181"/>
                        </a:lnTo>
                        <a:lnTo>
                          <a:pt x="0" y="150"/>
                        </a:lnTo>
                        <a:lnTo>
                          <a:pt x="4" y="120"/>
                        </a:lnTo>
                        <a:lnTo>
                          <a:pt x="12" y="92"/>
                        </a:lnTo>
                        <a:lnTo>
                          <a:pt x="26" y="66"/>
                        </a:lnTo>
                        <a:lnTo>
                          <a:pt x="44" y="44"/>
                        </a:lnTo>
                        <a:lnTo>
                          <a:pt x="66" y="26"/>
                        </a:lnTo>
                        <a:lnTo>
                          <a:pt x="93" y="12"/>
                        </a:lnTo>
                        <a:lnTo>
                          <a:pt x="121" y="3"/>
                        </a:lnTo>
                        <a:lnTo>
                          <a:pt x="15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37" name="Freeform 16"/>
                  <p:cNvSpPr>
                    <a:spLocks/>
                  </p:cNvSpPr>
                  <p:nvPr/>
                </p:nvSpPr>
                <p:spPr bwMode="auto">
                  <a:xfrm>
                    <a:off x="5540" y="1498"/>
                    <a:ext cx="79" cy="28"/>
                  </a:xfrm>
                  <a:custGeom>
                    <a:avLst/>
                    <a:gdLst>
                      <a:gd name="T0" fmla="*/ 151 w 870"/>
                      <a:gd name="T1" fmla="*/ 0 h 301"/>
                      <a:gd name="T2" fmla="*/ 720 w 870"/>
                      <a:gd name="T3" fmla="*/ 0 h 301"/>
                      <a:gd name="T4" fmla="*/ 750 w 870"/>
                      <a:gd name="T5" fmla="*/ 4 h 301"/>
                      <a:gd name="T6" fmla="*/ 778 w 870"/>
                      <a:gd name="T7" fmla="*/ 12 h 301"/>
                      <a:gd name="T8" fmla="*/ 805 w 870"/>
                      <a:gd name="T9" fmla="*/ 26 h 301"/>
                      <a:gd name="T10" fmla="*/ 827 w 870"/>
                      <a:gd name="T11" fmla="*/ 44 h 301"/>
                      <a:gd name="T12" fmla="*/ 845 w 870"/>
                      <a:gd name="T13" fmla="*/ 67 h 301"/>
                      <a:gd name="T14" fmla="*/ 859 w 870"/>
                      <a:gd name="T15" fmla="*/ 92 h 301"/>
                      <a:gd name="T16" fmla="*/ 867 w 870"/>
                      <a:gd name="T17" fmla="*/ 120 h 301"/>
                      <a:gd name="T18" fmla="*/ 870 w 870"/>
                      <a:gd name="T19" fmla="*/ 151 h 301"/>
                      <a:gd name="T20" fmla="*/ 867 w 870"/>
                      <a:gd name="T21" fmla="*/ 181 h 301"/>
                      <a:gd name="T22" fmla="*/ 859 w 870"/>
                      <a:gd name="T23" fmla="*/ 209 h 301"/>
                      <a:gd name="T24" fmla="*/ 845 w 870"/>
                      <a:gd name="T25" fmla="*/ 234 h 301"/>
                      <a:gd name="T26" fmla="*/ 827 w 870"/>
                      <a:gd name="T27" fmla="*/ 257 h 301"/>
                      <a:gd name="T28" fmla="*/ 805 w 870"/>
                      <a:gd name="T29" fmla="*/ 275 h 301"/>
                      <a:gd name="T30" fmla="*/ 778 w 870"/>
                      <a:gd name="T31" fmla="*/ 290 h 301"/>
                      <a:gd name="T32" fmla="*/ 750 w 870"/>
                      <a:gd name="T33" fmla="*/ 298 h 301"/>
                      <a:gd name="T34" fmla="*/ 720 w 870"/>
                      <a:gd name="T35" fmla="*/ 301 h 301"/>
                      <a:gd name="T36" fmla="*/ 151 w 870"/>
                      <a:gd name="T37" fmla="*/ 301 h 301"/>
                      <a:gd name="T38" fmla="*/ 121 w 870"/>
                      <a:gd name="T39" fmla="*/ 298 h 301"/>
                      <a:gd name="T40" fmla="*/ 93 w 870"/>
                      <a:gd name="T41" fmla="*/ 290 h 301"/>
                      <a:gd name="T42" fmla="*/ 66 w 870"/>
                      <a:gd name="T43" fmla="*/ 275 h 301"/>
                      <a:gd name="T44" fmla="*/ 44 w 870"/>
                      <a:gd name="T45" fmla="*/ 257 h 301"/>
                      <a:gd name="T46" fmla="*/ 26 w 870"/>
                      <a:gd name="T47" fmla="*/ 234 h 301"/>
                      <a:gd name="T48" fmla="*/ 12 w 870"/>
                      <a:gd name="T49" fmla="*/ 209 h 301"/>
                      <a:gd name="T50" fmla="*/ 4 w 870"/>
                      <a:gd name="T51" fmla="*/ 181 h 301"/>
                      <a:gd name="T52" fmla="*/ 0 w 870"/>
                      <a:gd name="T53" fmla="*/ 151 h 301"/>
                      <a:gd name="T54" fmla="*/ 4 w 870"/>
                      <a:gd name="T55" fmla="*/ 120 h 301"/>
                      <a:gd name="T56" fmla="*/ 12 w 870"/>
                      <a:gd name="T57" fmla="*/ 92 h 301"/>
                      <a:gd name="T58" fmla="*/ 26 w 870"/>
                      <a:gd name="T59" fmla="*/ 67 h 301"/>
                      <a:gd name="T60" fmla="*/ 44 w 870"/>
                      <a:gd name="T61" fmla="*/ 44 h 301"/>
                      <a:gd name="T62" fmla="*/ 66 w 870"/>
                      <a:gd name="T63" fmla="*/ 26 h 301"/>
                      <a:gd name="T64" fmla="*/ 93 w 870"/>
                      <a:gd name="T65" fmla="*/ 12 h 301"/>
                      <a:gd name="T66" fmla="*/ 121 w 870"/>
                      <a:gd name="T67" fmla="*/ 4 h 301"/>
                      <a:gd name="T68" fmla="*/ 151 w 870"/>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0" h="301">
                        <a:moveTo>
                          <a:pt x="151" y="0"/>
                        </a:moveTo>
                        <a:lnTo>
                          <a:pt x="720" y="0"/>
                        </a:lnTo>
                        <a:lnTo>
                          <a:pt x="750" y="4"/>
                        </a:lnTo>
                        <a:lnTo>
                          <a:pt x="778" y="12"/>
                        </a:lnTo>
                        <a:lnTo>
                          <a:pt x="805" y="26"/>
                        </a:lnTo>
                        <a:lnTo>
                          <a:pt x="827" y="44"/>
                        </a:lnTo>
                        <a:lnTo>
                          <a:pt x="845" y="67"/>
                        </a:lnTo>
                        <a:lnTo>
                          <a:pt x="859" y="92"/>
                        </a:lnTo>
                        <a:lnTo>
                          <a:pt x="867" y="120"/>
                        </a:lnTo>
                        <a:lnTo>
                          <a:pt x="870" y="151"/>
                        </a:lnTo>
                        <a:lnTo>
                          <a:pt x="867" y="181"/>
                        </a:lnTo>
                        <a:lnTo>
                          <a:pt x="859" y="209"/>
                        </a:lnTo>
                        <a:lnTo>
                          <a:pt x="845" y="234"/>
                        </a:lnTo>
                        <a:lnTo>
                          <a:pt x="827" y="257"/>
                        </a:lnTo>
                        <a:lnTo>
                          <a:pt x="805" y="275"/>
                        </a:lnTo>
                        <a:lnTo>
                          <a:pt x="778" y="290"/>
                        </a:lnTo>
                        <a:lnTo>
                          <a:pt x="750" y="298"/>
                        </a:lnTo>
                        <a:lnTo>
                          <a:pt x="720" y="301"/>
                        </a:lnTo>
                        <a:lnTo>
                          <a:pt x="151" y="301"/>
                        </a:lnTo>
                        <a:lnTo>
                          <a:pt x="121" y="298"/>
                        </a:lnTo>
                        <a:lnTo>
                          <a:pt x="93" y="290"/>
                        </a:lnTo>
                        <a:lnTo>
                          <a:pt x="66" y="275"/>
                        </a:lnTo>
                        <a:lnTo>
                          <a:pt x="44" y="257"/>
                        </a:lnTo>
                        <a:lnTo>
                          <a:pt x="26" y="234"/>
                        </a:lnTo>
                        <a:lnTo>
                          <a:pt x="12" y="209"/>
                        </a:lnTo>
                        <a:lnTo>
                          <a:pt x="4" y="181"/>
                        </a:lnTo>
                        <a:lnTo>
                          <a:pt x="0" y="151"/>
                        </a:lnTo>
                        <a:lnTo>
                          <a:pt x="4" y="120"/>
                        </a:lnTo>
                        <a:lnTo>
                          <a:pt x="12" y="92"/>
                        </a:lnTo>
                        <a:lnTo>
                          <a:pt x="26" y="67"/>
                        </a:lnTo>
                        <a:lnTo>
                          <a:pt x="44" y="44"/>
                        </a:lnTo>
                        <a:lnTo>
                          <a:pt x="66" y="26"/>
                        </a:lnTo>
                        <a:lnTo>
                          <a:pt x="93" y="12"/>
                        </a:lnTo>
                        <a:lnTo>
                          <a:pt x="121" y="4"/>
                        </a:lnTo>
                        <a:lnTo>
                          <a:pt x="151"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38" name="Freeform 17"/>
                  <p:cNvSpPr>
                    <a:spLocks/>
                  </p:cNvSpPr>
                  <p:nvPr/>
                </p:nvSpPr>
                <p:spPr bwMode="auto">
                  <a:xfrm>
                    <a:off x="5488" y="1342"/>
                    <a:ext cx="234" cy="301"/>
                  </a:xfrm>
                  <a:custGeom>
                    <a:avLst/>
                    <a:gdLst>
                      <a:gd name="T0" fmla="*/ 152 w 2574"/>
                      <a:gd name="T1" fmla="*/ 0 h 3310"/>
                      <a:gd name="T2" fmla="*/ 2423 w 2574"/>
                      <a:gd name="T3" fmla="*/ 0 h 3310"/>
                      <a:gd name="T4" fmla="*/ 2453 w 2574"/>
                      <a:gd name="T5" fmla="*/ 3 h 3310"/>
                      <a:gd name="T6" fmla="*/ 2481 w 2574"/>
                      <a:gd name="T7" fmla="*/ 12 h 3310"/>
                      <a:gd name="T8" fmla="*/ 2507 w 2574"/>
                      <a:gd name="T9" fmla="*/ 26 h 3310"/>
                      <a:gd name="T10" fmla="*/ 2529 w 2574"/>
                      <a:gd name="T11" fmla="*/ 44 h 3310"/>
                      <a:gd name="T12" fmla="*/ 2548 w 2574"/>
                      <a:gd name="T13" fmla="*/ 67 h 3310"/>
                      <a:gd name="T14" fmla="*/ 2562 w 2574"/>
                      <a:gd name="T15" fmla="*/ 92 h 3310"/>
                      <a:gd name="T16" fmla="*/ 2571 w 2574"/>
                      <a:gd name="T17" fmla="*/ 120 h 3310"/>
                      <a:gd name="T18" fmla="*/ 2574 w 2574"/>
                      <a:gd name="T19" fmla="*/ 150 h 3310"/>
                      <a:gd name="T20" fmla="*/ 2574 w 2574"/>
                      <a:gd name="T21" fmla="*/ 374 h 3310"/>
                      <a:gd name="T22" fmla="*/ 2272 w 2574"/>
                      <a:gd name="T23" fmla="*/ 896 h 3310"/>
                      <a:gd name="T24" fmla="*/ 2272 w 2574"/>
                      <a:gd name="T25" fmla="*/ 301 h 3310"/>
                      <a:gd name="T26" fmla="*/ 304 w 2574"/>
                      <a:gd name="T27" fmla="*/ 301 h 3310"/>
                      <a:gd name="T28" fmla="*/ 304 w 2574"/>
                      <a:gd name="T29" fmla="*/ 3008 h 3310"/>
                      <a:gd name="T30" fmla="*/ 2272 w 2574"/>
                      <a:gd name="T31" fmla="*/ 3008 h 3310"/>
                      <a:gd name="T32" fmla="*/ 2272 w 2574"/>
                      <a:gd name="T33" fmla="*/ 2634 h 3310"/>
                      <a:gd name="T34" fmla="*/ 2430 w 2574"/>
                      <a:gd name="T35" fmla="*/ 2530 h 3310"/>
                      <a:gd name="T36" fmla="*/ 2458 w 2574"/>
                      <a:gd name="T37" fmla="*/ 2508 h 3310"/>
                      <a:gd name="T38" fmla="*/ 2482 w 2574"/>
                      <a:gd name="T39" fmla="*/ 2483 h 3310"/>
                      <a:gd name="T40" fmla="*/ 2502 w 2574"/>
                      <a:gd name="T41" fmla="*/ 2454 h 3310"/>
                      <a:gd name="T42" fmla="*/ 2574 w 2574"/>
                      <a:gd name="T43" fmla="*/ 2330 h 3310"/>
                      <a:gd name="T44" fmla="*/ 2574 w 2574"/>
                      <a:gd name="T45" fmla="*/ 3159 h 3310"/>
                      <a:gd name="T46" fmla="*/ 2571 w 2574"/>
                      <a:gd name="T47" fmla="*/ 3189 h 3310"/>
                      <a:gd name="T48" fmla="*/ 2562 w 2574"/>
                      <a:gd name="T49" fmla="*/ 3217 h 3310"/>
                      <a:gd name="T50" fmla="*/ 2548 w 2574"/>
                      <a:gd name="T51" fmla="*/ 3243 h 3310"/>
                      <a:gd name="T52" fmla="*/ 2529 w 2574"/>
                      <a:gd name="T53" fmla="*/ 3265 h 3310"/>
                      <a:gd name="T54" fmla="*/ 2507 w 2574"/>
                      <a:gd name="T55" fmla="*/ 3284 h 3310"/>
                      <a:gd name="T56" fmla="*/ 2481 w 2574"/>
                      <a:gd name="T57" fmla="*/ 3297 h 3310"/>
                      <a:gd name="T58" fmla="*/ 2453 w 2574"/>
                      <a:gd name="T59" fmla="*/ 3307 h 3310"/>
                      <a:gd name="T60" fmla="*/ 2423 w 2574"/>
                      <a:gd name="T61" fmla="*/ 3310 h 3310"/>
                      <a:gd name="T62" fmla="*/ 152 w 2574"/>
                      <a:gd name="T63" fmla="*/ 3310 h 3310"/>
                      <a:gd name="T64" fmla="*/ 121 w 2574"/>
                      <a:gd name="T65" fmla="*/ 3307 h 3310"/>
                      <a:gd name="T66" fmla="*/ 93 w 2574"/>
                      <a:gd name="T67" fmla="*/ 3297 h 3310"/>
                      <a:gd name="T68" fmla="*/ 67 w 2574"/>
                      <a:gd name="T69" fmla="*/ 3284 h 3310"/>
                      <a:gd name="T70" fmla="*/ 45 w 2574"/>
                      <a:gd name="T71" fmla="*/ 3265 h 3310"/>
                      <a:gd name="T72" fmla="*/ 26 w 2574"/>
                      <a:gd name="T73" fmla="*/ 3243 h 3310"/>
                      <a:gd name="T74" fmla="*/ 13 w 2574"/>
                      <a:gd name="T75" fmla="*/ 3217 h 3310"/>
                      <a:gd name="T76" fmla="*/ 3 w 2574"/>
                      <a:gd name="T77" fmla="*/ 3189 h 3310"/>
                      <a:gd name="T78" fmla="*/ 0 w 2574"/>
                      <a:gd name="T79" fmla="*/ 3159 h 3310"/>
                      <a:gd name="T80" fmla="*/ 0 w 2574"/>
                      <a:gd name="T81" fmla="*/ 150 h 3310"/>
                      <a:gd name="T82" fmla="*/ 3 w 2574"/>
                      <a:gd name="T83" fmla="*/ 120 h 3310"/>
                      <a:gd name="T84" fmla="*/ 13 w 2574"/>
                      <a:gd name="T85" fmla="*/ 92 h 3310"/>
                      <a:gd name="T86" fmla="*/ 26 w 2574"/>
                      <a:gd name="T87" fmla="*/ 67 h 3310"/>
                      <a:gd name="T88" fmla="*/ 45 w 2574"/>
                      <a:gd name="T89" fmla="*/ 44 h 3310"/>
                      <a:gd name="T90" fmla="*/ 67 w 2574"/>
                      <a:gd name="T91" fmla="*/ 26 h 3310"/>
                      <a:gd name="T92" fmla="*/ 93 w 2574"/>
                      <a:gd name="T93" fmla="*/ 12 h 3310"/>
                      <a:gd name="T94" fmla="*/ 121 w 2574"/>
                      <a:gd name="T95" fmla="*/ 3 h 3310"/>
                      <a:gd name="T96" fmla="*/ 152 w 2574"/>
                      <a:gd name="T97" fmla="*/ 0 h 3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74" h="3310">
                        <a:moveTo>
                          <a:pt x="152" y="0"/>
                        </a:moveTo>
                        <a:lnTo>
                          <a:pt x="2423" y="0"/>
                        </a:lnTo>
                        <a:lnTo>
                          <a:pt x="2453" y="3"/>
                        </a:lnTo>
                        <a:lnTo>
                          <a:pt x="2481" y="12"/>
                        </a:lnTo>
                        <a:lnTo>
                          <a:pt x="2507" y="26"/>
                        </a:lnTo>
                        <a:lnTo>
                          <a:pt x="2529" y="44"/>
                        </a:lnTo>
                        <a:lnTo>
                          <a:pt x="2548" y="67"/>
                        </a:lnTo>
                        <a:lnTo>
                          <a:pt x="2562" y="92"/>
                        </a:lnTo>
                        <a:lnTo>
                          <a:pt x="2571" y="120"/>
                        </a:lnTo>
                        <a:lnTo>
                          <a:pt x="2574" y="150"/>
                        </a:lnTo>
                        <a:lnTo>
                          <a:pt x="2574" y="374"/>
                        </a:lnTo>
                        <a:lnTo>
                          <a:pt x="2272" y="896"/>
                        </a:lnTo>
                        <a:lnTo>
                          <a:pt x="2272" y="301"/>
                        </a:lnTo>
                        <a:lnTo>
                          <a:pt x="304" y="301"/>
                        </a:lnTo>
                        <a:lnTo>
                          <a:pt x="304" y="3008"/>
                        </a:lnTo>
                        <a:lnTo>
                          <a:pt x="2272" y="3008"/>
                        </a:lnTo>
                        <a:lnTo>
                          <a:pt x="2272" y="2634"/>
                        </a:lnTo>
                        <a:lnTo>
                          <a:pt x="2430" y="2530"/>
                        </a:lnTo>
                        <a:lnTo>
                          <a:pt x="2458" y="2508"/>
                        </a:lnTo>
                        <a:lnTo>
                          <a:pt x="2482" y="2483"/>
                        </a:lnTo>
                        <a:lnTo>
                          <a:pt x="2502" y="2454"/>
                        </a:lnTo>
                        <a:lnTo>
                          <a:pt x="2574" y="2330"/>
                        </a:lnTo>
                        <a:lnTo>
                          <a:pt x="2574" y="3159"/>
                        </a:lnTo>
                        <a:lnTo>
                          <a:pt x="2571" y="3189"/>
                        </a:lnTo>
                        <a:lnTo>
                          <a:pt x="2562" y="3217"/>
                        </a:lnTo>
                        <a:lnTo>
                          <a:pt x="2548" y="3243"/>
                        </a:lnTo>
                        <a:lnTo>
                          <a:pt x="2529" y="3265"/>
                        </a:lnTo>
                        <a:lnTo>
                          <a:pt x="2507" y="3284"/>
                        </a:lnTo>
                        <a:lnTo>
                          <a:pt x="2481" y="3297"/>
                        </a:lnTo>
                        <a:lnTo>
                          <a:pt x="2453" y="3307"/>
                        </a:lnTo>
                        <a:lnTo>
                          <a:pt x="2423" y="3310"/>
                        </a:lnTo>
                        <a:lnTo>
                          <a:pt x="152" y="3310"/>
                        </a:lnTo>
                        <a:lnTo>
                          <a:pt x="121" y="3307"/>
                        </a:lnTo>
                        <a:lnTo>
                          <a:pt x="93" y="3297"/>
                        </a:lnTo>
                        <a:lnTo>
                          <a:pt x="67" y="3284"/>
                        </a:lnTo>
                        <a:lnTo>
                          <a:pt x="45" y="3265"/>
                        </a:lnTo>
                        <a:lnTo>
                          <a:pt x="26" y="3243"/>
                        </a:lnTo>
                        <a:lnTo>
                          <a:pt x="13" y="3217"/>
                        </a:lnTo>
                        <a:lnTo>
                          <a:pt x="3" y="3189"/>
                        </a:lnTo>
                        <a:lnTo>
                          <a:pt x="0" y="3159"/>
                        </a:lnTo>
                        <a:lnTo>
                          <a:pt x="0" y="150"/>
                        </a:lnTo>
                        <a:lnTo>
                          <a:pt x="3" y="120"/>
                        </a:lnTo>
                        <a:lnTo>
                          <a:pt x="13" y="92"/>
                        </a:lnTo>
                        <a:lnTo>
                          <a:pt x="26" y="67"/>
                        </a:lnTo>
                        <a:lnTo>
                          <a:pt x="45" y="44"/>
                        </a:lnTo>
                        <a:lnTo>
                          <a:pt x="67" y="26"/>
                        </a:lnTo>
                        <a:lnTo>
                          <a:pt x="93" y="12"/>
                        </a:lnTo>
                        <a:lnTo>
                          <a:pt x="121" y="3"/>
                        </a:lnTo>
                        <a:lnTo>
                          <a:pt x="152"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39" name="Freeform 18"/>
                  <p:cNvSpPr>
                    <a:spLocks noEditPoints="1"/>
                  </p:cNvSpPr>
                  <p:nvPr/>
                </p:nvSpPr>
                <p:spPr bwMode="auto">
                  <a:xfrm>
                    <a:off x="5646" y="1376"/>
                    <a:ext cx="144" cy="215"/>
                  </a:xfrm>
                  <a:custGeom>
                    <a:avLst/>
                    <a:gdLst>
                      <a:gd name="T0" fmla="*/ 131 w 1591"/>
                      <a:gd name="T1" fmla="*/ 1996 h 2370"/>
                      <a:gd name="T2" fmla="*/ 223 w 1591"/>
                      <a:gd name="T3" fmla="*/ 2040 h 2370"/>
                      <a:gd name="T4" fmla="*/ 308 w 1591"/>
                      <a:gd name="T5" fmla="*/ 2097 h 2370"/>
                      <a:gd name="T6" fmla="*/ 439 w 1591"/>
                      <a:gd name="T7" fmla="*/ 1980 h 2370"/>
                      <a:gd name="T8" fmla="*/ 389 w 1591"/>
                      <a:gd name="T9" fmla="*/ 1934 h 2370"/>
                      <a:gd name="T10" fmla="*/ 314 w 1591"/>
                      <a:gd name="T11" fmla="*/ 1883 h 2370"/>
                      <a:gd name="T12" fmla="*/ 245 w 1591"/>
                      <a:gd name="T13" fmla="*/ 1849 h 2370"/>
                      <a:gd name="T14" fmla="*/ 187 w 1591"/>
                      <a:gd name="T15" fmla="*/ 1829 h 2370"/>
                      <a:gd name="T16" fmla="*/ 141 w 1591"/>
                      <a:gd name="T17" fmla="*/ 1820 h 2370"/>
                      <a:gd name="T18" fmla="*/ 1118 w 1591"/>
                      <a:gd name="T19" fmla="*/ 0 h 2370"/>
                      <a:gd name="T20" fmla="*/ 1173 w 1591"/>
                      <a:gd name="T21" fmla="*/ 7 h 2370"/>
                      <a:gd name="T22" fmla="*/ 1240 w 1591"/>
                      <a:gd name="T23" fmla="*/ 25 h 2370"/>
                      <a:gd name="T24" fmla="*/ 1319 w 1591"/>
                      <a:gd name="T25" fmla="*/ 57 h 2370"/>
                      <a:gd name="T26" fmla="*/ 1407 w 1591"/>
                      <a:gd name="T27" fmla="*/ 108 h 2370"/>
                      <a:gd name="T28" fmla="*/ 1478 w 1591"/>
                      <a:gd name="T29" fmla="*/ 163 h 2370"/>
                      <a:gd name="T30" fmla="*/ 1528 w 1591"/>
                      <a:gd name="T31" fmla="*/ 215 h 2370"/>
                      <a:gd name="T32" fmla="*/ 1561 w 1591"/>
                      <a:gd name="T33" fmla="*/ 261 h 2370"/>
                      <a:gd name="T34" fmla="*/ 1580 w 1591"/>
                      <a:gd name="T35" fmla="*/ 297 h 2370"/>
                      <a:gd name="T36" fmla="*/ 1588 w 1591"/>
                      <a:gd name="T37" fmla="*/ 320 h 2370"/>
                      <a:gd name="T38" fmla="*/ 1591 w 1591"/>
                      <a:gd name="T39" fmla="*/ 344 h 2370"/>
                      <a:gd name="T40" fmla="*/ 1581 w 1591"/>
                      <a:gd name="T41" fmla="*/ 379 h 2370"/>
                      <a:gd name="T42" fmla="*/ 625 w 1591"/>
                      <a:gd name="T43" fmla="*/ 2021 h 2370"/>
                      <a:gd name="T44" fmla="*/ 116 w 1591"/>
                      <a:gd name="T45" fmla="*/ 2357 h 2370"/>
                      <a:gd name="T46" fmla="*/ 77 w 1591"/>
                      <a:gd name="T47" fmla="*/ 2370 h 2370"/>
                      <a:gd name="T48" fmla="*/ 36 w 1591"/>
                      <a:gd name="T49" fmla="*/ 2359 h 2370"/>
                      <a:gd name="T50" fmla="*/ 12 w 1591"/>
                      <a:gd name="T51" fmla="*/ 2338 h 2370"/>
                      <a:gd name="T52" fmla="*/ 0 w 1591"/>
                      <a:gd name="T53" fmla="*/ 2306 h 2370"/>
                      <a:gd name="T54" fmla="*/ 34 w 1591"/>
                      <a:gd name="T55" fmla="*/ 1702 h 2370"/>
                      <a:gd name="T56" fmla="*/ 45 w 1591"/>
                      <a:gd name="T57" fmla="*/ 1670 h 2370"/>
                      <a:gd name="T58" fmla="*/ 1002 w 1591"/>
                      <a:gd name="T59" fmla="*/ 27 h 2370"/>
                      <a:gd name="T60" fmla="*/ 1034 w 1591"/>
                      <a:gd name="T61" fmla="*/ 7 h 2370"/>
                      <a:gd name="T62" fmla="*/ 1048 w 1591"/>
                      <a:gd name="T63" fmla="*/ 4 h 2370"/>
                      <a:gd name="T64" fmla="*/ 1076 w 1591"/>
                      <a:gd name="T65"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1" h="2370">
                        <a:moveTo>
                          <a:pt x="141" y="1820"/>
                        </a:moveTo>
                        <a:lnTo>
                          <a:pt x="131" y="1996"/>
                        </a:lnTo>
                        <a:lnTo>
                          <a:pt x="177" y="2016"/>
                        </a:lnTo>
                        <a:lnTo>
                          <a:pt x="223" y="2040"/>
                        </a:lnTo>
                        <a:lnTo>
                          <a:pt x="267" y="2067"/>
                        </a:lnTo>
                        <a:lnTo>
                          <a:pt x="308" y="2097"/>
                        </a:lnTo>
                        <a:lnTo>
                          <a:pt x="455" y="2000"/>
                        </a:lnTo>
                        <a:lnTo>
                          <a:pt x="439" y="1980"/>
                        </a:lnTo>
                        <a:lnTo>
                          <a:pt x="417" y="1958"/>
                        </a:lnTo>
                        <a:lnTo>
                          <a:pt x="389" y="1934"/>
                        </a:lnTo>
                        <a:lnTo>
                          <a:pt x="355" y="1909"/>
                        </a:lnTo>
                        <a:lnTo>
                          <a:pt x="314" y="1883"/>
                        </a:lnTo>
                        <a:lnTo>
                          <a:pt x="278" y="1864"/>
                        </a:lnTo>
                        <a:lnTo>
                          <a:pt x="245" y="1849"/>
                        </a:lnTo>
                        <a:lnTo>
                          <a:pt x="214" y="1837"/>
                        </a:lnTo>
                        <a:lnTo>
                          <a:pt x="187" y="1829"/>
                        </a:lnTo>
                        <a:lnTo>
                          <a:pt x="163" y="1824"/>
                        </a:lnTo>
                        <a:lnTo>
                          <a:pt x="141" y="1820"/>
                        </a:lnTo>
                        <a:close/>
                        <a:moveTo>
                          <a:pt x="1095" y="0"/>
                        </a:moveTo>
                        <a:lnTo>
                          <a:pt x="1118" y="0"/>
                        </a:lnTo>
                        <a:lnTo>
                          <a:pt x="1144" y="2"/>
                        </a:lnTo>
                        <a:lnTo>
                          <a:pt x="1173" y="7"/>
                        </a:lnTo>
                        <a:lnTo>
                          <a:pt x="1205" y="14"/>
                        </a:lnTo>
                        <a:lnTo>
                          <a:pt x="1240" y="25"/>
                        </a:lnTo>
                        <a:lnTo>
                          <a:pt x="1278" y="39"/>
                        </a:lnTo>
                        <a:lnTo>
                          <a:pt x="1319" y="57"/>
                        </a:lnTo>
                        <a:lnTo>
                          <a:pt x="1362" y="81"/>
                        </a:lnTo>
                        <a:lnTo>
                          <a:pt x="1407" y="108"/>
                        </a:lnTo>
                        <a:lnTo>
                          <a:pt x="1446" y="136"/>
                        </a:lnTo>
                        <a:lnTo>
                          <a:pt x="1478" y="163"/>
                        </a:lnTo>
                        <a:lnTo>
                          <a:pt x="1505" y="190"/>
                        </a:lnTo>
                        <a:lnTo>
                          <a:pt x="1528" y="215"/>
                        </a:lnTo>
                        <a:lnTo>
                          <a:pt x="1546" y="239"/>
                        </a:lnTo>
                        <a:lnTo>
                          <a:pt x="1561" y="261"/>
                        </a:lnTo>
                        <a:lnTo>
                          <a:pt x="1571" y="280"/>
                        </a:lnTo>
                        <a:lnTo>
                          <a:pt x="1580" y="297"/>
                        </a:lnTo>
                        <a:lnTo>
                          <a:pt x="1585" y="311"/>
                        </a:lnTo>
                        <a:lnTo>
                          <a:pt x="1588" y="320"/>
                        </a:lnTo>
                        <a:lnTo>
                          <a:pt x="1589" y="325"/>
                        </a:lnTo>
                        <a:lnTo>
                          <a:pt x="1591" y="344"/>
                        </a:lnTo>
                        <a:lnTo>
                          <a:pt x="1588" y="363"/>
                        </a:lnTo>
                        <a:lnTo>
                          <a:pt x="1581" y="379"/>
                        </a:lnTo>
                        <a:lnTo>
                          <a:pt x="634" y="2008"/>
                        </a:lnTo>
                        <a:lnTo>
                          <a:pt x="625" y="2021"/>
                        </a:lnTo>
                        <a:lnTo>
                          <a:pt x="611" y="2033"/>
                        </a:lnTo>
                        <a:lnTo>
                          <a:pt x="116" y="2357"/>
                        </a:lnTo>
                        <a:lnTo>
                          <a:pt x="97" y="2367"/>
                        </a:lnTo>
                        <a:lnTo>
                          <a:pt x="77" y="2370"/>
                        </a:lnTo>
                        <a:lnTo>
                          <a:pt x="56" y="2368"/>
                        </a:lnTo>
                        <a:lnTo>
                          <a:pt x="36" y="2359"/>
                        </a:lnTo>
                        <a:lnTo>
                          <a:pt x="23" y="2350"/>
                        </a:lnTo>
                        <a:lnTo>
                          <a:pt x="12" y="2338"/>
                        </a:lnTo>
                        <a:lnTo>
                          <a:pt x="5" y="2323"/>
                        </a:lnTo>
                        <a:lnTo>
                          <a:pt x="0" y="2306"/>
                        </a:lnTo>
                        <a:lnTo>
                          <a:pt x="0" y="2290"/>
                        </a:lnTo>
                        <a:lnTo>
                          <a:pt x="34" y="1702"/>
                        </a:lnTo>
                        <a:lnTo>
                          <a:pt x="38" y="1685"/>
                        </a:lnTo>
                        <a:lnTo>
                          <a:pt x="45" y="1670"/>
                        </a:lnTo>
                        <a:lnTo>
                          <a:pt x="991" y="41"/>
                        </a:lnTo>
                        <a:lnTo>
                          <a:pt x="1002" y="27"/>
                        </a:lnTo>
                        <a:lnTo>
                          <a:pt x="1016" y="15"/>
                        </a:lnTo>
                        <a:lnTo>
                          <a:pt x="1034" y="7"/>
                        </a:lnTo>
                        <a:lnTo>
                          <a:pt x="1038" y="6"/>
                        </a:lnTo>
                        <a:lnTo>
                          <a:pt x="1048" y="4"/>
                        </a:lnTo>
                        <a:lnTo>
                          <a:pt x="1060" y="2"/>
                        </a:lnTo>
                        <a:lnTo>
                          <a:pt x="1076" y="0"/>
                        </a:lnTo>
                        <a:lnTo>
                          <a:pt x="1095"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sp>
                <p:nvSpPr>
                  <p:cNvPr id="40" name="Freeform 19"/>
                  <p:cNvSpPr>
                    <a:spLocks/>
                  </p:cNvSpPr>
                  <p:nvPr/>
                </p:nvSpPr>
                <p:spPr bwMode="auto">
                  <a:xfrm>
                    <a:off x="5532" y="1549"/>
                    <a:ext cx="105" cy="53"/>
                  </a:xfrm>
                  <a:custGeom>
                    <a:avLst/>
                    <a:gdLst>
                      <a:gd name="T0" fmla="*/ 557 w 1155"/>
                      <a:gd name="T1" fmla="*/ 5 h 591"/>
                      <a:gd name="T2" fmla="*/ 583 w 1155"/>
                      <a:gd name="T3" fmla="*/ 28 h 591"/>
                      <a:gd name="T4" fmla="*/ 591 w 1155"/>
                      <a:gd name="T5" fmla="*/ 111 h 591"/>
                      <a:gd name="T6" fmla="*/ 560 w 1155"/>
                      <a:gd name="T7" fmla="*/ 199 h 591"/>
                      <a:gd name="T8" fmla="*/ 569 w 1155"/>
                      <a:gd name="T9" fmla="*/ 242 h 591"/>
                      <a:gd name="T10" fmla="*/ 587 w 1155"/>
                      <a:gd name="T11" fmla="*/ 270 h 591"/>
                      <a:gd name="T12" fmla="*/ 637 w 1155"/>
                      <a:gd name="T13" fmla="*/ 278 h 591"/>
                      <a:gd name="T14" fmla="*/ 681 w 1155"/>
                      <a:gd name="T15" fmla="*/ 323 h 591"/>
                      <a:gd name="T16" fmla="*/ 693 w 1155"/>
                      <a:gd name="T17" fmla="*/ 357 h 591"/>
                      <a:gd name="T18" fmla="*/ 847 w 1155"/>
                      <a:gd name="T19" fmla="*/ 351 h 591"/>
                      <a:gd name="T20" fmla="*/ 996 w 1155"/>
                      <a:gd name="T21" fmla="*/ 366 h 591"/>
                      <a:gd name="T22" fmla="*/ 1118 w 1155"/>
                      <a:gd name="T23" fmla="*/ 373 h 591"/>
                      <a:gd name="T24" fmla="*/ 1149 w 1155"/>
                      <a:gd name="T25" fmla="*/ 400 h 591"/>
                      <a:gd name="T26" fmla="*/ 1154 w 1155"/>
                      <a:gd name="T27" fmla="*/ 441 h 591"/>
                      <a:gd name="T28" fmla="*/ 1131 w 1155"/>
                      <a:gd name="T29" fmla="*/ 475 h 591"/>
                      <a:gd name="T30" fmla="*/ 1066 w 1155"/>
                      <a:gd name="T31" fmla="*/ 482 h 591"/>
                      <a:gd name="T32" fmla="*/ 957 w 1155"/>
                      <a:gd name="T33" fmla="*/ 467 h 591"/>
                      <a:gd name="T34" fmla="*/ 843 w 1155"/>
                      <a:gd name="T35" fmla="*/ 452 h 591"/>
                      <a:gd name="T36" fmla="*/ 738 w 1155"/>
                      <a:gd name="T37" fmla="*/ 461 h 591"/>
                      <a:gd name="T38" fmla="*/ 679 w 1155"/>
                      <a:gd name="T39" fmla="*/ 486 h 591"/>
                      <a:gd name="T40" fmla="*/ 636 w 1155"/>
                      <a:gd name="T41" fmla="*/ 492 h 591"/>
                      <a:gd name="T42" fmla="*/ 603 w 1155"/>
                      <a:gd name="T43" fmla="*/ 477 h 591"/>
                      <a:gd name="T44" fmla="*/ 576 w 1155"/>
                      <a:gd name="T45" fmla="*/ 454 h 591"/>
                      <a:gd name="T46" fmla="*/ 571 w 1155"/>
                      <a:gd name="T47" fmla="*/ 407 h 591"/>
                      <a:gd name="T48" fmla="*/ 537 w 1155"/>
                      <a:gd name="T49" fmla="*/ 457 h 591"/>
                      <a:gd name="T50" fmla="*/ 495 w 1155"/>
                      <a:gd name="T51" fmla="*/ 471 h 591"/>
                      <a:gd name="T52" fmla="*/ 455 w 1155"/>
                      <a:gd name="T53" fmla="*/ 456 h 591"/>
                      <a:gd name="T54" fmla="*/ 439 w 1155"/>
                      <a:gd name="T55" fmla="*/ 419 h 591"/>
                      <a:gd name="T56" fmla="*/ 450 w 1155"/>
                      <a:gd name="T57" fmla="*/ 390 h 591"/>
                      <a:gd name="T58" fmla="*/ 458 w 1155"/>
                      <a:gd name="T59" fmla="*/ 369 h 591"/>
                      <a:gd name="T60" fmla="*/ 422 w 1155"/>
                      <a:gd name="T61" fmla="*/ 404 h 591"/>
                      <a:gd name="T62" fmla="*/ 379 w 1155"/>
                      <a:gd name="T63" fmla="*/ 428 h 591"/>
                      <a:gd name="T64" fmla="*/ 335 w 1155"/>
                      <a:gd name="T65" fmla="*/ 417 h 591"/>
                      <a:gd name="T66" fmla="*/ 314 w 1155"/>
                      <a:gd name="T67" fmla="*/ 379 h 591"/>
                      <a:gd name="T68" fmla="*/ 364 w 1155"/>
                      <a:gd name="T69" fmla="*/ 288 h 591"/>
                      <a:gd name="T70" fmla="*/ 252 w 1155"/>
                      <a:gd name="T71" fmla="*/ 393 h 591"/>
                      <a:gd name="T72" fmla="*/ 96 w 1155"/>
                      <a:gd name="T73" fmla="*/ 581 h 591"/>
                      <a:gd name="T74" fmla="*/ 49 w 1155"/>
                      <a:gd name="T75" fmla="*/ 590 h 591"/>
                      <a:gd name="T76" fmla="*/ 9 w 1155"/>
                      <a:gd name="T77" fmla="*/ 569 h 591"/>
                      <a:gd name="T78" fmla="*/ 2 w 1155"/>
                      <a:gd name="T79" fmla="*/ 527 h 591"/>
                      <a:gd name="T80" fmla="*/ 138 w 1155"/>
                      <a:gd name="T81" fmla="*/ 351 h 591"/>
                      <a:gd name="T82" fmla="*/ 344 w 1155"/>
                      <a:gd name="T83" fmla="*/ 123 h 591"/>
                      <a:gd name="T84" fmla="*/ 398 w 1155"/>
                      <a:gd name="T85" fmla="*/ 70 h 591"/>
                      <a:gd name="T86" fmla="*/ 462 w 1155"/>
                      <a:gd name="T87" fmla="*/ 20 h 591"/>
                      <a:gd name="T88" fmla="*/ 534 w 1155"/>
                      <a:gd name="T8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5" h="591">
                        <a:moveTo>
                          <a:pt x="534" y="0"/>
                        </a:moveTo>
                        <a:lnTo>
                          <a:pt x="545" y="2"/>
                        </a:lnTo>
                        <a:lnTo>
                          <a:pt x="557" y="5"/>
                        </a:lnTo>
                        <a:lnTo>
                          <a:pt x="567" y="10"/>
                        </a:lnTo>
                        <a:lnTo>
                          <a:pt x="576" y="18"/>
                        </a:lnTo>
                        <a:lnTo>
                          <a:pt x="583" y="28"/>
                        </a:lnTo>
                        <a:lnTo>
                          <a:pt x="591" y="54"/>
                        </a:lnTo>
                        <a:lnTo>
                          <a:pt x="593" y="82"/>
                        </a:lnTo>
                        <a:lnTo>
                          <a:pt x="591" y="111"/>
                        </a:lnTo>
                        <a:lnTo>
                          <a:pt x="584" y="140"/>
                        </a:lnTo>
                        <a:lnTo>
                          <a:pt x="573" y="170"/>
                        </a:lnTo>
                        <a:lnTo>
                          <a:pt x="560" y="199"/>
                        </a:lnTo>
                        <a:lnTo>
                          <a:pt x="543" y="230"/>
                        </a:lnTo>
                        <a:lnTo>
                          <a:pt x="557" y="235"/>
                        </a:lnTo>
                        <a:lnTo>
                          <a:pt x="569" y="242"/>
                        </a:lnTo>
                        <a:lnTo>
                          <a:pt x="579" y="254"/>
                        </a:lnTo>
                        <a:lnTo>
                          <a:pt x="583" y="263"/>
                        </a:lnTo>
                        <a:lnTo>
                          <a:pt x="587" y="270"/>
                        </a:lnTo>
                        <a:lnTo>
                          <a:pt x="604" y="269"/>
                        </a:lnTo>
                        <a:lnTo>
                          <a:pt x="620" y="272"/>
                        </a:lnTo>
                        <a:lnTo>
                          <a:pt x="637" y="278"/>
                        </a:lnTo>
                        <a:lnTo>
                          <a:pt x="653" y="289"/>
                        </a:lnTo>
                        <a:lnTo>
                          <a:pt x="668" y="303"/>
                        </a:lnTo>
                        <a:lnTo>
                          <a:pt x="681" y="323"/>
                        </a:lnTo>
                        <a:lnTo>
                          <a:pt x="689" y="338"/>
                        </a:lnTo>
                        <a:lnTo>
                          <a:pt x="692" y="349"/>
                        </a:lnTo>
                        <a:lnTo>
                          <a:pt x="693" y="357"/>
                        </a:lnTo>
                        <a:lnTo>
                          <a:pt x="746" y="351"/>
                        </a:lnTo>
                        <a:lnTo>
                          <a:pt x="797" y="350"/>
                        </a:lnTo>
                        <a:lnTo>
                          <a:pt x="847" y="351"/>
                        </a:lnTo>
                        <a:lnTo>
                          <a:pt x="897" y="355"/>
                        </a:lnTo>
                        <a:lnTo>
                          <a:pt x="946" y="361"/>
                        </a:lnTo>
                        <a:lnTo>
                          <a:pt x="996" y="366"/>
                        </a:lnTo>
                        <a:lnTo>
                          <a:pt x="1048" y="369"/>
                        </a:lnTo>
                        <a:lnTo>
                          <a:pt x="1101" y="371"/>
                        </a:lnTo>
                        <a:lnTo>
                          <a:pt x="1118" y="373"/>
                        </a:lnTo>
                        <a:lnTo>
                          <a:pt x="1131" y="379"/>
                        </a:lnTo>
                        <a:lnTo>
                          <a:pt x="1142" y="389"/>
                        </a:lnTo>
                        <a:lnTo>
                          <a:pt x="1149" y="400"/>
                        </a:lnTo>
                        <a:lnTo>
                          <a:pt x="1154" y="413"/>
                        </a:lnTo>
                        <a:lnTo>
                          <a:pt x="1155" y="427"/>
                        </a:lnTo>
                        <a:lnTo>
                          <a:pt x="1154" y="441"/>
                        </a:lnTo>
                        <a:lnTo>
                          <a:pt x="1149" y="454"/>
                        </a:lnTo>
                        <a:lnTo>
                          <a:pt x="1142" y="466"/>
                        </a:lnTo>
                        <a:lnTo>
                          <a:pt x="1131" y="475"/>
                        </a:lnTo>
                        <a:lnTo>
                          <a:pt x="1118" y="481"/>
                        </a:lnTo>
                        <a:lnTo>
                          <a:pt x="1101" y="483"/>
                        </a:lnTo>
                        <a:lnTo>
                          <a:pt x="1066" y="482"/>
                        </a:lnTo>
                        <a:lnTo>
                          <a:pt x="1031" y="478"/>
                        </a:lnTo>
                        <a:lnTo>
                          <a:pt x="993" y="473"/>
                        </a:lnTo>
                        <a:lnTo>
                          <a:pt x="957" y="467"/>
                        </a:lnTo>
                        <a:lnTo>
                          <a:pt x="919" y="460"/>
                        </a:lnTo>
                        <a:lnTo>
                          <a:pt x="881" y="455"/>
                        </a:lnTo>
                        <a:lnTo>
                          <a:pt x="843" y="452"/>
                        </a:lnTo>
                        <a:lnTo>
                          <a:pt x="807" y="451"/>
                        </a:lnTo>
                        <a:lnTo>
                          <a:pt x="771" y="454"/>
                        </a:lnTo>
                        <a:lnTo>
                          <a:pt x="738" y="461"/>
                        </a:lnTo>
                        <a:lnTo>
                          <a:pt x="705" y="474"/>
                        </a:lnTo>
                        <a:lnTo>
                          <a:pt x="693" y="480"/>
                        </a:lnTo>
                        <a:lnTo>
                          <a:pt x="679" y="486"/>
                        </a:lnTo>
                        <a:lnTo>
                          <a:pt x="664" y="492"/>
                        </a:lnTo>
                        <a:lnTo>
                          <a:pt x="651" y="494"/>
                        </a:lnTo>
                        <a:lnTo>
                          <a:pt x="636" y="492"/>
                        </a:lnTo>
                        <a:lnTo>
                          <a:pt x="626" y="487"/>
                        </a:lnTo>
                        <a:lnTo>
                          <a:pt x="614" y="482"/>
                        </a:lnTo>
                        <a:lnTo>
                          <a:pt x="603" y="477"/>
                        </a:lnTo>
                        <a:lnTo>
                          <a:pt x="592" y="471"/>
                        </a:lnTo>
                        <a:lnTo>
                          <a:pt x="584" y="464"/>
                        </a:lnTo>
                        <a:lnTo>
                          <a:pt x="576" y="454"/>
                        </a:lnTo>
                        <a:lnTo>
                          <a:pt x="572" y="442"/>
                        </a:lnTo>
                        <a:lnTo>
                          <a:pt x="571" y="423"/>
                        </a:lnTo>
                        <a:lnTo>
                          <a:pt x="571" y="407"/>
                        </a:lnTo>
                        <a:lnTo>
                          <a:pt x="560" y="427"/>
                        </a:lnTo>
                        <a:lnTo>
                          <a:pt x="547" y="446"/>
                        </a:lnTo>
                        <a:lnTo>
                          <a:pt x="537" y="457"/>
                        </a:lnTo>
                        <a:lnTo>
                          <a:pt x="524" y="466"/>
                        </a:lnTo>
                        <a:lnTo>
                          <a:pt x="509" y="470"/>
                        </a:lnTo>
                        <a:lnTo>
                          <a:pt x="495" y="471"/>
                        </a:lnTo>
                        <a:lnTo>
                          <a:pt x="480" y="469"/>
                        </a:lnTo>
                        <a:lnTo>
                          <a:pt x="467" y="464"/>
                        </a:lnTo>
                        <a:lnTo>
                          <a:pt x="455" y="456"/>
                        </a:lnTo>
                        <a:lnTo>
                          <a:pt x="446" y="446"/>
                        </a:lnTo>
                        <a:lnTo>
                          <a:pt x="440" y="433"/>
                        </a:lnTo>
                        <a:lnTo>
                          <a:pt x="439" y="419"/>
                        </a:lnTo>
                        <a:lnTo>
                          <a:pt x="444" y="402"/>
                        </a:lnTo>
                        <a:lnTo>
                          <a:pt x="447" y="396"/>
                        </a:lnTo>
                        <a:lnTo>
                          <a:pt x="450" y="390"/>
                        </a:lnTo>
                        <a:lnTo>
                          <a:pt x="450" y="390"/>
                        </a:lnTo>
                        <a:lnTo>
                          <a:pt x="449" y="390"/>
                        </a:lnTo>
                        <a:lnTo>
                          <a:pt x="458" y="369"/>
                        </a:lnTo>
                        <a:lnTo>
                          <a:pt x="445" y="378"/>
                        </a:lnTo>
                        <a:lnTo>
                          <a:pt x="432" y="390"/>
                        </a:lnTo>
                        <a:lnTo>
                          <a:pt x="422" y="404"/>
                        </a:lnTo>
                        <a:lnTo>
                          <a:pt x="409" y="417"/>
                        </a:lnTo>
                        <a:lnTo>
                          <a:pt x="394" y="425"/>
                        </a:lnTo>
                        <a:lnTo>
                          <a:pt x="379" y="428"/>
                        </a:lnTo>
                        <a:lnTo>
                          <a:pt x="363" y="428"/>
                        </a:lnTo>
                        <a:lnTo>
                          <a:pt x="348" y="424"/>
                        </a:lnTo>
                        <a:lnTo>
                          <a:pt x="335" y="417"/>
                        </a:lnTo>
                        <a:lnTo>
                          <a:pt x="324" y="406"/>
                        </a:lnTo>
                        <a:lnTo>
                          <a:pt x="317" y="394"/>
                        </a:lnTo>
                        <a:lnTo>
                          <a:pt x="314" y="379"/>
                        </a:lnTo>
                        <a:lnTo>
                          <a:pt x="316" y="364"/>
                        </a:lnTo>
                        <a:lnTo>
                          <a:pt x="323" y="347"/>
                        </a:lnTo>
                        <a:lnTo>
                          <a:pt x="364" y="288"/>
                        </a:lnTo>
                        <a:lnTo>
                          <a:pt x="404" y="226"/>
                        </a:lnTo>
                        <a:lnTo>
                          <a:pt x="326" y="309"/>
                        </a:lnTo>
                        <a:lnTo>
                          <a:pt x="252" y="393"/>
                        </a:lnTo>
                        <a:lnTo>
                          <a:pt x="179" y="480"/>
                        </a:lnTo>
                        <a:lnTo>
                          <a:pt x="108" y="569"/>
                        </a:lnTo>
                        <a:lnTo>
                          <a:pt x="96" y="581"/>
                        </a:lnTo>
                        <a:lnTo>
                          <a:pt x="80" y="588"/>
                        </a:lnTo>
                        <a:lnTo>
                          <a:pt x="65" y="591"/>
                        </a:lnTo>
                        <a:lnTo>
                          <a:pt x="49" y="590"/>
                        </a:lnTo>
                        <a:lnTo>
                          <a:pt x="33" y="586"/>
                        </a:lnTo>
                        <a:lnTo>
                          <a:pt x="21" y="579"/>
                        </a:lnTo>
                        <a:lnTo>
                          <a:pt x="9" y="569"/>
                        </a:lnTo>
                        <a:lnTo>
                          <a:pt x="2" y="556"/>
                        </a:lnTo>
                        <a:lnTo>
                          <a:pt x="0" y="542"/>
                        </a:lnTo>
                        <a:lnTo>
                          <a:pt x="2" y="527"/>
                        </a:lnTo>
                        <a:lnTo>
                          <a:pt x="11" y="511"/>
                        </a:lnTo>
                        <a:lnTo>
                          <a:pt x="74" y="431"/>
                        </a:lnTo>
                        <a:lnTo>
                          <a:pt x="138" y="351"/>
                        </a:lnTo>
                        <a:lnTo>
                          <a:pt x="204" y="273"/>
                        </a:lnTo>
                        <a:lnTo>
                          <a:pt x="273" y="196"/>
                        </a:lnTo>
                        <a:lnTo>
                          <a:pt x="344" y="123"/>
                        </a:lnTo>
                        <a:lnTo>
                          <a:pt x="361" y="107"/>
                        </a:lnTo>
                        <a:lnTo>
                          <a:pt x="380" y="89"/>
                        </a:lnTo>
                        <a:lnTo>
                          <a:pt x="398" y="70"/>
                        </a:lnTo>
                        <a:lnTo>
                          <a:pt x="418" y="52"/>
                        </a:lnTo>
                        <a:lnTo>
                          <a:pt x="439" y="35"/>
                        </a:lnTo>
                        <a:lnTo>
                          <a:pt x="462" y="20"/>
                        </a:lnTo>
                        <a:lnTo>
                          <a:pt x="485" y="9"/>
                        </a:lnTo>
                        <a:lnTo>
                          <a:pt x="509" y="2"/>
                        </a:lnTo>
                        <a:lnTo>
                          <a:pt x="534"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a:solidFill>
                        <a:prstClr val="black"/>
                      </a:solidFill>
                      <a:latin typeface="Calibri" panose="020F0502020204030204"/>
                    </a:endParaRPr>
                  </a:p>
                </p:txBody>
              </p:sp>
            </p:grpSp>
            <p:sp>
              <p:nvSpPr>
                <p:cNvPr id="34" name="Rectangle 33">
                  <a:extLst>
                    <a:ext uri="{FF2B5EF4-FFF2-40B4-BE49-F238E27FC236}">
                      <a16:creationId xmlns:a16="http://schemas.microsoft.com/office/drawing/2014/main" id="{2F8338A3-508B-42FE-A26A-9EAF5276524B}"/>
                    </a:ext>
                  </a:extLst>
                </p:cNvPr>
                <p:cNvSpPr/>
                <p:nvPr/>
              </p:nvSpPr>
              <p:spPr>
                <a:xfrm>
                  <a:off x="1901640" y="5624920"/>
                  <a:ext cx="4337085" cy="461665"/>
                </a:xfrm>
                <a:prstGeom prst="rect">
                  <a:avLst/>
                </a:prstGeom>
              </p:spPr>
              <p:txBody>
                <a:bodyPr wrap="none">
                  <a:spAutoFit/>
                </a:bodyPr>
                <a:lstStyle/>
                <a:p>
                  <a:pPr defTabSz="914126"/>
                  <a:r>
                    <a:rPr lang="en-US" sz="2399" b="1" dirty="0">
                      <a:solidFill>
                        <a:srgbClr val="FFFFFF"/>
                      </a:solidFill>
                      <a:latin typeface="Arial" pitchFamily="34" charset="0"/>
                      <a:cs typeface="Arial" pitchFamily="34" charset="0"/>
                    </a:rPr>
                    <a:t>Validation Management Plan</a:t>
                  </a:r>
                </a:p>
              </p:txBody>
            </p:sp>
          </p:grpSp>
        </p:grpSp>
      </p:grpSp>
    </p:spTree>
    <p:extLst>
      <p:ext uri="{BB962C8B-B14F-4D97-AF65-F5344CB8AC3E}">
        <p14:creationId xmlns:p14="http://schemas.microsoft.com/office/powerpoint/2010/main" val="3758179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30CC94B-F747-FABF-D2A1-7C3ADCF7DB53}"/>
              </a:ext>
            </a:extLst>
          </p:cNvPr>
          <p:cNvSpPr/>
          <p:nvPr/>
        </p:nvSpPr>
        <p:spPr>
          <a:xfrm flipH="1">
            <a:off x="11483010" y="2805510"/>
            <a:ext cx="705814" cy="1446095"/>
          </a:xfrm>
          <a:custGeom>
            <a:avLst/>
            <a:gdLst>
              <a:gd name="connsiteX0" fmla="*/ 0 w 888944"/>
              <a:gd name="connsiteY0" fmla="*/ 0 h 1821297"/>
              <a:gd name="connsiteX1" fmla="*/ 70368 w 888944"/>
              <a:gd name="connsiteY1" fmla="*/ 3553 h 1821297"/>
              <a:gd name="connsiteX2" fmla="*/ 888944 w 888944"/>
              <a:gd name="connsiteY2" fmla="*/ 910648 h 1821297"/>
              <a:gd name="connsiteX3" fmla="*/ 70368 w 888944"/>
              <a:gd name="connsiteY3" fmla="*/ 1817743 h 1821297"/>
              <a:gd name="connsiteX4" fmla="*/ 0 w 888944"/>
              <a:gd name="connsiteY4" fmla="*/ 1821297 h 1821297"/>
              <a:gd name="connsiteX5" fmla="*/ 0 w 888944"/>
              <a:gd name="connsiteY5" fmla="*/ 0 h 1821297"/>
              <a:gd name="connsiteX0" fmla="*/ 5162 w 894106"/>
              <a:gd name="connsiteY0" fmla="*/ 0 h 1821297"/>
              <a:gd name="connsiteX1" fmla="*/ 75530 w 894106"/>
              <a:gd name="connsiteY1" fmla="*/ 3553 h 1821297"/>
              <a:gd name="connsiteX2" fmla="*/ 894106 w 894106"/>
              <a:gd name="connsiteY2" fmla="*/ 910648 h 1821297"/>
              <a:gd name="connsiteX3" fmla="*/ 75530 w 894106"/>
              <a:gd name="connsiteY3" fmla="*/ 1817743 h 1821297"/>
              <a:gd name="connsiteX4" fmla="*/ 5162 w 894106"/>
              <a:gd name="connsiteY4" fmla="*/ 1821297 h 1821297"/>
              <a:gd name="connsiteX5" fmla="*/ 0 w 894106"/>
              <a:gd name="connsiteY5" fmla="*/ 833169 h 1821297"/>
              <a:gd name="connsiteX6" fmla="*/ 5162 w 894106"/>
              <a:gd name="connsiteY6" fmla="*/ 0 h 1821297"/>
              <a:gd name="connsiteX0" fmla="*/ 8796 w 897740"/>
              <a:gd name="connsiteY0" fmla="*/ 0 h 1821297"/>
              <a:gd name="connsiteX1" fmla="*/ 79164 w 897740"/>
              <a:gd name="connsiteY1" fmla="*/ 3553 h 1821297"/>
              <a:gd name="connsiteX2" fmla="*/ 897740 w 897740"/>
              <a:gd name="connsiteY2" fmla="*/ 910648 h 1821297"/>
              <a:gd name="connsiteX3" fmla="*/ 79164 w 897740"/>
              <a:gd name="connsiteY3" fmla="*/ 1817743 h 1821297"/>
              <a:gd name="connsiteX4" fmla="*/ 8796 w 897740"/>
              <a:gd name="connsiteY4" fmla="*/ 1821297 h 1821297"/>
              <a:gd name="connsiteX5" fmla="*/ 8796 w 897740"/>
              <a:gd name="connsiteY5" fmla="*/ 0 h 1821297"/>
              <a:gd name="connsiteX0" fmla="*/ 10636 w 899580"/>
              <a:gd name="connsiteY0" fmla="*/ 0 h 1821297"/>
              <a:gd name="connsiteX1" fmla="*/ 81004 w 899580"/>
              <a:gd name="connsiteY1" fmla="*/ 3553 h 1821297"/>
              <a:gd name="connsiteX2" fmla="*/ 899580 w 899580"/>
              <a:gd name="connsiteY2" fmla="*/ 910648 h 1821297"/>
              <a:gd name="connsiteX3" fmla="*/ 81004 w 899580"/>
              <a:gd name="connsiteY3" fmla="*/ 1817743 h 1821297"/>
              <a:gd name="connsiteX4" fmla="*/ 10636 w 899580"/>
              <a:gd name="connsiteY4" fmla="*/ 1821297 h 1821297"/>
              <a:gd name="connsiteX5" fmla="*/ 314 w 899580"/>
              <a:gd name="connsiteY5" fmla="*/ 838331 h 1821297"/>
              <a:gd name="connsiteX6" fmla="*/ 10636 w 899580"/>
              <a:gd name="connsiteY6" fmla="*/ 0 h 1821297"/>
              <a:gd name="connsiteX0" fmla="*/ 314 w 899580"/>
              <a:gd name="connsiteY0" fmla="*/ 838331 h 1821297"/>
              <a:gd name="connsiteX1" fmla="*/ 10636 w 899580"/>
              <a:gd name="connsiteY1" fmla="*/ 0 h 1821297"/>
              <a:gd name="connsiteX2" fmla="*/ 81004 w 899580"/>
              <a:gd name="connsiteY2" fmla="*/ 3553 h 1821297"/>
              <a:gd name="connsiteX3" fmla="*/ 899580 w 899580"/>
              <a:gd name="connsiteY3" fmla="*/ 910648 h 1821297"/>
              <a:gd name="connsiteX4" fmla="*/ 81004 w 899580"/>
              <a:gd name="connsiteY4" fmla="*/ 1817743 h 1821297"/>
              <a:gd name="connsiteX5" fmla="*/ 10636 w 899580"/>
              <a:gd name="connsiteY5" fmla="*/ 1821297 h 1821297"/>
              <a:gd name="connsiteX6" fmla="*/ 57091 w 899580"/>
              <a:gd name="connsiteY6" fmla="*/ 895108 h 1821297"/>
              <a:gd name="connsiteX0" fmla="*/ 314 w 899580"/>
              <a:gd name="connsiteY0" fmla="*/ 838331 h 1821297"/>
              <a:gd name="connsiteX1" fmla="*/ 10636 w 899580"/>
              <a:gd name="connsiteY1" fmla="*/ 0 h 1821297"/>
              <a:gd name="connsiteX2" fmla="*/ 81004 w 899580"/>
              <a:gd name="connsiteY2" fmla="*/ 3553 h 1821297"/>
              <a:gd name="connsiteX3" fmla="*/ 899580 w 899580"/>
              <a:gd name="connsiteY3" fmla="*/ 910648 h 1821297"/>
              <a:gd name="connsiteX4" fmla="*/ 81004 w 899580"/>
              <a:gd name="connsiteY4" fmla="*/ 1817743 h 1821297"/>
              <a:gd name="connsiteX5" fmla="*/ 10636 w 899580"/>
              <a:gd name="connsiteY5" fmla="*/ 1821297 h 1821297"/>
              <a:gd name="connsiteX0" fmla="*/ 0 w 888944"/>
              <a:gd name="connsiteY0" fmla="*/ 0 h 1821297"/>
              <a:gd name="connsiteX1" fmla="*/ 70368 w 888944"/>
              <a:gd name="connsiteY1" fmla="*/ 3553 h 1821297"/>
              <a:gd name="connsiteX2" fmla="*/ 888944 w 888944"/>
              <a:gd name="connsiteY2" fmla="*/ 910648 h 1821297"/>
              <a:gd name="connsiteX3" fmla="*/ 70368 w 888944"/>
              <a:gd name="connsiteY3" fmla="*/ 1817743 h 1821297"/>
              <a:gd name="connsiteX4" fmla="*/ 0 w 888944"/>
              <a:gd name="connsiteY4" fmla="*/ 1821297 h 1821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944" h="1821297">
                <a:moveTo>
                  <a:pt x="0" y="0"/>
                </a:moveTo>
                <a:lnTo>
                  <a:pt x="70368" y="3553"/>
                </a:lnTo>
                <a:cubicBezTo>
                  <a:pt x="530150" y="50246"/>
                  <a:pt x="888944" y="438547"/>
                  <a:pt x="888944" y="910648"/>
                </a:cubicBezTo>
                <a:cubicBezTo>
                  <a:pt x="888944" y="1382750"/>
                  <a:pt x="530150" y="1771050"/>
                  <a:pt x="70368" y="1817743"/>
                </a:cubicBezTo>
                <a:lnTo>
                  <a:pt x="0" y="1821297"/>
                </a:lnTo>
              </a:path>
            </a:pathLst>
          </a:custGeom>
          <a:noFill/>
          <a:ln w="187325">
            <a:solidFill>
              <a:srgbClr val="FF5F5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dirty="0">
              <a:solidFill>
                <a:srgbClr val="44546A">
                  <a:lumMod val="75000"/>
                  <a:lumOff val="25000"/>
                </a:srgbClr>
              </a:solidFill>
              <a:latin typeface="Calibri" panose="020F0502020204030204"/>
            </a:endParaRPr>
          </a:p>
        </p:txBody>
      </p:sp>
      <p:sp>
        <p:nvSpPr>
          <p:cNvPr id="2" name="Title 1">
            <a:extLst>
              <a:ext uri="{FF2B5EF4-FFF2-40B4-BE49-F238E27FC236}">
                <a16:creationId xmlns:a16="http://schemas.microsoft.com/office/drawing/2014/main" id="{DA1A83A6-614D-9729-CDC1-0134B9D4BC4D}"/>
              </a:ext>
            </a:extLst>
          </p:cNvPr>
          <p:cNvSpPr>
            <a:spLocks noGrp="1"/>
          </p:cNvSpPr>
          <p:nvPr>
            <p:ph type="title"/>
          </p:nvPr>
        </p:nvSpPr>
        <p:spPr>
          <a:xfrm>
            <a:off x="91415" y="86066"/>
            <a:ext cx="12006945" cy="475992"/>
          </a:xfrm>
          <a:ln>
            <a:noFill/>
          </a:ln>
        </p:spPr>
        <p:txBody>
          <a:bodyPr/>
          <a:lstStyle/>
          <a:p>
            <a:r>
              <a:rPr lang="en-IN" dirty="0"/>
              <a:t>Planning is Essential</a:t>
            </a:r>
          </a:p>
        </p:txBody>
      </p:sp>
      <p:sp>
        <p:nvSpPr>
          <p:cNvPr id="3" name="Slide Number Placeholder 2">
            <a:extLst>
              <a:ext uri="{FF2B5EF4-FFF2-40B4-BE49-F238E27FC236}">
                <a16:creationId xmlns:a16="http://schemas.microsoft.com/office/drawing/2014/main" id="{6C5FDEBE-F71C-B968-3D47-411E09717E56}"/>
              </a:ext>
            </a:extLst>
          </p:cNvPr>
          <p:cNvSpPr>
            <a:spLocks noGrp="1"/>
          </p:cNvSpPr>
          <p:nvPr>
            <p:ph type="sldNum" sz="quarter" idx="12"/>
          </p:nvPr>
        </p:nvSpPr>
        <p:spPr/>
        <p:txBody>
          <a:bodyPr/>
          <a:lstStyle/>
          <a:p>
            <a:pPr defTabSz="914126"/>
            <a:fld id="{C18DB05F-2D0C-4C95-837D-6B6B16BBA5BC}" type="slidenum">
              <a:rPr lang="en-IN">
                <a:solidFill>
                  <a:prstClr val="black">
                    <a:tint val="75000"/>
                  </a:prstClr>
                </a:solidFill>
                <a:latin typeface="Calibri" panose="020F0502020204030204"/>
              </a:rPr>
              <a:pPr defTabSz="914126"/>
              <a:t>24</a:t>
            </a:fld>
            <a:endParaRPr lang="en-IN">
              <a:solidFill>
                <a:prstClr val="black">
                  <a:tint val="75000"/>
                </a:prstClr>
              </a:solidFill>
              <a:latin typeface="Calibri" panose="020F0502020204030204"/>
            </a:endParaRPr>
          </a:p>
        </p:txBody>
      </p:sp>
      <p:grpSp>
        <p:nvGrpSpPr>
          <p:cNvPr id="59" name="Group 58">
            <a:extLst>
              <a:ext uri="{FF2B5EF4-FFF2-40B4-BE49-F238E27FC236}">
                <a16:creationId xmlns:a16="http://schemas.microsoft.com/office/drawing/2014/main" id="{BE28D3E0-C210-EEE9-CB42-717BA03F566E}"/>
              </a:ext>
            </a:extLst>
          </p:cNvPr>
          <p:cNvGrpSpPr/>
          <p:nvPr/>
        </p:nvGrpSpPr>
        <p:grpSpPr>
          <a:xfrm>
            <a:off x="-1" y="835070"/>
            <a:ext cx="9871305" cy="1703227"/>
            <a:chOff x="0" y="1538108"/>
            <a:chExt cx="9873876" cy="1703671"/>
          </a:xfrm>
        </p:grpSpPr>
        <p:sp>
          <p:nvSpPr>
            <p:cNvPr id="49" name="Freeform: Shape 48">
              <a:extLst>
                <a:ext uri="{FF2B5EF4-FFF2-40B4-BE49-F238E27FC236}">
                  <a16:creationId xmlns:a16="http://schemas.microsoft.com/office/drawing/2014/main" id="{F553AF30-DC43-D349-87DB-B7738C6933A3}"/>
                </a:ext>
              </a:extLst>
            </p:cNvPr>
            <p:cNvSpPr/>
            <p:nvPr/>
          </p:nvSpPr>
          <p:spPr>
            <a:xfrm>
              <a:off x="365178" y="1538108"/>
              <a:ext cx="361146" cy="363558"/>
            </a:xfrm>
            <a:custGeom>
              <a:avLst/>
              <a:gdLst>
                <a:gd name="connsiteX0" fmla="*/ 1702292 w 2007943"/>
                <a:gd name="connsiteY0" fmla="*/ 1073967 h 2021352"/>
                <a:gd name="connsiteX1" fmla="*/ 1456864 w 2007943"/>
                <a:gd name="connsiteY1" fmla="*/ 1073959 h 2021352"/>
                <a:gd name="connsiteX2" fmla="*/ 1456855 w 2007943"/>
                <a:gd name="connsiteY2" fmla="*/ 1319388 h 2021352"/>
                <a:gd name="connsiteX3" fmla="*/ 1702284 w 2007943"/>
                <a:gd name="connsiteY3" fmla="*/ 1319396 h 2021352"/>
                <a:gd name="connsiteX4" fmla="*/ 1753118 w 2007943"/>
                <a:gd name="connsiteY4" fmla="*/ 1196663 h 2021352"/>
                <a:gd name="connsiteX5" fmla="*/ 1702292 w 2007943"/>
                <a:gd name="connsiteY5" fmla="*/ 1073967 h 2021352"/>
                <a:gd name="connsiteX6" fmla="*/ 1709951 w 2007943"/>
                <a:gd name="connsiteY6" fmla="*/ 881759 h 2021352"/>
                <a:gd name="connsiteX7" fmla="*/ 1747795 w 2007943"/>
                <a:gd name="connsiteY7" fmla="*/ 900265 h 2021352"/>
                <a:gd name="connsiteX8" fmla="*/ 1775892 w 2007943"/>
                <a:gd name="connsiteY8" fmla="*/ 898154 h 2021352"/>
                <a:gd name="connsiteX9" fmla="*/ 1841025 w 2007943"/>
                <a:gd name="connsiteY9" fmla="*/ 852449 h 2021352"/>
                <a:gd name="connsiteX10" fmla="*/ 1882440 w 2007943"/>
                <a:gd name="connsiteY10" fmla="*/ 893887 h 2021352"/>
                <a:gd name="connsiteX11" fmla="*/ 1923810 w 2007943"/>
                <a:gd name="connsiteY11" fmla="*/ 935257 h 2021352"/>
                <a:gd name="connsiteX12" fmla="*/ 1877274 w 2007943"/>
                <a:gd name="connsiteY12" fmla="*/ 1001603 h 2021352"/>
                <a:gd name="connsiteX13" fmla="*/ 1876016 w 2007943"/>
                <a:gd name="connsiteY13" fmla="*/ 1028554 h 2021352"/>
                <a:gd name="connsiteX14" fmla="*/ 1876016 w 2007943"/>
                <a:gd name="connsiteY14" fmla="*/ 1028554 h 2021352"/>
                <a:gd name="connsiteX15" fmla="*/ 1908201 w 2007943"/>
                <a:gd name="connsiteY15" fmla="*/ 1106017 h 2021352"/>
                <a:gd name="connsiteX16" fmla="*/ 1928235 w 2007943"/>
                <a:gd name="connsiteY16" fmla="*/ 1124276 h 2021352"/>
                <a:gd name="connsiteX17" fmla="*/ 1928235 w 2007943"/>
                <a:gd name="connsiteY17" fmla="*/ 1124276 h 2021352"/>
                <a:gd name="connsiteX18" fmla="*/ 2007943 w 2007943"/>
                <a:gd name="connsiteY18" fmla="*/ 1138269 h 2021352"/>
                <a:gd name="connsiteX19" fmla="*/ 2007943 w 2007943"/>
                <a:gd name="connsiteY19" fmla="*/ 1255058 h 2021352"/>
                <a:gd name="connsiteX20" fmla="*/ 1928235 w 2007943"/>
                <a:gd name="connsiteY20" fmla="*/ 1269050 h 2021352"/>
                <a:gd name="connsiteX21" fmla="*/ 1907684 w 2007943"/>
                <a:gd name="connsiteY21" fmla="*/ 1289264 h 2021352"/>
                <a:gd name="connsiteX22" fmla="*/ 1894545 w 2007943"/>
                <a:gd name="connsiteY22" fmla="*/ 1326995 h 2021352"/>
                <a:gd name="connsiteX23" fmla="*/ 1876039 w 2007943"/>
                <a:gd name="connsiteY23" fmla="*/ 1364840 h 2021352"/>
                <a:gd name="connsiteX24" fmla="*/ 1878128 w 2007943"/>
                <a:gd name="connsiteY24" fmla="*/ 1392936 h 2021352"/>
                <a:gd name="connsiteX25" fmla="*/ 1923855 w 2007943"/>
                <a:gd name="connsiteY25" fmla="*/ 1458069 h 2021352"/>
                <a:gd name="connsiteX26" fmla="*/ 1882485 w 2007943"/>
                <a:gd name="connsiteY26" fmla="*/ 1499417 h 2021352"/>
                <a:gd name="connsiteX27" fmla="*/ 1841137 w 2007943"/>
                <a:gd name="connsiteY27" fmla="*/ 1540787 h 2021352"/>
                <a:gd name="connsiteX28" fmla="*/ 1774747 w 2007943"/>
                <a:gd name="connsiteY28" fmla="*/ 1494364 h 2021352"/>
                <a:gd name="connsiteX29" fmla="*/ 1747795 w 2007943"/>
                <a:gd name="connsiteY29" fmla="*/ 1493106 h 2021352"/>
                <a:gd name="connsiteX30" fmla="*/ 1747795 w 2007943"/>
                <a:gd name="connsiteY30" fmla="*/ 1493106 h 2021352"/>
                <a:gd name="connsiteX31" fmla="*/ 1709929 w 2007943"/>
                <a:gd name="connsiteY31" fmla="*/ 1511590 h 2021352"/>
                <a:gd name="connsiteX32" fmla="*/ 1670310 w 2007943"/>
                <a:gd name="connsiteY32" fmla="*/ 1525268 h 2021352"/>
                <a:gd name="connsiteX33" fmla="*/ 1652073 w 2007943"/>
                <a:gd name="connsiteY33" fmla="*/ 1545302 h 2021352"/>
                <a:gd name="connsiteX34" fmla="*/ 1652073 w 2007943"/>
                <a:gd name="connsiteY34" fmla="*/ 1545302 h 2021352"/>
                <a:gd name="connsiteX35" fmla="*/ 1638081 w 2007943"/>
                <a:gd name="connsiteY35" fmla="*/ 1625033 h 2021352"/>
                <a:gd name="connsiteX36" fmla="*/ 1521292 w 2007943"/>
                <a:gd name="connsiteY36" fmla="*/ 1625033 h 2021352"/>
                <a:gd name="connsiteX37" fmla="*/ 1507299 w 2007943"/>
                <a:gd name="connsiteY37" fmla="*/ 1545302 h 2021352"/>
                <a:gd name="connsiteX38" fmla="*/ 1487086 w 2007943"/>
                <a:gd name="connsiteY38" fmla="*/ 1524751 h 2021352"/>
                <a:gd name="connsiteX39" fmla="*/ 1411532 w 2007943"/>
                <a:gd name="connsiteY39" fmla="*/ 1493128 h 2021352"/>
                <a:gd name="connsiteX40" fmla="*/ 1383435 w 2007943"/>
                <a:gd name="connsiteY40" fmla="*/ 1495217 h 2021352"/>
                <a:gd name="connsiteX41" fmla="*/ 1318303 w 2007943"/>
                <a:gd name="connsiteY41" fmla="*/ 1540944 h 2021352"/>
                <a:gd name="connsiteX42" fmla="*/ 1276955 w 2007943"/>
                <a:gd name="connsiteY42" fmla="*/ 1499574 h 2021352"/>
                <a:gd name="connsiteX43" fmla="*/ 1235270 w 2007943"/>
                <a:gd name="connsiteY43" fmla="*/ 1458181 h 2021352"/>
                <a:gd name="connsiteX44" fmla="*/ 1281784 w 2007943"/>
                <a:gd name="connsiteY44" fmla="*/ 1391836 h 2021352"/>
                <a:gd name="connsiteX45" fmla="*/ 1283064 w 2007943"/>
                <a:gd name="connsiteY45" fmla="*/ 1364885 h 2021352"/>
                <a:gd name="connsiteX46" fmla="*/ 1283064 w 2007943"/>
                <a:gd name="connsiteY46" fmla="*/ 1364885 h 2021352"/>
                <a:gd name="connsiteX47" fmla="*/ 1250992 w 2007943"/>
                <a:gd name="connsiteY47" fmla="*/ 1287400 h 2021352"/>
                <a:gd name="connsiteX48" fmla="*/ 1230958 w 2007943"/>
                <a:gd name="connsiteY48" fmla="*/ 1269140 h 2021352"/>
                <a:gd name="connsiteX49" fmla="*/ 1230958 w 2007943"/>
                <a:gd name="connsiteY49" fmla="*/ 1269140 h 2021352"/>
                <a:gd name="connsiteX50" fmla="*/ 1151249 w 2007943"/>
                <a:gd name="connsiteY50" fmla="*/ 1255148 h 2021352"/>
                <a:gd name="connsiteX51" fmla="*/ 1151249 w 2007943"/>
                <a:gd name="connsiteY51" fmla="*/ 1138358 h 2021352"/>
                <a:gd name="connsiteX52" fmla="*/ 1230958 w 2007943"/>
                <a:gd name="connsiteY52" fmla="*/ 1124366 h 2021352"/>
                <a:gd name="connsiteX53" fmla="*/ 1251509 w 2007943"/>
                <a:gd name="connsiteY53" fmla="*/ 1104153 h 2021352"/>
                <a:gd name="connsiteX54" fmla="*/ 1264647 w 2007943"/>
                <a:gd name="connsiteY54" fmla="*/ 1066443 h 2021352"/>
                <a:gd name="connsiteX55" fmla="*/ 1283154 w 2007943"/>
                <a:gd name="connsiteY55" fmla="*/ 1028599 h 2021352"/>
                <a:gd name="connsiteX56" fmla="*/ 1281043 w 2007943"/>
                <a:gd name="connsiteY56" fmla="*/ 1000480 h 2021352"/>
                <a:gd name="connsiteX57" fmla="*/ 1235338 w 2007943"/>
                <a:gd name="connsiteY57" fmla="*/ 935347 h 2021352"/>
                <a:gd name="connsiteX58" fmla="*/ 1276731 w 2007943"/>
                <a:gd name="connsiteY58" fmla="*/ 893887 h 2021352"/>
                <a:gd name="connsiteX59" fmla="*/ 1318078 w 2007943"/>
                <a:gd name="connsiteY59" fmla="*/ 852539 h 2021352"/>
                <a:gd name="connsiteX60" fmla="*/ 1384424 w 2007943"/>
                <a:gd name="connsiteY60" fmla="*/ 899053 h 2021352"/>
                <a:gd name="connsiteX61" fmla="*/ 1411375 w 2007943"/>
                <a:gd name="connsiteY61" fmla="*/ 900333 h 2021352"/>
                <a:gd name="connsiteX62" fmla="*/ 1411375 w 2007943"/>
                <a:gd name="connsiteY62" fmla="*/ 900333 h 2021352"/>
                <a:gd name="connsiteX63" fmla="*/ 1449219 w 2007943"/>
                <a:gd name="connsiteY63" fmla="*/ 881826 h 2021352"/>
                <a:gd name="connsiteX64" fmla="*/ 1488838 w 2007943"/>
                <a:gd name="connsiteY64" fmla="*/ 868171 h 2021352"/>
                <a:gd name="connsiteX65" fmla="*/ 1507097 w 2007943"/>
                <a:gd name="connsiteY65" fmla="*/ 848137 h 2021352"/>
                <a:gd name="connsiteX66" fmla="*/ 1507097 w 2007943"/>
                <a:gd name="connsiteY66" fmla="*/ 848137 h 2021352"/>
                <a:gd name="connsiteX67" fmla="*/ 1521089 w 2007943"/>
                <a:gd name="connsiteY67" fmla="*/ 768428 h 2021352"/>
                <a:gd name="connsiteX68" fmla="*/ 1637879 w 2007943"/>
                <a:gd name="connsiteY68" fmla="*/ 768428 h 2021352"/>
                <a:gd name="connsiteX69" fmla="*/ 1651871 w 2007943"/>
                <a:gd name="connsiteY69" fmla="*/ 848137 h 2021352"/>
                <a:gd name="connsiteX70" fmla="*/ 1672084 w 2007943"/>
                <a:gd name="connsiteY70" fmla="*/ 868688 h 2021352"/>
                <a:gd name="connsiteX71" fmla="*/ 1709816 w 2007943"/>
                <a:gd name="connsiteY71" fmla="*/ 881826 h 2021352"/>
                <a:gd name="connsiteX72" fmla="*/ 629763 w 2007943"/>
                <a:gd name="connsiteY72" fmla="*/ 1668986 h 2021352"/>
                <a:gd name="connsiteX73" fmla="*/ 603640 w 2007943"/>
                <a:gd name="connsiteY73" fmla="*/ 1644373 h 2021352"/>
                <a:gd name="connsiteX74" fmla="*/ 628254 w 2007943"/>
                <a:gd name="connsiteY74" fmla="*/ 1618250 h 2021352"/>
                <a:gd name="connsiteX75" fmla="*/ 629763 w 2007943"/>
                <a:gd name="connsiteY75" fmla="*/ 1618250 h 2021352"/>
                <a:gd name="connsiteX76" fmla="*/ 910507 w 2007943"/>
                <a:gd name="connsiteY76" fmla="*/ 1618250 h 2021352"/>
                <a:gd name="connsiteX77" fmla="*/ 936629 w 2007943"/>
                <a:gd name="connsiteY77" fmla="*/ 1642863 h 2021352"/>
                <a:gd name="connsiteX78" fmla="*/ 912016 w 2007943"/>
                <a:gd name="connsiteY78" fmla="*/ 1668986 h 2021352"/>
                <a:gd name="connsiteX79" fmla="*/ 910507 w 2007943"/>
                <a:gd name="connsiteY79" fmla="*/ 1668986 h 2021352"/>
                <a:gd name="connsiteX80" fmla="*/ 629763 w 2007943"/>
                <a:gd name="connsiteY80" fmla="*/ 1530388 h 2021352"/>
                <a:gd name="connsiteX81" fmla="*/ 603640 w 2007943"/>
                <a:gd name="connsiteY81" fmla="*/ 1505775 h 2021352"/>
                <a:gd name="connsiteX82" fmla="*/ 628254 w 2007943"/>
                <a:gd name="connsiteY82" fmla="*/ 1479653 h 2021352"/>
                <a:gd name="connsiteX83" fmla="*/ 629763 w 2007943"/>
                <a:gd name="connsiteY83" fmla="*/ 1479653 h 2021352"/>
                <a:gd name="connsiteX84" fmla="*/ 1026397 w 2007943"/>
                <a:gd name="connsiteY84" fmla="*/ 1479652 h 2021352"/>
                <a:gd name="connsiteX85" fmla="*/ 1052520 w 2007943"/>
                <a:gd name="connsiteY85" fmla="*/ 1504265 h 2021352"/>
                <a:gd name="connsiteX86" fmla="*/ 1027907 w 2007943"/>
                <a:gd name="connsiteY86" fmla="*/ 1530388 h 2021352"/>
                <a:gd name="connsiteX87" fmla="*/ 1026397 w 2007943"/>
                <a:gd name="connsiteY87" fmla="*/ 1530388 h 2021352"/>
                <a:gd name="connsiteX88" fmla="*/ 296914 w 2007943"/>
                <a:gd name="connsiteY88" fmla="*/ 1587233 h 2021352"/>
                <a:gd name="connsiteX89" fmla="*/ 296914 w 2007943"/>
                <a:gd name="connsiteY89" fmla="*/ 1551298 h 2021352"/>
                <a:gd name="connsiteX90" fmla="*/ 332849 w 2007943"/>
                <a:gd name="connsiteY90" fmla="*/ 1551298 h 2021352"/>
                <a:gd name="connsiteX91" fmla="*/ 369031 w 2007943"/>
                <a:gd name="connsiteY91" fmla="*/ 1587480 h 2021352"/>
                <a:gd name="connsiteX92" fmla="*/ 490896 w 2007943"/>
                <a:gd name="connsiteY92" fmla="*/ 1465615 h 2021352"/>
                <a:gd name="connsiteX93" fmla="*/ 526832 w 2007943"/>
                <a:gd name="connsiteY93" fmla="*/ 1465615 h 2021352"/>
                <a:gd name="connsiteX94" fmla="*/ 526832 w 2007943"/>
                <a:gd name="connsiteY94" fmla="*/ 1501550 h 2021352"/>
                <a:gd name="connsiteX95" fmla="*/ 386909 w 2007943"/>
                <a:gd name="connsiteY95" fmla="*/ 1641338 h 2021352"/>
                <a:gd name="connsiteX96" fmla="*/ 351049 w 2007943"/>
                <a:gd name="connsiteY96" fmla="*/ 1641414 h 2021352"/>
                <a:gd name="connsiteX97" fmla="*/ 350974 w 2007943"/>
                <a:gd name="connsiteY97" fmla="*/ 1641338 h 2021352"/>
                <a:gd name="connsiteX98" fmla="*/ 296847 w 2007943"/>
                <a:gd name="connsiteY98" fmla="*/ 1587233 h 2021352"/>
                <a:gd name="connsiteX99" fmla="*/ 441171 w 2007943"/>
                <a:gd name="connsiteY99" fmla="*/ 1630243 h 2021352"/>
                <a:gd name="connsiteX100" fmla="*/ 441171 w 2007943"/>
                <a:gd name="connsiteY100" fmla="*/ 1670221 h 2021352"/>
                <a:gd name="connsiteX101" fmla="*/ 269514 w 2007943"/>
                <a:gd name="connsiteY101" fmla="*/ 1670221 h 2021352"/>
                <a:gd name="connsiteX102" fmla="*/ 269514 w 2007943"/>
                <a:gd name="connsiteY102" fmla="*/ 1498474 h 2021352"/>
                <a:gd name="connsiteX103" fmla="*/ 397532 w 2007943"/>
                <a:gd name="connsiteY103" fmla="*/ 1498474 h 2021352"/>
                <a:gd name="connsiteX104" fmla="*/ 422146 w 2007943"/>
                <a:gd name="connsiteY104" fmla="*/ 1472351 h 2021352"/>
                <a:gd name="connsiteX105" fmla="*/ 397532 w 2007943"/>
                <a:gd name="connsiteY105" fmla="*/ 1447738 h 2021352"/>
                <a:gd name="connsiteX106" fmla="*/ 244045 w 2007943"/>
                <a:gd name="connsiteY106" fmla="*/ 1447738 h 2021352"/>
                <a:gd name="connsiteX107" fmla="*/ 218688 w 2007943"/>
                <a:gd name="connsiteY107" fmla="*/ 1473094 h 2021352"/>
                <a:gd name="connsiteX108" fmla="*/ 218688 w 2007943"/>
                <a:gd name="connsiteY108" fmla="*/ 1473117 h 2021352"/>
                <a:gd name="connsiteX109" fmla="*/ 218688 w 2007943"/>
                <a:gd name="connsiteY109" fmla="*/ 1695690 h 2021352"/>
                <a:gd name="connsiteX110" fmla="*/ 244022 w 2007943"/>
                <a:gd name="connsiteY110" fmla="*/ 1721069 h 2021352"/>
                <a:gd name="connsiteX111" fmla="*/ 244045 w 2007943"/>
                <a:gd name="connsiteY111" fmla="*/ 1721069 h 2021352"/>
                <a:gd name="connsiteX112" fmla="*/ 466528 w 2007943"/>
                <a:gd name="connsiteY112" fmla="*/ 1721069 h 2021352"/>
                <a:gd name="connsiteX113" fmla="*/ 491862 w 2007943"/>
                <a:gd name="connsiteY113" fmla="*/ 1695690 h 2021352"/>
                <a:gd name="connsiteX114" fmla="*/ 491862 w 2007943"/>
                <a:gd name="connsiteY114" fmla="*/ 1630333 h 2021352"/>
                <a:gd name="connsiteX115" fmla="*/ 465739 w 2007943"/>
                <a:gd name="connsiteY115" fmla="*/ 1605720 h 2021352"/>
                <a:gd name="connsiteX116" fmla="*/ 441126 w 2007943"/>
                <a:gd name="connsiteY116" fmla="*/ 1630333 h 2021352"/>
                <a:gd name="connsiteX117" fmla="*/ 629831 w 2007943"/>
                <a:gd name="connsiteY117" fmla="*/ 1211868 h 2021352"/>
                <a:gd name="connsiteX118" fmla="*/ 603708 w 2007943"/>
                <a:gd name="connsiteY118" fmla="*/ 1187255 h 2021352"/>
                <a:gd name="connsiteX119" fmla="*/ 628321 w 2007943"/>
                <a:gd name="connsiteY119" fmla="*/ 1161132 h 2021352"/>
                <a:gd name="connsiteX120" fmla="*/ 629831 w 2007943"/>
                <a:gd name="connsiteY120" fmla="*/ 1161132 h 2021352"/>
                <a:gd name="connsiteX121" fmla="*/ 910574 w 2007943"/>
                <a:gd name="connsiteY121" fmla="*/ 1161132 h 2021352"/>
                <a:gd name="connsiteX122" fmla="*/ 936697 w 2007943"/>
                <a:gd name="connsiteY122" fmla="*/ 1185745 h 2021352"/>
                <a:gd name="connsiteX123" fmla="*/ 912084 w 2007943"/>
                <a:gd name="connsiteY123" fmla="*/ 1211868 h 2021352"/>
                <a:gd name="connsiteX124" fmla="*/ 910574 w 2007943"/>
                <a:gd name="connsiteY124" fmla="*/ 1211868 h 2021352"/>
                <a:gd name="connsiteX125" fmla="*/ 629831 w 2007943"/>
                <a:gd name="connsiteY125" fmla="*/ 1073271 h 2021352"/>
                <a:gd name="connsiteX126" fmla="*/ 603708 w 2007943"/>
                <a:gd name="connsiteY126" fmla="*/ 1048658 h 2021352"/>
                <a:gd name="connsiteX127" fmla="*/ 628321 w 2007943"/>
                <a:gd name="connsiteY127" fmla="*/ 1022535 h 2021352"/>
                <a:gd name="connsiteX128" fmla="*/ 629831 w 2007943"/>
                <a:gd name="connsiteY128" fmla="*/ 1022535 h 2021352"/>
                <a:gd name="connsiteX129" fmla="*/ 1026397 w 2007943"/>
                <a:gd name="connsiteY129" fmla="*/ 1022535 h 2021352"/>
                <a:gd name="connsiteX130" fmla="*/ 1052520 w 2007943"/>
                <a:gd name="connsiteY130" fmla="*/ 1047148 h 2021352"/>
                <a:gd name="connsiteX131" fmla="*/ 1027907 w 2007943"/>
                <a:gd name="connsiteY131" fmla="*/ 1073271 h 2021352"/>
                <a:gd name="connsiteX132" fmla="*/ 1026397 w 2007943"/>
                <a:gd name="connsiteY132" fmla="*/ 1073271 h 2021352"/>
                <a:gd name="connsiteX133" fmla="*/ 296981 w 2007943"/>
                <a:gd name="connsiteY133" fmla="*/ 1130093 h 2021352"/>
                <a:gd name="connsiteX134" fmla="*/ 296981 w 2007943"/>
                <a:gd name="connsiteY134" fmla="*/ 1094158 h 2021352"/>
                <a:gd name="connsiteX135" fmla="*/ 332917 w 2007943"/>
                <a:gd name="connsiteY135" fmla="*/ 1094158 h 2021352"/>
                <a:gd name="connsiteX136" fmla="*/ 369099 w 2007943"/>
                <a:gd name="connsiteY136" fmla="*/ 1130340 h 2021352"/>
                <a:gd name="connsiteX137" fmla="*/ 490852 w 2007943"/>
                <a:gd name="connsiteY137" fmla="*/ 1008430 h 2021352"/>
                <a:gd name="connsiteX138" fmla="*/ 526787 w 2007943"/>
                <a:gd name="connsiteY138" fmla="*/ 1008430 h 2021352"/>
                <a:gd name="connsiteX139" fmla="*/ 526787 w 2007943"/>
                <a:gd name="connsiteY139" fmla="*/ 1044365 h 2021352"/>
                <a:gd name="connsiteX140" fmla="*/ 386954 w 2007943"/>
                <a:gd name="connsiteY140" fmla="*/ 1184176 h 2021352"/>
                <a:gd name="connsiteX141" fmla="*/ 351094 w 2007943"/>
                <a:gd name="connsiteY141" fmla="*/ 1184251 h 2021352"/>
                <a:gd name="connsiteX142" fmla="*/ 351019 w 2007943"/>
                <a:gd name="connsiteY142" fmla="*/ 1184176 h 2021352"/>
                <a:gd name="connsiteX143" fmla="*/ 296892 w 2007943"/>
                <a:gd name="connsiteY143" fmla="*/ 1130048 h 2021352"/>
                <a:gd name="connsiteX144" fmla="*/ 441239 w 2007943"/>
                <a:gd name="connsiteY144" fmla="*/ 1173126 h 2021352"/>
                <a:gd name="connsiteX145" fmla="*/ 441239 w 2007943"/>
                <a:gd name="connsiteY145" fmla="*/ 1213104 h 2021352"/>
                <a:gd name="connsiteX146" fmla="*/ 269514 w 2007943"/>
                <a:gd name="connsiteY146" fmla="*/ 1213104 h 2021352"/>
                <a:gd name="connsiteX147" fmla="*/ 269514 w 2007943"/>
                <a:gd name="connsiteY147" fmla="*/ 1041356 h 2021352"/>
                <a:gd name="connsiteX148" fmla="*/ 397532 w 2007943"/>
                <a:gd name="connsiteY148" fmla="*/ 1041356 h 2021352"/>
                <a:gd name="connsiteX149" fmla="*/ 422146 w 2007943"/>
                <a:gd name="connsiteY149" fmla="*/ 1015233 h 2021352"/>
                <a:gd name="connsiteX150" fmla="*/ 397532 w 2007943"/>
                <a:gd name="connsiteY150" fmla="*/ 990620 h 2021352"/>
                <a:gd name="connsiteX151" fmla="*/ 244045 w 2007943"/>
                <a:gd name="connsiteY151" fmla="*/ 990620 h 2021352"/>
                <a:gd name="connsiteX152" fmla="*/ 218688 w 2007943"/>
                <a:gd name="connsiteY152" fmla="*/ 1015977 h 2021352"/>
                <a:gd name="connsiteX153" fmla="*/ 218688 w 2007943"/>
                <a:gd name="connsiteY153" fmla="*/ 1015999 h 2021352"/>
                <a:gd name="connsiteX154" fmla="*/ 218688 w 2007943"/>
                <a:gd name="connsiteY154" fmla="*/ 1238483 h 2021352"/>
                <a:gd name="connsiteX155" fmla="*/ 244000 w 2007943"/>
                <a:gd name="connsiteY155" fmla="*/ 1263840 h 2021352"/>
                <a:gd name="connsiteX156" fmla="*/ 244045 w 2007943"/>
                <a:gd name="connsiteY156" fmla="*/ 1263840 h 2021352"/>
                <a:gd name="connsiteX157" fmla="*/ 466528 w 2007943"/>
                <a:gd name="connsiteY157" fmla="*/ 1263839 h 2021352"/>
                <a:gd name="connsiteX158" fmla="*/ 491907 w 2007943"/>
                <a:gd name="connsiteY158" fmla="*/ 1238505 h 2021352"/>
                <a:gd name="connsiteX159" fmla="*/ 491907 w 2007943"/>
                <a:gd name="connsiteY159" fmla="*/ 1238483 h 2021352"/>
                <a:gd name="connsiteX160" fmla="*/ 491907 w 2007943"/>
                <a:gd name="connsiteY160" fmla="*/ 1173126 h 2021352"/>
                <a:gd name="connsiteX161" fmla="*/ 467294 w 2007943"/>
                <a:gd name="connsiteY161" fmla="*/ 1147003 h 2021352"/>
                <a:gd name="connsiteX162" fmla="*/ 441171 w 2007943"/>
                <a:gd name="connsiteY162" fmla="*/ 1171616 h 2021352"/>
                <a:gd name="connsiteX163" fmla="*/ 441171 w 2007943"/>
                <a:gd name="connsiteY163" fmla="*/ 1173126 h 2021352"/>
                <a:gd name="connsiteX164" fmla="*/ 629763 w 2007943"/>
                <a:gd name="connsiteY164" fmla="*/ 754638 h 2021352"/>
                <a:gd name="connsiteX165" fmla="*/ 604384 w 2007943"/>
                <a:gd name="connsiteY165" fmla="*/ 729259 h 2021352"/>
                <a:gd name="connsiteX166" fmla="*/ 629763 w 2007943"/>
                <a:gd name="connsiteY166" fmla="*/ 703880 h 2021352"/>
                <a:gd name="connsiteX167" fmla="*/ 910507 w 2007943"/>
                <a:gd name="connsiteY167" fmla="*/ 703880 h 2021352"/>
                <a:gd name="connsiteX168" fmla="*/ 935886 w 2007943"/>
                <a:gd name="connsiteY168" fmla="*/ 729259 h 2021352"/>
                <a:gd name="connsiteX169" fmla="*/ 910507 w 2007943"/>
                <a:gd name="connsiteY169" fmla="*/ 754638 h 2021352"/>
                <a:gd name="connsiteX170" fmla="*/ 629763 w 2007943"/>
                <a:gd name="connsiteY170" fmla="*/ 616041 h 2021352"/>
                <a:gd name="connsiteX171" fmla="*/ 603640 w 2007943"/>
                <a:gd name="connsiteY171" fmla="*/ 591428 h 2021352"/>
                <a:gd name="connsiteX172" fmla="*/ 628254 w 2007943"/>
                <a:gd name="connsiteY172" fmla="*/ 565305 h 2021352"/>
                <a:gd name="connsiteX173" fmla="*/ 629763 w 2007943"/>
                <a:gd name="connsiteY173" fmla="*/ 565305 h 2021352"/>
                <a:gd name="connsiteX174" fmla="*/ 1191429 w 2007943"/>
                <a:gd name="connsiteY174" fmla="*/ 565305 h 2021352"/>
                <a:gd name="connsiteX175" fmla="*/ 1217552 w 2007943"/>
                <a:gd name="connsiteY175" fmla="*/ 589918 h 2021352"/>
                <a:gd name="connsiteX176" fmla="*/ 1192939 w 2007943"/>
                <a:gd name="connsiteY176" fmla="*/ 616041 h 2021352"/>
                <a:gd name="connsiteX177" fmla="*/ 1191429 w 2007943"/>
                <a:gd name="connsiteY177" fmla="*/ 616041 h 2021352"/>
                <a:gd name="connsiteX178" fmla="*/ 296914 w 2007943"/>
                <a:gd name="connsiteY178" fmla="*/ 672863 h 2021352"/>
                <a:gd name="connsiteX179" fmla="*/ 296914 w 2007943"/>
                <a:gd name="connsiteY179" fmla="*/ 636928 h 2021352"/>
                <a:gd name="connsiteX180" fmla="*/ 332849 w 2007943"/>
                <a:gd name="connsiteY180" fmla="*/ 636928 h 2021352"/>
                <a:gd name="connsiteX181" fmla="*/ 369031 w 2007943"/>
                <a:gd name="connsiteY181" fmla="*/ 673110 h 2021352"/>
                <a:gd name="connsiteX182" fmla="*/ 490896 w 2007943"/>
                <a:gd name="connsiteY182" fmla="*/ 551223 h 2021352"/>
                <a:gd name="connsiteX183" fmla="*/ 526832 w 2007943"/>
                <a:gd name="connsiteY183" fmla="*/ 551223 h 2021352"/>
                <a:gd name="connsiteX184" fmla="*/ 526832 w 2007943"/>
                <a:gd name="connsiteY184" fmla="*/ 587158 h 2021352"/>
                <a:gd name="connsiteX185" fmla="*/ 386999 w 2007943"/>
                <a:gd name="connsiteY185" fmla="*/ 726991 h 2021352"/>
                <a:gd name="connsiteX186" fmla="*/ 351139 w 2007943"/>
                <a:gd name="connsiteY186" fmla="*/ 727066 h 2021352"/>
                <a:gd name="connsiteX187" fmla="*/ 351064 w 2007943"/>
                <a:gd name="connsiteY187" fmla="*/ 726991 h 2021352"/>
                <a:gd name="connsiteX188" fmla="*/ 296937 w 2007943"/>
                <a:gd name="connsiteY188" fmla="*/ 672863 h 2021352"/>
                <a:gd name="connsiteX189" fmla="*/ 441171 w 2007943"/>
                <a:gd name="connsiteY189" fmla="*/ 715896 h 2021352"/>
                <a:gd name="connsiteX190" fmla="*/ 441171 w 2007943"/>
                <a:gd name="connsiteY190" fmla="*/ 755874 h 2021352"/>
                <a:gd name="connsiteX191" fmla="*/ 269514 w 2007943"/>
                <a:gd name="connsiteY191" fmla="*/ 755874 h 2021352"/>
                <a:gd name="connsiteX192" fmla="*/ 269514 w 2007943"/>
                <a:gd name="connsiteY192" fmla="*/ 584238 h 2021352"/>
                <a:gd name="connsiteX193" fmla="*/ 397532 w 2007943"/>
                <a:gd name="connsiteY193" fmla="*/ 584238 h 2021352"/>
                <a:gd name="connsiteX194" fmla="*/ 422146 w 2007943"/>
                <a:gd name="connsiteY194" fmla="*/ 558115 h 2021352"/>
                <a:gd name="connsiteX195" fmla="*/ 397532 w 2007943"/>
                <a:gd name="connsiteY195" fmla="*/ 533502 h 2021352"/>
                <a:gd name="connsiteX196" fmla="*/ 244045 w 2007943"/>
                <a:gd name="connsiteY196" fmla="*/ 533502 h 2021352"/>
                <a:gd name="connsiteX197" fmla="*/ 218688 w 2007943"/>
                <a:gd name="connsiteY197" fmla="*/ 558814 h 2021352"/>
                <a:gd name="connsiteX198" fmla="*/ 218688 w 2007943"/>
                <a:gd name="connsiteY198" fmla="*/ 558859 h 2021352"/>
                <a:gd name="connsiteX199" fmla="*/ 218688 w 2007943"/>
                <a:gd name="connsiteY199" fmla="*/ 781365 h 2021352"/>
                <a:gd name="connsiteX200" fmla="*/ 244045 w 2007943"/>
                <a:gd name="connsiteY200" fmla="*/ 806722 h 2021352"/>
                <a:gd name="connsiteX201" fmla="*/ 466528 w 2007943"/>
                <a:gd name="connsiteY201" fmla="*/ 806722 h 2021352"/>
                <a:gd name="connsiteX202" fmla="*/ 491862 w 2007943"/>
                <a:gd name="connsiteY202" fmla="*/ 781365 h 2021352"/>
                <a:gd name="connsiteX203" fmla="*/ 491862 w 2007943"/>
                <a:gd name="connsiteY203" fmla="*/ 716008 h 2021352"/>
                <a:gd name="connsiteX204" fmla="*/ 467249 w 2007943"/>
                <a:gd name="connsiteY204" fmla="*/ 689885 h 2021352"/>
                <a:gd name="connsiteX205" fmla="*/ 441126 w 2007943"/>
                <a:gd name="connsiteY205" fmla="*/ 714498 h 2021352"/>
                <a:gd name="connsiteX206" fmla="*/ 441126 w 2007943"/>
                <a:gd name="connsiteY206" fmla="*/ 716008 h 2021352"/>
                <a:gd name="connsiteX207" fmla="*/ 1399629 w 2007943"/>
                <a:gd name="connsiteY207" fmla="*/ 458982 h 2021352"/>
                <a:gd name="connsiteX208" fmla="*/ 1209734 w 2007943"/>
                <a:gd name="connsiteY208" fmla="*/ 269064 h 2021352"/>
                <a:gd name="connsiteX209" fmla="*/ 1209734 w 2007943"/>
                <a:gd name="connsiteY209" fmla="*/ 458982 h 2021352"/>
                <a:gd name="connsiteX210" fmla="*/ 1435564 w 2007943"/>
                <a:gd name="connsiteY210" fmla="*/ 832685 h 2021352"/>
                <a:gd name="connsiteX211" fmla="*/ 1429859 w 2007943"/>
                <a:gd name="connsiteY211" fmla="*/ 834931 h 2021352"/>
                <a:gd name="connsiteX212" fmla="*/ 1400662 w 2007943"/>
                <a:gd name="connsiteY212" fmla="*/ 848519 h 2021352"/>
                <a:gd name="connsiteX213" fmla="*/ 1331576 w 2007943"/>
                <a:gd name="connsiteY213" fmla="*/ 800074 h 2021352"/>
                <a:gd name="connsiteX214" fmla="*/ 1297281 w 2007943"/>
                <a:gd name="connsiteY214" fmla="*/ 801511 h 2021352"/>
                <a:gd name="connsiteX215" fmla="*/ 1240840 w 2007943"/>
                <a:gd name="connsiteY215" fmla="*/ 857952 h 2021352"/>
                <a:gd name="connsiteX216" fmla="*/ 1184490 w 2007943"/>
                <a:gd name="connsiteY216" fmla="*/ 914303 h 2021352"/>
                <a:gd name="connsiteX217" fmla="*/ 1184490 w 2007943"/>
                <a:gd name="connsiteY217" fmla="*/ 914303 h 2021352"/>
                <a:gd name="connsiteX218" fmla="*/ 1181637 w 2007943"/>
                <a:gd name="connsiteY218" fmla="*/ 946644 h 2021352"/>
                <a:gd name="connsiteX219" fmla="*/ 1231407 w 2007943"/>
                <a:gd name="connsiteY219" fmla="*/ 1017616 h 2021352"/>
                <a:gd name="connsiteX220" fmla="*/ 1217797 w 2007943"/>
                <a:gd name="connsiteY220" fmla="*/ 1046814 h 2021352"/>
                <a:gd name="connsiteX221" fmla="*/ 1206792 w 2007943"/>
                <a:gd name="connsiteY221" fmla="*/ 1076954 h 2021352"/>
                <a:gd name="connsiteX222" fmla="*/ 1122434 w 2007943"/>
                <a:gd name="connsiteY222" fmla="*/ 1091777 h 2021352"/>
                <a:gd name="connsiteX223" fmla="*/ 1100446 w 2007943"/>
                <a:gd name="connsiteY223" fmla="*/ 1116910 h 2021352"/>
                <a:gd name="connsiteX224" fmla="*/ 1100446 w 2007943"/>
                <a:gd name="connsiteY224" fmla="*/ 1276372 h 2021352"/>
                <a:gd name="connsiteX225" fmla="*/ 1100446 w 2007943"/>
                <a:gd name="connsiteY225" fmla="*/ 1276372 h 2021352"/>
                <a:gd name="connsiteX226" fmla="*/ 1121423 w 2007943"/>
                <a:gd name="connsiteY226" fmla="*/ 1301347 h 2021352"/>
                <a:gd name="connsiteX227" fmla="*/ 1206769 w 2007943"/>
                <a:gd name="connsiteY227" fmla="*/ 1316350 h 2021352"/>
                <a:gd name="connsiteX228" fmla="*/ 1217774 w 2007943"/>
                <a:gd name="connsiteY228" fmla="*/ 1346490 h 2021352"/>
                <a:gd name="connsiteX229" fmla="*/ 1231385 w 2007943"/>
                <a:gd name="connsiteY229" fmla="*/ 1375688 h 2021352"/>
                <a:gd name="connsiteX230" fmla="*/ 1182940 w 2007943"/>
                <a:gd name="connsiteY230" fmla="*/ 1444773 h 2021352"/>
                <a:gd name="connsiteX231" fmla="*/ 1184377 w 2007943"/>
                <a:gd name="connsiteY231" fmla="*/ 1479069 h 2021352"/>
                <a:gd name="connsiteX232" fmla="*/ 1240728 w 2007943"/>
                <a:gd name="connsiteY232" fmla="*/ 1535397 h 2021352"/>
                <a:gd name="connsiteX233" fmla="*/ 1297079 w 2007943"/>
                <a:gd name="connsiteY233" fmla="*/ 1591748 h 2021352"/>
                <a:gd name="connsiteX234" fmla="*/ 1297079 w 2007943"/>
                <a:gd name="connsiteY234" fmla="*/ 1591748 h 2021352"/>
                <a:gd name="connsiteX235" fmla="*/ 1329600 w 2007943"/>
                <a:gd name="connsiteY235" fmla="*/ 1594623 h 2021352"/>
                <a:gd name="connsiteX236" fmla="*/ 1400572 w 2007943"/>
                <a:gd name="connsiteY236" fmla="*/ 1544852 h 2021352"/>
                <a:gd name="connsiteX237" fmla="*/ 1429769 w 2007943"/>
                <a:gd name="connsiteY237" fmla="*/ 1558440 h 2021352"/>
                <a:gd name="connsiteX238" fmla="*/ 1435451 w 2007943"/>
                <a:gd name="connsiteY238" fmla="*/ 1560686 h 2021352"/>
                <a:gd name="connsiteX239" fmla="*/ 1435451 w 2007943"/>
                <a:gd name="connsiteY239" fmla="*/ 2021353 h 2021352"/>
                <a:gd name="connsiteX240" fmla="*/ 0 w 2007943"/>
                <a:gd name="connsiteY240" fmla="*/ 2021353 h 2021352"/>
                <a:gd name="connsiteX241" fmla="*/ 0 w 2007943"/>
                <a:gd name="connsiteY241" fmla="*/ 233197 h 2021352"/>
                <a:gd name="connsiteX242" fmla="*/ 1158908 w 2007943"/>
                <a:gd name="connsiteY242" fmla="*/ 233197 h 2021352"/>
                <a:gd name="connsiteX243" fmla="*/ 1158908 w 2007943"/>
                <a:gd name="connsiteY243" fmla="*/ 484339 h 2021352"/>
                <a:gd name="connsiteX244" fmla="*/ 1184287 w 2007943"/>
                <a:gd name="connsiteY244" fmla="*/ 509718 h 2021352"/>
                <a:gd name="connsiteX245" fmla="*/ 1435496 w 2007943"/>
                <a:gd name="connsiteY245" fmla="*/ 509718 h 2021352"/>
                <a:gd name="connsiteX246" fmla="*/ 1435496 w 2007943"/>
                <a:gd name="connsiteY246" fmla="*/ 832685 h 2021352"/>
                <a:gd name="connsiteX247" fmla="*/ 233107 w 2007943"/>
                <a:gd name="connsiteY247" fmla="*/ 182461 h 2021352"/>
                <a:gd name="connsiteX248" fmla="*/ 1184355 w 2007943"/>
                <a:gd name="connsiteY248" fmla="*/ 182461 h 2021352"/>
                <a:gd name="connsiteX249" fmla="*/ 1202502 w 2007943"/>
                <a:gd name="connsiteY249" fmla="*/ 190119 h 2021352"/>
                <a:gd name="connsiteX250" fmla="*/ 1478753 w 2007943"/>
                <a:gd name="connsiteY250" fmla="*/ 466371 h 2021352"/>
                <a:gd name="connsiteX251" fmla="*/ 1486187 w 2007943"/>
                <a:gd name="connsiteY251" fmla="*/ 484338 h 2021352"/>
                <a:gd name="connsiteX252" fmla="*/ 1486187 w 2007943"/>
                <a:gd name="connsiteY252" fmla="*/ 484339 h 2021352"/>
                <a:gd name="connsiteX253" fmla="*/ 1486187 w 2007943"/>
                <a:gd name="connsiteY253" fmla="*/ 721645 h 2021352"/>
                <a:gd name="connsiteX254" fmla="*/ 1499843 w 2007943"/>
                <a:gd name="connsiteY254" fmla="*/ 717648 h 2021352"/>
                <a:gd name="connsiteX255" fmla="*/ 1659305 w 2007943"/>
                <a:gd name="connsiteY255" fmla="*/ 717648 h 2021352"/>
                <a:gd name="connsiteX256" fmla="*/ 1668671 w 2007943"/>
                <a:gd name="connsiteY256" fmla="*/ 719422 h 2021352"/>
                <a:gd name="connsiteX257" fmla="*/ 1668671 w 2007943"/>
                <a:gd name="connsiteY257" fmla="*/ 0 h 2021352"/>
                <a:gd name="connsiteX258" fmla="*/ 233107 w 2007943"/>
                <a:gd name="connsiteY258" fmla="*/ 0 h 2021352"/>
                <a:gd name="connsiteX259" fmla="*/ 233107 w 2007943"/>
                <a:gd name="connsiteY259" fmla="*/ 182371 h 2021352"/>
                <a:gd name="connsiteX260" fmla="*/ 1486345 w 2007943"/>
                <a:gd name="connsiteY260" fmla="*/ 1671726 h 2021352"/>
                <a:gd name="connsiteX261" fmla="*/ 1486345 w 2007943"/>
                <a:gd name="connsiteY261" fmla="*/ 1788156 h 2021352"/>
                <a:gd name="connsiteX262" fmla="*/ 1668738 w 2007943"/>
                <a:gd name="connsiteY262" fmla="*/ 1788156 h 2021352"/>
                <a:gd name="connsiteX263" fmla="*/ 1668738 w 2007943"/>
                <a:gd name="connsiteY263" fmla="*/ 1673927 h 2021352"/>
                <a:gd name="connsiteX264" fmla="*/ 1659372 w 2007943"/>
                <a:gd name="connsiteY264" fmla="*/ 1675701 h 2021352"/>
                <a:gd name="connsiteX265" fmla="*/ 1499910 w 2007943"/>
                <a:gd name="connsiteY265" fmla="*/ 1675701 h 2021352"/>
                <a:gd name="connsiteX266" fmla="*/ 1486232 w 2007943"/>
                <a:gd name="connsiteY266" fmla="*/ 1671703 h 2021352"/>
                <a:gd name="connsiteX267" fmla="*/ 1579574 w 2007943"/>
                <a:gd name="connsiteY267" fmla="*/ 972495 h 2021352"/>
                <a:gd name="connsiteX268" fmla="*/ 1803744 w 2007943"/>
                <a:gd name="connsiteY268" fmla="*/ 1196751 h 2021352"/>
                <a:gd name="connsiteX269" fmla="*/ 1579488 w 2007943"/>
                <a:gd name="connsiteY269" fmla="*/ 1420921 h 2021352"/>
                <a:gd name="connsiteX270" fmla="*/ 1355318 w 2007943"/>
                <a:gd name="connsiteY270" fmla="*/ 1196665 h 2021352"/>
                <a:gd name="connsiteX271" fmla="*/ 1420987 w 2007943"/>
                <a:gd name="connsiteY271" fmla="*/ 1038167 h 2021352"/>
                <a:gd name="connsiteX272" fmla="*/ 1579574 w 2007943"/>
                <a:gd name="connsiteY272" fmla="*/ 972495 h 202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007943" h="2021352">
                  <a:moveTo>
                    <a:pt x="1702292" y="1073967"/>
                  </a:moveTo>
                  <a:cubicBezTo>
                    <a:pt x="1634521" y="1006191"/>
                    <a:pt x="1524639" y="1006188"/>
                    <a:pt x="1456864" y="1073959"/>
                  </a:cubicBezTo>
                  <a:cubicBezTo>
                    <a:pt x="1389088" y="1141730"/>
                    <a:pt x="1389084" y="1251612"/>
                    <a:pt x="1456855" y="1319388"/>
                  </a:cubicBezTo>
                  <a:cubicBezTo>
                    <a:pt x="1524626" y="1387163"/>
                    <a:pt x="1634508" y="1387167"/>
                    <a:pt x="1702284" y="1319396"/>
                  </a:cubicBezTo>
                  <a:cubicBezTo>
                    <a:pt x="1734836" y="1286846"/>
                    <a:pt x="1753122" y="1242697"/>
                    <a:pt x="1753118" y="1196663"/>
                  </a:cubicBezTo>
                  <a:cubicBezTo>
                    <a:pt x="1753181" y="1150630"/>
                    <a:pt x="1734889" y="1106471"/>
                    <a:pt x="1702292" y="1073967"/>
                  </a:cubicBezTo>
                  <a:close/>
                  <a:moveTo>
                    <a:pt x="1709951" y="881759"/>
                  </a:moveTo>
                  <a:cubicBezTo>
                    <a:pt x="1722933" y="887147"/>
                    <a:pt x="1735571" y="893328"/>
                    <a:pt x="1747795" y="900265"/>
                  </a:cubicBezTo>
                  <a:cubicBezTo>
                    <a:pt x="1756722" y="905327"/>
                    <a:pt x="1767822" y="904493"/>
                    <a:pt x="1775892" y="898154"/>
                  </a:cubicBezTo>
                  <a:lnTo>
                    <a:pt x="1841025" y="852449"/>
                  </a:lnTo>
                  <a:lnTo>
                    <a:pt x="1882440" y="893887"/>
                  </a:lnTo>
                  <a:lnTo>
                    <a:pt x="1923810" y="935257"/>
                  </a:lnTo>
                  <a:lnTo>
                    <a:pt x="1877274" y="1001603"/>
                  </a:lnTo>
                  <a:cubicBezTo>
                    <a:pt x="1871692" y="1009592"/>
                    <a:pt x="1871203" y="1020080"/>
                    <a:pt x="1876016" y="1028554"/>
                  </a:cubicBezTo>
                  <a:lnTo>
                    <a:pt x="1876016" y="1028554"/>
                  </a:lnTo>
                  <a:cubicBezTo>
                    <a:pt x="1889869" y="1052963"/>
                    <a:pt x="1900677" y="1078978"/>
                    <a:pt x="1908201" y="1106017"/>
                  </a:cubicBezTo>
                  <a:cubicBezTo>
                    <a:pt x="1910768" y="1115476"/>
                    <a:pt x="1918578" y="1122595"/>
                    <a:pt x="1928235" y="1124276"/>
                  </a:cubicBezTo>
                  <a:lnTo>
                    <a:pt x="1928235" y="1124276"/>
                  </a:lnTo>
                  <a:lnTo>
                    <a:pt x="2007943" y="1138269"/>
                  </a:lnTo>
                  <a:lnTo>
                    <a:pt x="2007943" y="1255058"/>
                  </a:lnTo>
                  <a:lnTo>
                    <a:pt x="1928235" y="1269050"/>
                  </a:lnTo>
                  <a:cubicBezTo>
                    <a:pt x="1917848" y="1270861"/>
                    <a:pt x="1909666" y="1278909"/>
                    <a:pt x="1907684" y="1289264"/>
                  </a:cubicBezTo>
                  <a:cubicBezTo>
                    <a:pt x="1904057" y="1302090"/>
                    <a:pt x="1899670" y="1314690"/>
                    <a:pt x="1894545" y="1326995"/>
                  </a:cubicBezTo>
                  <a:cubicBezTo>
                    <a:pt x="1889157" y="1339977"/>
                    <a:pt x="1882976" y="1352616"/>
                    <a:pt x="1876039" y="1364840"/>
                  </a:cubicBezTo>
                  <a:cubicBezTo>
                    <a:pt x="1870977" y="1373763"/>
                    <a:pt x="1871802" y="1384860"/>
                    <a:pt x="1878128" y="1392936"/>
                  </a:cubicBezTo>
                  <a:lnTo>
                    <a:pt x="1923855" y="1458069"/>
                  </a:lnTo>
                  <a:lnTo>
                    <a:pt x="1882485" y="1499417"/>
                  </a:lnTo>
                  <a:lnTo>
                    <a:pt x="1841137" y="1540787"/>
                  </a:lnTo>
                  <a:lnTo>
                    <a:pt x="1774747" y="1494364"/>
                  </a:lnTo>
                  <a:cubicBezTo>
                    <a:pt x="1766754" y="1488792"/>
                    <a:pt x="1756272" y="1488303"/>
                    <a:pt x="1747795" y="1493106"/>
                  </a:cubicBezTo>
                  <a:lnTo>
                    <a:pt x="1747795" y="1493106"/>
                  </a:lnTo>
                  <a:cubicBezTo>
                    <a:pt x="1735570" y="1500049"/>
                    <a:pt x="1722923" y="1506223"/>
                    <a:pt x="1709929" y="1511590"/>
                  </a:cubicBezTo>
                  <a:cubicBezTo>
                    <a:pt x="1697025" y="1516982"/>
                    <a:pt x="1683792" y="1521550"/>
                    <a:pt x="1670310" y="1525268"/>
                  </a:cubicBezTo>
                  <a:cubicBezTo>
                    <a:pt x="1660862" y="1527847"/>
                    <a:pt x="1653756" y="1535654"/>
                    <a:pt x="1652073" y="1545302"/>
                  </a:cubicBezTo>
                  <a:lnTo>
                    <a:pt x="1652073" y="1545302"/>
                  </a:lnTo>
                  <a:lnTo>
                    <a:pt x="1638081" y="1625033"/>
                  </a:lnTo>
                  <a:lnTo>
                    <a:pt x="1521292" y="1625033"/>
                  </a:lnTo>
                  <a:lnTo>
                    <a:pt x="1507299" y="1545302"/>
                  </a:lnTo>
                  <a:cubicBezTo>
                    <a:pt x="1505483" y="1534919"/>
                    <a:pt x="1497438" y="1526739"/>
                    <a:pt x="1487086" y="1524751"/>
                  </a:cubicBezTo>
                  <a:cubicBezTo>
                    <a:pt x="1460734" y="1517250"/>
                    <a:pt x="1435371" y="1506634"/>
                    <a:pt x="1411532" y="1493128"/>
                  </a:cubicBezTo>
                  <a:cubicBezTo>
                    <a:pt x="1402610" y="1488060"/>
                    <a:pt x="1391510" y="1488885"/>
                    <a:pt x="1383435" y="1495217"/>
                  </a:cubicBezTo>
                  <a:lnTo>
                    <a:pt x="1318303" y="1540944"/>
                  </a:lnTo>
                  <a:lnTo>
                    <a:pt x="1276955" y="1499574"/>
                  </a:lnTo>
                  <a:lnTo>
                    <a:pt x="1235270" y="1458181"/>
                  </a:lnTo>
                  <a:lnTo>
                    <a:pt x="1281784" y="1391836"/>
                  </a:lnTo>
                  <a:cubicBezTo>
                    <a:pt x="1287373" y="1383851"/>
                    <a:pt x="1287871" y="1373363"/>
                    <a:pt x="1283064" y="1364885"/>
                  </a:cubicBezTo>
                  <a:lnTo>
                    <a:pt x="1283064" y="1364885"/>
                  </a:lnTo>
                  <a:cubicBezTo>
                    <a:pt x="1269245" y="1340465"/>
                    <a:pt x="1258474" y="1314442"/>
                    <a:pt x="1250992" y="1287400"/>
                  </a:cubicBezTo>
                  <a:cubicBezTo>
                    <a:pt x="1248415" y="1277946"/>
                    <a:pt x="1240610" y="1270831"/>
                    <a:pt x="1230958" y="1269140"/>
                  </a:cubicBezTo>
                  <a:lnTo>
                    <a:pt x="1230958" y="1269140"/>
                  </a:lnTo>
                  <a:lnTo>
                    <a:pt x="1151249" y="1255148"/>
                  </a:lnTo>
                  <a:lnTo>
                    <a:pt x="1151249" y="1138358"/>
                  </a:lnTo>
                  <a:lnTo>
                    <a:pt x="1230958" y="1124366"/>
                  </a:lnTo>
                  <a:cubicBezTo>
                    <a:pt x="1241348" y="1122562"/>
                    <a:pt x="1249533" y="1114511"/>
                    <a:pt x="1251509" y="1104153"/>
                  </a:cubicBezTo>
                  <a:cubicBezTo>
                    <a:pt x="1255136" y="1091333"/>
                    <a:pt x="1259523" y="1078741"/>
                    <a:pt x="1264647" y="1066443"/>
                  </a:cubicBezTo>
                  <a:cubicBezTo>
                    <a:pt x="1270027" y="1053457"/>
                    <a:pt x="1276208" y="1040818"/>
                    <a:pt x="1283154" y="1028599"/>
                  </a:cubicBezTo>
                  <a:cubicBezTo>
                    <a:pt x="1288220" y="1019665"/>
                    <a:pt x="1287386" y="1008556"/>
                    <a:pt x="1281043" y="1000480"/>
                  </a:cubicBezTo>
                  <a:lnTo>
                    <a:pt x="1235338" y="935347"/>
                  </a:lnTo>
                  <a:lnTo>
                    <a:pt x="1276731" y="893887"/>
                  </a:lnTo>
                  <a:lnTo>
                    <a:pt x="1318078" y="852539"/>
                  </a:lnTo>
                  <a:lnTo>
                    <a:pt x="1384424" y="899053"/>
                  </a:lnTo>
                  <a:cubicBezTo>
                    <a:pt x="1392409" y="904642"/>
                    <a:pt x="1402896" y="905140"/>
                    <a:pt x="1411375" y="900333"/>
                  </a:cubicBezTo>
                  <a:lnTo>
                    <a:pt x="1411375" y="900333"/>
                  </a:lnTo>
                  <a:cubicBezTo>
                    <a:pt x="1423599" y="893395"/>
                    <a:pt x="1436238" y="887215"/>
                    <a:pt x="1449219" y="881826"/>
                  </a:cubicBezTo>
                  <a:cubicBezTo>
                    <a:pt x="1462130" y="876459"/>
                    <a:pt x="1475361" y="871898"/>
                    <a:pt x="1488838" y="868171"/>
                  </a:cubicBezTo>
                  <a:cubicBezTo>
                    <a:pt x="1498291" y="865594"/>
                    <a:pt x="1505406" y="857788"/>
                    <a:pt x="1507097" y="848137"/>
                  </a:cubicBezTo>
                  <a:lnTo>
                    <a:pt x="1507097" y="848137"/>
                  </a:lnTo>
                  <a:lnTo>
                    <a:pt x="1521089" y="768428"/>
                  </a:lnTo>
                  <a:lnTo>
                    <a:pt x="1637879" y="768428"/>
                  </a:lnTo>
                  <a:lnTo>
                    <a:pt x="1651871" y="848137"/>
                  </a:lnTo>
                  <a:cubicBezTo>
                    <a:pt x="1653681" y="858523"/>
                    <a:pt x="1661729" y="866706"/>
                    <a:pt x="1672084" y="868688"/>
                  </a:cubicBezTo>
                  <a:cubicBezTo>
                    <a:pt x="1684905" y="872335"/>
                    <a:pt x="1697503" y="876722"/>
                    <a:pt x="1709816" y="881826"/>
                  </a:cubicBezTo>
                  <a:close/>
                  <a:moveTo>
                    <a:pt x="629763" y="1668986"/>
                  </a:moveTo>
                  <a:cubicBezTo>
                    <a:pt x="615753" y="1669403"/>
                    <a:pt x="604057" y="1658383"/>
                    <a:pt x="603640" y="1644373"/>
                  </a:cubicBezTo>
                  <a:cubicBezTo>
                    <a:pt x="603224" y="1630363"/>
                    <a:pt x="614243" y="1618667"/>
                    <a:pt x="628254" y="1618250"/>
                  </a:cubicBezTo>
                  <a:cubicBezTo>
                    <a:pt x="628757" y="1618235"/>
                    <a:pt x="629260" y="1618235"/>
                    <a:pt x="629763" y="1618250"/>
                  </a:cubicBezTo>
                  <a:lnTo>
                    <a:pt x="910507" y="1618250"/>
                  </a:lnTo>
                  <a:cubicBezTo>
                    <a:pt x="924517" y="1617833"/>
                    <a:pt x="936213" y="1628853"/>
                    <a:pt x="936629" y="1642863"/>
                  </a:cubicBezTo>
                  <a:cubicBezTo>
                    <a:pt x="937046" y="1656873"/>
                    <a:pt x="926027" y="1668569"/>
                    <a:pt x="912016" y="1668986"/>
                  </a:cubicBezTo>
                  <a:cubicBezTo>
                    <a:pt x="911513" y="1669001"/>
                    <a:pt x="911010" y="1669001"/>
                    <a:pt x="910507" y="1668986"/>
                  </a:cubicBezTo>
                  <a:close/>
                  <a:moveTo>
                    <a:pt x="629763" y="1530388"/>
                  </a:moveTo>
                  <a:cubicBezTo>
                    <a:pt x="615753" y="1530805"/>
                    <a:pt x="604057" y="1519786"/>
                    <a:pt x="603640" y="1505775"/>
                  </a:cubicBezTo>
                  <a:cubicBezTo>
                    <a:pt x="603224" y="1491765"/>
                    <a:pt x="614243" y="1480070"/>
                    <a:pt x="628254" y="1479653"/>
                  </a:cubicBezTo>
                  <a:cubicBezTo>
                    <a:pt x="628757" y="1479638"/>
                    <a:pt x="629260" y="1479638"/>
                    <a:pt x="629763" y="1479653"/>
                  </a:cubicBezTo>
                  <a:lnTo>
                    <a:pt x="1026397" y="1479652"/>
                  </a:lnTo>
                  <a:cubicBezTo>
                    <a:pt x="1040408" y="1479236"/>
                    <a:pt x="1052103" y="1490255"/>
                    <a:pt x="1052520" y="1504265"/>
                  </a:cubicBezTo>
                  <a:cubicBezTo>
                    <a:pt x="1052937" y="1518276"/>
                    <a:pt x="1041917" y="1529971"/>
                    <a:pt x="1027907" y="1530388"/>
                  </a:cubicBezTo>
                  <a:cubicBezTo>
                    <a:pt x="1027404" y="1530403"/>
                    <a:pt x="1026901" y="1530403"/>
                    <a:pt x="1026397" y="1530388"/>
                  </a:cubicBezTo>
                  <a:close/>
                  <a:moveTo>
                    <a:pt x="296914" y="1587233"/>
                  </a:moveTo>
                  <a:cubicBezTo>
                    <a:pt x="286991" y="1577310"/>
                    <a:pt x="286991" y="1561221"/>
                    <a:pt x="296914" y="1551298"/>
                  </a:cubicBezTo>
                  <a:cubicBezTo>
                    <a:pt x="306837" y="1541375"/>
                    <a:pt x="322926" y="1541375"/>
                    <a:pt x="332849" y="1551298"/>
                  </a:cubicBezTo>
                  <a:lnTo>
                    <a:pt x="369031" y="1587480"/>
                  </a:lnTo>
                  <a:lnTo>
                    <a:pt x="490896" y="1465615"/>
                  </a:lnTo>
                  <a:cubicBezTo>
                    <a:pt x="500820" y="1455692"/>
                    <a:pt x="516908" y="1455692"/>
                    <a:pt x="526832" y="1465615"/>
                  </a:cubicBezTo>
                  <a:cubicBezTo>
                    <a:pt x="536755" y="1475538"/>
                    <a:pt x="536755" y="1491627"/>
                    <a:pt x="526832" y="1501550"/>
                  </a:cubicBezTo>
                  <a:lnTo>
                    <a:pt x="386909" y="1641338"/>
                  </a:lnTo>
                  <a:cubicBezTo>
                    <a:pt x="377028" y="1651261"/>
                    <a:pt x="360973" y="1651295"/>
                    <a:pt x="351049" y="1641414"/>
                  </a:cubicBezTo>
                  <a:cubicBezTo>
                    <a:pt x="351024" y="1641389"/>
                    <a:pt x="350999" y="1641364"/>
                    <a:pt x="350974" y="1641338"/>
                  </a:cubicBezTo>
                  <a:lnTo>
                    <a:pt x="296847" y="1587233"/>
                  </a:lnTo>
                  <a:close/>
                  <a:moveTo>
                    <a:pt x="441171" y="1630243"/>
                  </a:moveTo>
                  <a:lnTo>
                    <a:pt x="441171" y="1670221"/>
                  </a:lnTo>
                  <a:lnTo>
                    <a:pt x="269514" y="1670221"/>
                  </a:lnTo>
                  <a:lnTo>
                    <a:pt x="269514" y="1498474"/>
                  </a:lnTo>
                  <a:lnTo>
                    <a:pt x="397532" y="1498474"/>
                  </a:lnTo>
                  <a:cubicBezTo>
                    <a:pt x="411543" y="1498057"/>
                    <a:pt x="422562" y="1486361"/>
                    <a:pt x="422146" y="1472351"/>
                  </a:cubicBezTo>
                  <a:cubicBezTo>
                    <a:pt x="421746" y="1458926"/>
                    <a:pt x="410957" y="1448137"/>
                    <a:pt x="397532" y="1447738"/>
                  </a:cubicBezTo>
                  <a:lnTo>
                    <a:pt x="244045" y="1447738"/>
                  </a:lnTo>
                  <a:cubicBezTo>
                    <a:pt x="230040" y="1447738"/>
                    <a:pt x="218688" y="1459090"/>
                    <a:pt x="218688" y="1473094"/>
                  </a:cubicBezTo>
                  <a:cubicBezTo>
                    <a:pt x="218688" y="1473102"/>
                    <a:pt x="218688" y="1473109"/>
                    <a:pt x="218688" y="1473117"/>
                  </a:cubicBezTo>
                  <a:lnTo>
                    <a:pt x="218688" y="1695690"/>
                  </a:lnTo>
                  <a:cubicBezTo>
                    <a:pt x="218675" y="1709694"/>
                    <a:pt x="230018" y="1721057"/>
                    <a:pt x="244022" y="1721069"/>
                  </a:cubicBezTo>
                  <a:cubicBezTo>
                    <a:pt x="244030" y="1721069"/>
                    <a:pt x="244037" y="1721069"/>
                    <a:pt x="244045" y="1721069"/>
                  </a:cubicBezTo>
                  <a:lnTo>
                    <a:pt x="466528" y="1721069"/>
                  </a:lnTo>
                  <a:cubicBezTo>
                    <a:pt x="480527" y="1721044"/>
                    <a:pt x="491862" y="1709689"/>
                    <a:pt x="491862" y="1695690"/>
                  </a:cubicBezTo>
                  <a:lnTo>
                    <a:pt x="491862" y="1630333"/>
                  </a:lnTo>
                  <a:cubicBezTo>
                    <a:pt x="491445" y="1616323"/>
                    <a:pt x="479750" y="1605303"/>
                    <a:pt x="465739" y="1605720"/>
                  </a:cubicBezTo>
                  <a:cubicBezTo>
                    <a:pt x="452315" y="1606119"/>
                    <a:pt x="441526" y="1616909"/>
                    <a:pt x="441126" y="1630333"/>
                  </a:cubicBezTo>
                  <a:close/>
                  <a:moveTo>
                    <a:pt x="629831" y="1211868"/>
                  </a:moveTo>
                  <a:cubicBezTo>
                    <a:pt x="615820" y="1212285"/>
                    <a:pt x="604125" y="1201265"/>
                    <a:pt x="603708" y="1187255"/>
                  </a:cubicBezTo>
                  <a:cubicBezTo>
                    <a:pt x="603291" y="1173245"/>
                    <a:pt x="614311" y="1161549"/>
                    <a:pt x="628321" y="1161132"/>
                  </a:cubicBezTo>
                  <a:cubicBezTo>
                    <a:pt x="628824" y="1161117"/>
                    <a:pt x="629327" y="1161117"/>
                    <a:pt x="629831" y="1161132"/>
                  </a:cubicBezTo>
                  <a:lnTo>
                    <a:pt x="910574" y="1161132"/>
                  </a:lnTo>
                  <a:cubicBezTo>
                    <a:pt x="924584" y="1160715"/>
                    <a:pt x="936280" y="1171735"/>
                    <a:pt x="936697" y="1185745"/>
                  </a:cubicBezTo>
                  <a:cubicBezTo>
                    <a:pt x="937114" y="1199756"/>
                    <a:pt x="926094" y="1211451"/>
                    <a:pt x="912084" y="1211868"/>
                  </a:cubicBezTo>
                  <a:cubicBezTo>
                    <a:pt x="911580" y="1211883"/>
                    <a:pt x="911077" y="1211883"/>
                    <a:pt x="910574" y="1211868"/>
                  </a:cubicBezTo>
                  <a:close/>
                  <a:moveTo>
                    <a:pt x="629831" y="1073271"/>
                  </a:moveTo>
                  <a:cubicBezTo>
                    <a:pt x="615820" y="1073688"/>
                    <a:pt x="604125" y="1062668"/>
                    <a:pt x="603708" y="1048658"/>
                  </a:cubicBezTo>
                  <a:cubicBezTo>
                    <a:pt x="603291" y="1034647"/>
                    <a:pt x="614311" y="1022952"/>
                    <a:pt x="628321" y="1022535"/>
                  </a:cubicBezTo>
                  <a:cubicBezTo>
                    <a:pt x="628824" y="1022520"/>
                    <a:pt x="629327" y="1022520"/>
                    <a:pt x="629831" y="1022535"/>
                  </a:cubicBezTo>
                  <a:lnTo>
                    <a:pt x="1026397" y="1022535"/>
                  </a:lnTo>
                  <a:cubicBezTo>
                    <a:pt x="1040408" y="1022118"/>
                    <a:pt x="1052103" y="1033138"/>
                    <a:pt x="1052520" y="1047148"/>
                  </a:cubicBezTo>
                  <a:cubicBezTo>
                    <a:pt x="1052937" y="1061158"/>
                    <a:pt x="1041917" y="1072854"/>
                    <a:pt x="1027907" y="1073271"/>
                  </a:cubicBezTo>
                  <a:cubicBezTo>
                    <a:pt x="1027404" y="1073286"/>
                    <a:pt x="1026901" y="1073286"/>
                    <a:pt x="1026397" y="1073271"/>
                  </a:cubicBezTo>
                  <a:close/>
                  <a:moveTo>
                    <a:pt x="296981" y="1130093"/>
                  </a:moveTo>
                  <a:cubicBezTo>
                    <a:pt x="287058" y="1120170"/>
                    <a:pt x="287058" y="1104081"/>
                    <a:pt x="296981" y="1094158"/>
                  </a:cubicBezTo>
                  <a:cubicBezTo>
                    <a:pt x="306905" y="1084235"/>
                    <a:pt x="322993" y="1084235"/>
                    <a:pt x="332917" y="1094158"/>
                  </a:cubicBezTo>
                  <a:lnTo>
                    <a:pt x="369099" y="1130340"/>
                  </a:lnTo>
                  <a:lnTo>
                    <a:pt x="490852" y="1008430"/>
                  </a:lnTo>
                  <a:cubicBezTo>
                    <a:pt x="500775" y="998507"/>
                    <a:pt x="516863" y="998507"/>
                    <a:pt x="526787" y="1008430"/>
                  </a:cubicBezTo>
                  <a:cubicBezTo>
                    <a:pt x="536710" y="1018354"/>
                    <a:pt x="536710" y="1034442"/>
                    <a:pt x="526787" y="1044365"/>
                  </a:cubicBezTo>
                  <a:lnTo>
                    <a:pt x="386954" y="1184176"/>
                  </a:lnTo>
                  <a:cubicBezTo>
                    <a:pt x="377072" y="1194099"/>
                    <a:pt x="361017" y="1194133"/>
                    <a:pt x="351094" y="1184251"/>
                  </a:cubicBezTo>
                  <a:cubicBezTo>
                    <a:pt x="351069" y="1184226"/>
                    <a:pt x="351044" y="1184201"/>
                    <a:pt x="351019" y="1184176"/>
                  </a:cubicBezTo>
                  <a:lnTo>
                    <a:pt x="296892" y="1130048"/>
                  </a:lnTo>
                  <a:close/>
                  <a:moveTo>
                    <a:pt x="441239" y="1173126"/>
                  </a:moveTo>
                  <a:lnTo>
                    <a:pt x="441239" y="1213104"/>
                  </a:lnTo>
                  <a:lnTo>
                    <a:pt x="269514" y="1213104"/>
                  </a:lnTo>
                  <a:lnTo>
                    <a:pt x="269514" y="1041356"/>
                  </a:lnTo>
                  <a:lnTo>
                    <a:pt x="397532" y="1041356"/>
                  </a:lnTo>
                  <a:cubicBezTo>
                    <a:pt x="411543" y="1040939"/>
                    <a:pt x="422562" y="1029243"/>
                    <a:pt x="422146" y="1015233"/>
                  </a:cubicBezTo>
                  <a:cubicBezTo>
                    <a:pt x="421746" y="1001809"/>
                    <a:pt x="410957" y="991019"/>
                    <a:pt x="397532" y="990620"/>
                  </a:cubicBezTo>
                  <a:lnTo>
                    <a:pt x="244045" y="990620"/>
                  </a:lnTo>
                  <a:cubicBezTo>
                    <a:pt x="230040" y="990620"/>
                    <a:pt x="218688" y="1001973"/>
                    <a:pt x="218688" y="1015977"/>
                  </a:cubicBezTo>
                  <a:cubicBezTo>
                    <a:pt x="218688" y="1015984"/>
                    <a:pt x="218688" y="1015992"/>
                    <a:pt x="218688" y="1015999"/>
                  </a:cubicBezTo>
                  <a:lnTo>
                    <a:pt x="218688" y="1238483"/>
                  </a:lnTo>
                  <a:cubicBezTo>
                    <a:pt x="218675" y="1252475"/>
                    <a:pt x="230008" y="1263827"/>
                    <a:pt x="244000" y="1263840"/>
                  </a:cubicBezTo>
                  <a:cubicBezTo>
                    <a:pt x="244015" y="1263840"/>
                    <a:pt x="244030" y="1263840"/>
                    <a:pt x="244045" y="1263840"/>
                  </a:cubicBezTo>
                  <a:lnTo>
                    <a:pt x="466528" y="1263839"/>
                  </a:lnTo>
                  <a:cubicBezTo>
                    <a:pt x="480532" y="1263852"/>
                    <a:pt x="491895" y="1252509"/>
                    <a:pt x="491907" y="1238505"/>
                  </a:cubicBezTo>
                  <a:cubicBezTo>
                    <a:pt x="491907" y="1238498"/>
                    <a:pt x="491907" y="1238490"/>
                    <a:pt x="491907" y="1238483"/>
                  </a:cubicBezTo>
                  <a:lnTo>
                    <a:pt x="491907" y="1173126"/>
                  </a:lnTo>
                  <a:cubicBezTo>
                    <a:pt x="492324" y="1159115"/>
                    <a:pt x="481304" y="1147420"/>
                    <a:pt x="467294" y="1147003"/>
                  </a:cubicBezTo>
                  <a:cubicBezTo>
                    <a:pt x="453284" y="1146586"/>
                    <a:pt x="441588" y="1157606"/>
                    <a:pt x="441171" y="1171616"/>
                  </a:cubicBezTo>
                  <a:cubicBezTo>
                    <a:pt x="441156" y="1172119"/>
                    <a:pt x="441156" y="1172623"/>
                    <a:pt x="441171" y="1173126"/>
                  </a:cubicBezTo>
                  <a:close/>
                  <a:moveTo>
                    <a:pt x="629763" y="754638"/>
                  </a:moveTo>
                  <a:cubicBezTo>
                    <a:pt x="615747" y="754638"/>
                    <a:pt x="604384" y="743276"/>
                    <a:pt x="604384" y="729259"/>
                  </a:cubicBezTo>
                  <a:cubicBezTo>
                    <a:pt x="604384" y="715243"/>
                    <a:pt x="615747" y="703880"/>
                    <a:pt x="629763" y="703880"/>
                  </a:cubicBezTo>
                  <a:lnTo>
                    <a:pt x="910507" y="703880"/>
                  </a:lnTo>
                  <a:cubicBezTo>
                    <a:pt x="924523" y="703880"/>
                    <a:pt x="935886" y="715243"/>
                    <a:pt x="935886" y="729259"/>
                  </a:cubicBezTo>
                  <a:cubicBezTo>
                    <a:pt x="935886" y="743276"/>
                    <a:pt x="924523" y="754638"/>
                    <a:pt x="910507" y="754638"/>
                  </a:cubicBezTo>
                  <a:close/>
                  <a:moveTo>
                    <a:pt x="629763" y="616041"/>
                  </a:moveTo>
                  <a:cubicBezTo>
                    <a:pt x="615753" y="616458"/>
                    <a:pt x="604057" y="605438"/>
                    <a:pt x="603640" y="591428"/>
                  </a:cubicBezTo>
                  <a:cubicBezTo>
                    <a:pt x="603224" y="577417"/>
                    <a:pt x="614243" y="565722"/>
                    <a:pt x="628254" y="565305"/>
                  </a:cubicBezTo>
                  <a:cubicBezTo>
                    <a:pt x="628757" y="565290"/>
                    <a:pt x="629260" y="565290"/>
                    <a:pt x="629763" y="565305"/>
                  </a:cubicBezTo>
                  <a:lnTo>
                    <a:pt x="1191429" y="565305"/>
                  </a:lnTo>
                  <a:cubicBezTo>
                    <a:pt x="1205440" y="564888"/>
                    <a:pt x="1217135" y="575908"/>
                    <a:pt x="1217552" y="589918"/>
                  </a:cubicBezTo>
                  <a:cubicBezTo>
                    <a:pt x="1217969" y="603928"/>
                    <a:pt x="1206950" y="615624"/>
                    <a:pt x="1192939" y="616041"/>
                  </a:cubicBezTo>
                  <a:cubicBezTo>
                    <a:pt x="1192436" y="616056"/>
                    <a:pt x="1191933" y="616056"/>
                    <a:pt x="1191429" y="616041"/>
                  </a:cubicBezTo>
                  <a:close/>
                  <a:moveTo>
                    <a:pt x="296914" y="672863"/>
                  </a:moveTo>
                  <a:cubicBezTo>
                    <a:pt x="286991" y="662940"/>
                    <a:pt x="286991" y="646851"/>
                    <a:pt x="296914" y="636928"/>
                  </a:cubicBezTo>
                  <a:cubicBezTo>
                    <a:pt x="306837" y="627005"/>
                    <a:pt x="322926" y="627005"/>
                    <a:pt x="332849" y="636928"/>
                  </a:cubicBezTo>
                  <a:lnTo>
                    <a:pt x="369031" y="673110"/>
                  </a:lnTo>
                  <a:lnTo>
                    <a:pt x="490896" y="551223"/>
                  </a:lnTo>
                  <a:cubicBezTo>
                    <a:pt x="500820" y="541300"/>
                    <a:pt x="516908" y="541300"/>
                    <a:pt x="526832" y="551223"/>
                  </a:cubicBezTo>
                  <a:cubicBezTo>
                    <a:pt x="536755" y="561146"/>
                    <a:pt x="536755" y="577235"/>
                    <a:pt x="526832" y="587158"/>
                  </a:cubicBezTo>
                  <a:lnTo>
                    <a:pt x="386999" y="726991"/>
                  </a:lnTo>
                  <a:cubicBezTo>
                    <a:pt x="377117" y="736914"/>
                    <a:pt x="361062" y="736948"/>
                    <a:pt x="351139" y="727066"/>
                  </a:cubicBezTo>
                  <a:cubicBezTo>
                    <a:pt x="351114" y="727041"/>
                    <a:pt x="351089" y="727016"/>
                    <a:pt x="351064" y="726991"/>
                  </a:cubicBezTo>
                  <a:lnTo>
                    <a:pt x="296937" y="672863"/>
                  </a:lnTo>
                  <a:close/>
                  <a:moveTo>
                    <a:pt x="441171" y="715896"/>
                  </a:moveTo>
                  <a:lnTo>
                    <a:pt x="441171" y="755874"/>
                  </a:lnTo>
                  <a:lnTo>
                    <a:pt x="269514" y="755874"/>
                  </a:lnTo>
                  <a:lnTo>
                    <a:pt x="269514" y="584238"/>
                  </a:lnTo>
                  <a:lnTo>
                    <a:pt x="397532" y="584238"/>
                  </a:lnTo>
                  <a:cubicBezTo>
                    <a:pt x="411543" y="583821"/>
                    <a:pt x="422562" y="572126"/>
                    <a:pt x="422146" y="558115"/>
                  </a:cubicBezTo>
                  <a:cubicBezTo>
                    <a:pt x="421746" y="544691"/>
                    <a:pt x="410957" y="533902"/>
                    <a:pt x="397532" y="533502"/>
                  </a:cubicBezTo>
                  <a:lnTo>
                    <a:pt x="244045" y="533502"/>
                  </a:lnTo>
                  <a:cubicBezTo>
                    <a:pt x="230053" y="533490"/>
                    <a:pt x="218700" y="544822"/>
                    <a:pt x="218688" y="558814"/>
                  </a:cubicBezTo>
                  <a:cubicBezTo>
                    <a:pt x="218688" y="558829"/>
                    <a:pt x="218688" y="558844"/>
                    <a:pt x="218688" y="558859"/>
                  </a:cubicBezTo>
                  <a:lnTo>
                    <a:pt x="218688" y="781365"/>
                  </a:lnTo>
                  <a:cubicBezTo>
                    <a:pt x="218688" y="795369"/>
                    <a:pt x="230040" y="806722"/>
                    <a:pt x="244045" y="806722"/>
                  </a:cubicBezTo>
                  <a:lnTo>
                    <a:pt x="466528" y="806722"/>
                  </a:lnTo>
                  <a:cubicBezTo>
                    <a:pt x="480518" y="806697"/>
                    <a:pt x="491850" y="795355"/>
                    <a:pt x="491862" y="781365"/>
                  </a:cubicBezTo>
                  <a:lnTo>
                    <a:pt x="491862" y="716008"/>
                  </a:lnTo>
                  <a:cubicBezTo>
                    <a:pt x="492279" y="701998"/>
                    <a:pt x="481259" y="690302"/>
                    <a:pt x="467249" y="689885"/>
                  </a:cubicBezTo>
                  <a:cubicBezTo>
                    <a:pt x="453239" y="689468"/>
                    <a:pt x="441543" y="700488"/>
                    <a:pt x="441126" y="714498"/>
                  </a:cubicBezTo>
                  <a:cubicBezTo>
                    <a:pt x="441111" y="715001"/>
                    <a:pt x="441111" y="715505"/>
                    <a:pt x="441126" y="716008"/>
                  </a:cubicBezTo>
                  <a:close/>
                  <a:moveTo>
                    <a:pt x="1399629" y="458982"/>
                  </a:moveTo>
                  <a:lnTo>
                    <a:pt x="1209734" y="269064"/>
                  </a:lnTo>
                  <a:lnTo>
                    <a:pt x="1209734" y="458982"/>
                  </a:lnTo>
                  <a:close/>
                  <a:moveTo>
                    <a:pt x="1435564" y="832685"/>
                  </a:moveTo>
                  <a:lnTo>
                    <a:pt x="1429859" y="834931"/>
                  </a:lnTo>
                  <a:cubicBezTo>
                    <a:pt x="1419977" y="839041"/>
                    <a:pt x="1410207" y="843555"/>
                    <a:pt x="1400662" y="848519"/>
                  </a:cubicBezTo>
                  <a:lnTo>
                    <a:pt x="1331576" y="800074"/>
                  </a:lnTo>
                  <a:cubicBezTo>
                    <a:pt x="1321505" y="791577"/>
                    <a:pt x="1306606" y="792202"/>
                    <a:pt x="1297281" y="801511"/>
                  </a:cubicBezTo>
                  <a:lnTo>
                    <a:pt x="1240840" y="857952"/>
                  </a:lnTo>
                  <a:lnTo>
                    <a:pt x="1184490" y="914303"/>
                  </a:lnTo>
                  <a:lnTo>
                    <a:pt x="1184490" y="914303"/>
                  </a:lnTo>
                  <a:cubicBezTo>
                    <a:pt x="1175822" y="922965"/>
                    <a:pt x="1174619" y="936598"/>
                    <a:pt x="1181637" y="946644"/>
                  </a:cubicBezTo>
                  <a:lnTo>
                    <a:pt x="1231407" y="1017616"/>
                  </a:lnTo>
                  <a:cubicBezTo>
                    <a:pt x="1226451" y="1027184"/>
                    <a:pt x="1221914" y="1036916"/>
                    <a:pt x="1217797" y="1046814"/>
                  </a:cubicBezTo>
                  <a:cubicBezTo>
                    <a:pt x="1213679" y="1056711"/>
                    <a:pt x="1210011" y="1066758"/>
                    <a:pt x="1206792" y="1076954"/>
                  </a:cubicBezTo>
                  <a:lnTo>
                    <a:pt x="1122434" y="1091777"/>
                  </a:lnTo>
                  <a:cubicBezTo>
                    <a:pt x="1109849" y="1093474"/>
                    <a:pt x="1100456" y="1104211"/>
                    <a:pt x="1100446" y="1116910"/>
                  </a:cubicBezTo>
                  <a:lnTo>
                    <a:pt x="1100446" y="1276372"/>
                  </a:lnTo>
                  <a:lnTo>
                    <a:pt x="1100446" y="1276372"/>
                  </a:lnTo>
                  <a:cubicBezTo>
                    <a:pt x="1100437" y="1288689"/>
                    <a:pt x="1109289" y="1299228"/>
                    <a:pt x="1121423" y="1301347"/>
                  </a:cubicBezTo>
                  <a:lnTo>
                    <a:pt x="1206769" y="1316350"/>
                  </a:lnTo>
                  <a:cubicBezTo>
                    <a:pt x="1210078" y="1326726"/>
                    <a:pt x="1213747" y="1336773"/>
                    <a:pt x="1217774" y="1346490"/>
                  </a:cubicBezTo>
                  <a:cubicBezTo>
                    <a:pt x="1221884" y="1356372"/>
                    <a:pt x="1226421" y="1366142"/>
                    <a:pt x="1231385" y="1375688"/>
                  </a:cubicBezTo>
                  <a:lnTo>
                    <a:pt x="1182940" y="1444773"/>
                  </a:lnTo>
                  <a:cubicBezTo>
                    <a:pt x="1174443" y="1454845"/>
                    <a:pt x="1175068" y="1469743"/>
                    <a:pt x="1184377" y="1479069"/>
                  </a:cubicBezTo>
                  <a:lnTo>
                    <a:pt x="1240728" y="1535397"/>
                  </a:lnTo>
                  <a:lnTo>
                    <a:pt x="1297079" y="1591748"/>
                  </a:lnTo>
                  <a:lnTo>
                    <a:pt x="1297079" y="1591748"/>
                  </a:lnTo>
                  <a:cubicBezTo>
                    <a:pt x="1305766" y="1600512"/>
                    <a:pt x="1319510" y="1601727"/>
                    <a:pt x="1329600" y="1594623"/>
                  </a:cubicBezTo>
                  <a:lnTo>
                    <a:pt x="1400572" y="1544852"/>
                  </a:lnTo>
                  <a:cubicBezTo>
                    <a:pt x="1410170" y="1549793"/>
                    <a:pt x="1419902" y="1554323"/>
                    <a:pt x="1429769" y="1558440"/>
                  </a:cubicBezTo>
                  <a:lnTo>
                    <a:pt x="1435451" y="1560686"/>
                  </a:lnTo>
                  <a:lnTo>
                    <a:pt x="1435451" y="2021353"/>
                  </a:lnTo>
                  <a:lnTo>
                    <a:pt x="0" y="2021353"/>
                  </a:lnTo>
                  <a:lnTo>
                    <a:pt x="0" y="233197"/>
                  </a:lnTo>
                  <a:lnTo>
                    <a:pt x="1158908" y="233197"/>
                  </a:lnTo>
                  <a:lnTo>
                    <a:pt x="1158908" y="484339"/>
                  </a:lnTo>
                  <a:cubicBezTo>
                    <a:pt x="1158908" y="498355"/>
                    <a:pt x="1170271" y="509718"/>
                    <a:pt x="1184287" y="509718"/>
                  </a:cubicBezTo>
                  <a:lnTo>
                    <a:pt x="1435496" y="509718"/>
                  </a:lnTo>
                  <a:lnTo>
                    <a:pt x="1435496" y="832685"/>
                  </a:lnTo>
                  <a:close/>
                  <a:moveTo>
                    <a:pt x="233107" y="182461"/>
                  </a:moveTo>
                  <a:lnTo>
                    <a:pt x="1184355" y="182461"/>
                  </a:lnTo>
                  <a:cubicBezTo>
                    <a:pt x="1191190" y="182456"/>
                    <a:pt x="1197737" y="185219"/>
                    <a:pt x="1202502" y="190119"/>
                  </a:cubicBezTo>
                  <a:lnTo>
                    <a:pt x="1478753" y="466371"/>
                  </a:lnTo>
                  <a:cubicBezTo>
                    <a:pt x="1483535" y="471124"/>
                    <a:pt x="1486213" y="477596"/>
                    <a:pt x="1486187" y="484338"/>
                  </a:cubicBezTo>
                  <a:lnTo>
                    <a:pt x="1486187" y="484339"/>
                  </a:lnTo>
                  <a:lnTo>
                    <a:pt x="1486187" y="721645"/>
                  </a:lnTo>
                  <a:cubicBezTo>
                    <a:pt x="1490259" y="719024"/>
                    <a:pt x="1495001" y="717636"/>
                    <a:pt x="1499843" y="717648"/>
                  </a:cubicBezTo>
                  <a:lnTo>
                    <a:pt x="1659305" y="717648"/>
                  </a:lnTo>
                  <a:cubicBezTo>
                    <a:pt x="1662511" y="717644"/>
                    <a:pt x="1665688" y="718246"/>
                    <a:pt x="1668671" y="719422"/>
                  </a:cubicBezTo>
                  <a:lnTo>
                    <a:pt x="1668671" y="0"/>
                  </a:lnTo>
                  <a:lnTo>
                    <a:pt x="233107" y="0"/>
                  </a:lnTo>
                  <a:lnTo>
                    <a:pt x="233107" y="182371"/>
                  </a:lnTo>
                  <a:close/>
                  <a:moveTo>
                    <a:pt x="1486345" y="1671726"/>
                  </a:moveTo>
                  <a:lnTo>
                    <a:pt x="1486345" y="1788156"/>
                  </a:lnTo>
                  <a:lnTo>
                    <a:pt x="1668738" y="1788156"/>
                  </a:lnTo>
                  <a:lnTo>
                    <a:pt x="1668738" y="1673927"/>
                  </a:lnTo>
                  <a:cubicBezTo>
                    <a:pt x="1665754" y="1675097"/>
                    <a:pt x="1662577" y="1675699"/>
                    <a:pt x="1659372" y="1675701"/>
                  </a:cubicBezTo>
                  <a:lnTo>
                    <a:pt x="1499910" y="1675701"/>
                  </a:lnTo>
                  <a:cubicBezTo>
                    <a:pt x="1495061" y="1675711"/>
                    <a:pt x="1490313" y="1674323"/>
                    <a:pt x="1486232" y="1671703"/>
                  </a:cubicBezTo>
                  <a:close/>
                  <a:moveTo>
                    <a:pt x="1579574" y="972495"/>
                  </a:moveTo>
                  <a:cubicBezTo>
                    <a:pt x="1703403" y="972519"/>
                    <a:pt x="1803767" y="1072922"/>
                    <a:pt x="1803744" y="1196751"/>
                  </a:cubicBezTo>
                  <a:cubicBezTo>
                    <a:pt x="1803720" y="1320580"/>
                    <a:pt x="1703317" y="1420945"/>
                    <a:pt x="1579488" y="1420921"/>
                  </a:cubicBezTo>
                  <a:cubicBezTo>
                    <a:pt x="1455659" y="1420897"/>
                    <a:pt x="1355295" y="1320495"/>
                    <a:pt x="1355318" y="1196665"/>
                  </a:cubicBezTo>
                  <a:cubicBezTo>
                    <a:pt x="1355329" y="1137216"/>
                    <a:pt x="1378951" y="1080204"/>
                    <a:pt x="1420987" y="1038167"/>
                  </a:cubicBezTo>
                  <a:cubicBezTo>
                    <a:pt x="1463004" y="996044"/>
                    <a:pt x="1520079" y="972409"/>
                    <a:pt x="1579574" y="972495"/>
                  </a:cubicBezTo>
                  <a:close/>
                </a:path>
              </a:pathLst>
            </a:custGeom>
            <a:solidFill>
              <a:srgbClr val="36008C"/>
            </a:solidFill>
            <a:ln w="22384" cap="flat">
              <a:noFill/>
              <a:prstDash val="solid"/>
              <a:miter/>
            </a:ln>
          </p:spPr>
          <p:txBody>
            <a:bodyPr rtlCol="0" anchor="ctr"/>
            <a:lstStyle/>
            <a:p>
              <a:pPr defTabSz="914126"/>
              <a:endParaRPr lang="en-IN" sz="1799">
                <a:solidFill>
                  <a:prstClr val="black"/>
                </a:solidFill>
                <a:latin typeface="Calibri" panose="020F0502020204030204"/>
              </a:endParaRPr>
            </a:p>
          </p:txBody>
        </p:sp>
        <p:sp>
          <p:nvSpPr>
            <p:cNvPr id="185" name="Rectangle 184">
              <a:extLst>
                <a:ext uri="{FF2B5EF4-FFF2-40B4-BE49-F238E27FC236}">
                  <a16:creationId xmlns:a16="http://schemas.microsoft.com/office/drawing/2014/main" id="{30141805-2190-5EC2-DD11-6EC1A4CECF3D}"/>
                </a:ext>
              </a:extLst>
            </p:cNvPr>
            <p:cNvSpPr/>
            <p:nvPr/>
          </p:nvSpPr>
          <p:spPr>
            <a:xfrm>
              <a:off x="0" y="1975837"/>
              <a:ext cx="9873876" cy="1265942"/>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dirty="0">
                <a:solidFill>
                  <a:prstClr val="white"/>
                </a:solidFill>
                <a:latin typeface="Calibri" panose="020F0502020204030204"/>
              </a:endParaRPr>
            </a:p>
          </p:txBody>
        </p:sp>
        <p:sp>
          <p:nvSpPr>
            <p:cNvPr id="186" name="TextBox 185">
              <a:extLst>
                <a:ext uri="{FF2B5EF4-FFF2-40B4-BE49-F238E27FC236}">
                  <a16:creationId xmlns:a16="http://schemas.microsoft.com/office/drawing/2014/main" id="{A41DDB3A-94C6-11AB-8455-F1E7E435CE36}"/>
                </a:ext>
              </a:extLst>
            </p:cNvPr>
            <p:cNvSpPr txBox="1"/>
            <p:nvPr/>
          </p:nvSpPr>
          <p:spPr>
            <a:xfrm>
              <a:off x="211756" y="2408765"/>
              <a:ext cx="7966804" cy="400085"/>
            </a:xfrm>
            <a:prstGeom prst="rect">
              <a:avLst/>
            </a:prstGeom>
            <a:noFill/>
          </p:spPr>
          <p:txBody>
            <a:bodyPr wrap="square" anchor="ctr">
              <a:spAutoFit/>
            </a:bodyPr>
            <a:lstStyle/>
            <a:p>
              <a:pPr defTabSz="914126"/>
              <a:r>
                <a:rPr lang="en-US" sz="1999"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The Validation Master Plan (VMP) </a:t>
              </a:r>
              <a:r>
                <a:rPr lang="en-US" sz="1999"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applies</a:t>
              </a:r>
            </a:p>
          </p:txBody>
        </p:sp>
      </p:grpSp>
      <p:grpSp>
        <p:nvGrpSpPr>
          <p:cNvPr id="56" name="Group 55">
            <a:extLst>
              <a:ext uri="{FF2B5EF4-FFF2-40B4-BE49-F238E27FC236}">
                <a16:creationId xmlns:a16="http://schemas.microsoft.com/office/drawing/2014/main" id="{AEC30C7A-286D-67EC-10DE-85735505BBF4}"/>
              </a:ext>
            </a:extLst>
          </p:cNvPr>
          <p:cNvGrpSpPr/>
          <p:nvPr/>
        </p:nvGrpSpPr>
        <p:grpSpPr>
          <a:xfrm>
            <a:off x="7826789" y="1273563"/>
            <a:ext cx="4346697" cy="4509992"/>
            <a:chOff x="7676548" y="1147425"/>
            <a:chExt cx="4113062" cy="4267581"/>
          </a:xfrm>
        </p:grpSpPr>
        <p:sp>
          <p:nvSpPr>
            <p:cNvPr id="170" name="Freeform: Shape 169">
              <a:extLst>
                <a:ext uri="{FF2B5EF4-FFF2-40B4-BE49-F238E27FC236}">
                  <a16:creationId xmlns:a16="http://schemas.microsoft.com/office/drawing/2014/main" id="{54287BDF-BF27-132D-1416-5D04E8099C1A}"/>
                </a:ext>
              </a:extLst>
            </p:cNvPr>
            <p:cNvSpPr/>
            <p:nvPr/>
          </p:nvSpPr>
          <p:spPr>
            <a:xfrm flipH="1">
              <a:off x="9659904" y="1147425"/>
              <a:ext cx="2129706" cy="4267581"/>
            </a:xfrm>
            <a:custGeom>
              <a:avLst/>
              <a:gdLst>
                <a:gd name="connsiteX0" fmla="*/ 2342677 w 2342677"/>
                <a:gd name="connsiteY0" fmla="*/ 0 h 4694339"/>
                <a:gd name="connsiteX1" fmla="*/ 2225382 w 2342677"/>
                <a:gd name="connsiteY1" fmla="*/ 2967 h 4694339"/>
                <a:gd name="connsiteX2" fmla="*/ 0 w 2342677"/>
                <a:gd name="connsiteY2" fmla="*/ 2347169 h 4694339"/>
                <a:gd name="connsiteX3" fmla="*/ 2225382 w 2342677"/>
                <a:gd name="connsiteY3" fmla="*/ 4691372 h 4694339"/>
                <a:gd name="connsiteX4" fmla="*/ 2342677 w 2342677"/>
                <a:gd name="connsiteY4" fmla="*/ 4694339 h 4694339"/>
                <a:gd name="connsiteX5" fmla="*/ 2342677 w 2342677"/>
                <a:gd name="connsiteY5" fmla="*/ 4286332 h 4694339"/>
                <a:gd name="connsiteX6" fmla="*/ 2156989 w 2342677"/>
                <a:gd name="connsiteY6" fmla="*/ 4276962 h 4694339"/>
                <a:gd name="connsiteX7" fmla="*/ 414247 w 2342677"/>
                <a:gd name="connsiteY7" fmla="*/ 2347168 h 4694339"/>
                <a:gd name="connsiteX8" fmla="*/ 2156989 w 2342677"/>
                <a:gd name="connsiteY8" fmla="*/ 417374 h 4694339"/>
                <a:gd name="connsiteX9" fmla="*/ 2342677 w 2342677"/>
                <a:gd name="connsiteY9" fmla="*/ 408004 h 4694339"/>
                <a:gd name="connsiteX10" fmla="*/ 2342677 w 2342677"/>
                <a:gd name="connsiteY10" fmla="*/ 0 h 4694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2677" h="4694339">
                  <a:moveTo>
                    <a:pt x="2342677" y="0"/>
                  </a:moveTo>
                  <a:lnTo>
                    <a:pt x="2225382" y="2967"/>
                  </a:lnTo>
                  <a:cubicBezTo>
                    <a:pt x="985767" y="65834"/>
                    <a:pt x="0" y="1091326"/>
                    <a:pt x="0" y="2347169"/>
                  </a:cubicBezTo>
                  <a:cubicBezTo>
                    <a:pt x="0" y="3603012"/>
                    <a:pt x="985767" y="4628505"/>
                    <a:pt x="2225382" y="4691372"/>
                  </a:cubicBezTo>
                  <a:lnTo>
                    <a:pt x="2342677" y="4694339"/>
                  </a:lnTo>
                  <a:lnTo>
                    <a:pt x="2342677" y="4286332"/>
                  </a:lnTo>
                  <a:lnTo>
                    <a:pt x="2156989" y="4276962"/>
                  </a:lnTo>
                  <a:cubicBezTo>
                    <a:pt x="1178117" y="4177625"/>
                    <a:pt x="414247" y="3351537"/>
                    <a:pt x="414247" y="2347168"/>
                  </a:cubicBezTo>
                  <a:cubicBezTo>
                    <a:pt x="414247" y="1342799"/>
                    <a:pt x="1178117" y="516712"/>
                    <a:pt x="2156989" y="417374"/>
                  </a:cubicBezTo>
                  <a:lnTo>
                    <a:pt x="2342677" y="408004"/>
                  </a:lnTo>
                  <a:lnTo>
                    <a:pt x="2342677" y="0"/>
                  </a:lnTo>
                  <a:close/>
                </a:path>
              </a:pathLst>
            </a:cu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dirty="0">
                <a:solidFill>
                  <a:prstClr val="white"/>
                </a:solidFill>
                <a:latin typeface="Calibri" panose="020F0502020204030204"/>
              </a:endParaRPr>
            </a:p>
          </p:txBody>
        </p:sp>
        <p:sp>
          <p:nvSpPr>
            <p:cNvPr id="171" name="Arc 170">
              <a:extLst>
                <a:ext uri="{FF2B5EF4-FFF2-40B4-BE49-F238E27FC236}">
                  <a16:creationId xmlns:a16="http://schemas.microsoft.com/office/drawing/2014/main" id="{93B30E77-D19A-227A-1688-0C6CEFCEBB18}"/>
                </a:ext>
              </a:extLst>
            </p:cNvPr>
            <p:cNvSpPr/>
            <p:nvPr/>
          </p:nvSpPr>
          <p:spPr>
            <a:xfrm flipH="1">
              <a:off x="7676548" y="1341406"/>
              <a:ext cx="3876754" cy="3879619"/>
            </a:xfrm>
            <a:prstGeom prst="arc">
              <a:avLst>
                <a:gd name="adj1" fmla="val 2701193"/>
                <a:gd name="adj2" fmla="val 8062628"/>
              </a:avLst>
            </a:prstGeom>
            <a:noFill/>
            <a:ln>
              <a:solidFill>
                <a:schemeClr val="bg1">
                  <a:lumMod val="85000"/>
                </a:schemeClr>
              </a:solidFill>
              <a:headEnd type="oval" w="med" len="me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dirty="0">
                <a:solidFill>
                  <a:prstClr val="white"/>
                </a:solidFill>
                <a:latin typeface="Calibri" panose="020F0502020204030204"/>
              </a:endParaRPr>
            </a:p>
          </p:txBody>
        </p:sp>
        <p:grpSp>
          <p:nvGrpSpPr>
            <p:cNvPr id="182" name="Group 181">
              <a:extLst>
                <a:ext uri="{FF2B5EF4-FFF2-40B4-BE49-F238E27FC236}">
                  <a16:creationId xmlns:a16="http://schemas.microsoft.com/office/drawing/2014/main" id="{401F9E0B-7294-F009-211F-A8E5270FC82E}"/>
                </a:ext>
              </a:extLst>
            </p:cNvPr>
            <p:cNvGrpSpPr/>
            <p:nvPr/>
          </p:nvGrpSpPr>
          <p:grpSpPr>
            <a:xfrm>
              <a:off x="7962528" y="1645802"/>
              <a:ext cx="3278032" cy="3273553"/>
              <a:chOff x="7945560" y="1973405"/>
              <a:chExt cx="3278032" cy="3273553"/>
            </a:xfrm>
          </p:grpSpPr>
          <p:sp>
            <p:nvSpPr>
              <p:cNvPr id="181" name="Arc 180">
                <a:extLst>
                  <a:ext uri="{FF2B5EF4-FFF2-40B4-BE49-F238E27FC236}">
                    <a16:creationId xmlns:a16="http://schemas.microsoft.com/office/drawing/2014/main" id="{678619B7-6AEC-BBF2-0446-C667088EF0E9}"/>
                  </a:ext>
                </a:extLst>
              </p:cNvPr>
              <p:cNvSpPr/>
              <p:nvPr/>
            </p:nvSpPr>
            <p:spPr>
              <a:xfrm flipH="1">
                <a:off x="7950040" y="1973405"/>
                <a:ext cx="3273552" cy="3273553"/>
              </a:xfrm>
              <a:prstGeom prst="arc">
                <a:avLst/>
              </a:prstGeom>
              <a:solidFill>
                <a:schemeClr val="bg1">
                  <a:alpha val="15000"/>
                </a:schemeClr>
              </a:solidFill>
              <a:ln w="2540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pic>
            <p:nvPicPr>
              <p:cNvPr id="179" name="Picture 178">
                <a:extLst>
                  <a:ext uri="{FF2B5EF4-FFF2-40B4-BE49-F238E27FC236}">
                    <a16:creationId xmlns:a16="http://schemas.microsoft.com/office/drawing/2014/main" id="{02E9B8E2-5857-182E-17E0-7C61E6DF07ED}"/>
                  </a:ext>
                </a:extLst>
              </p:cNvPr>
              <p:cNvPicPr>
                <a:picLocks noChangeAspect="1"/>
              </p:cNvPicPr>
              <p:nvPr/>
            </p:nvPicPr>
            <p:blipFill>
              <a:blip r:embed="rId2">
                <a:extLst>
                  <a:ext uri="{28A0092B-C50C-407E-A947-70E740481C1C}">
                    <a14:useLocalDpi xmlns:a14="http://schemas.microsoft.com/office/drawing/2010/main" val="0"/>
                  </a:ext>
                </a:extLst>
              </a:blip>
              <a:srcRect l="18064" r="15178"/>
              <a:stretch>
                <a:fillRect/>
              </a:stretch>
            </p:blipFill>
            <p:spPr>
              <a:xfrm>
                <a:off x="7945560" y="1973405"/>
                <a:ext cx="3278032" cy="3273552"/>
              </a:xfrm>
              <a:custGeom>
                <a:avLst/>
                <a:gdLst>
                  <a:gd name="connsiteX0" fmla="*/ 1492512 w 2985024"/>
                  <a:gd name="connsiteY0" fmla="*/ 0 h 2980944"/>
                  <a:gd name="connsiteX1" fmla="*/ 2985024 w 2985024"/>
                  <a:gd name="connsiteY1" fmla="*/ 1492512 h 2980944"/>
                  <a:gd name="connsiteX2" fmla="*/ 1645113 w 2985024"/>
                  <a:gd name="connsiteY2" fmla="*/ 2977319 h 2980944"/>
                  <a:gd name="connsiteX3" fmla="*/ 1573311 w 2985024"/>
                  <a:gd name="connsiteY3" fmla="*/ 2980944 h 2980944"/>
                  <a:gd name="connsiteX4" fmla="*/ 1411713 w 2985024"/>
                  <a:gd name="connsiteY4" fmla="*/ 2980944 h 2980944"/>
                  <a:gd name="connsiteX5" fmla="*/ 1339911 w 2985024"/>
                  <a:gd name="connsiteY5" fmla="*/ 2977319 h 2980944"/>
                  <a:gd name="connsiteX6" fmla="*/ 0 w 2985024"/>
                  <a:gd name="connsiteY6" fmla="*/ 1492512 h 2980944"/>
                  <a:gd name="connsiteX7" fmla="*/ 1492512 w 2985024"/>
                  <a:gd name="connsiteY7" fmla="*/ 0 h 298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5024" h="2980944">
                    <a:moveTo>
                      <a:pt x="1492512" y="0"/>
                    </a:moveTo>
                    <a:cubicBezTo>
                      <a:pt x="2316804" y="0"/>
                      <a:pt x="2985024" y="668220"/>
                      <a:pt x="2985024" y="1492512"/>
                    </a:cubicBezTo>
                    <a:cubicBezTo>
                      <a:pt x="2985024" y="2265286"/>
                      <a:pt x="2397721" y="2900887"/>
                      <a:pt x="1645113" y="2977319"/>
                    </a:cubicBezTo>
                    <a:lnTo>
                      <a:pt x="1573311" y="2980944"/>
                    </a:lnTo>
                    <a:lnTo>
                      <a:pt x="1411713" y="2980944"/>
                    </a:lnTo>
                    <a:lnTo>
                      <a:pt x="1339911" y="2977319"/>
                    </a:lnTo>
                    <a:cubicBezTo>
                      <a:pt x="587303" y="2900887"/>
                      <a:pt x="0" y="2265286"/>
                      <a:pt x="0" y="1492512"/>
                    </a:cubicBezTo>
                    <a:cubicBezTo>
                      <a:pt x="0" y="668220"/>
                      <a:pt x="668220" y="0"/>
                      <a:pt x="1492512" y="0"/>
                    </a:cubicBezTo>
                    <a:close/>
                  </a:path>
                </a:pathLst>
              </a:custGeom>
              <a:ln>
                <a:noFill/>
              </a:ln>
            </p:spPr>
          </p:pic>
        </p:grpSp>
      </p:grpSp>
      <p:grpSp>
        <p:nvGrpSpPr>
          <p:cNvPr id="4" name="Group 3">
            <a:extLst>
              <a:ext uri="{FF2B5EF4-FFF2-40B4-BE49-F238E27FC236}">
                <a16:creationId xmlns:a16="http://schemas.microsoft.com/office/drawing/2014/main" id="{D02AD77F-2E37-4CFB-56FA-53B07C6CFD5E}"/>
              </a:ext>
            </a:extLst>
          </p:cNvPr>
          <p:cNvGrpSpPr/>
          <p:nvPr/>
        </p:nvGrpSpPr>
        <p:grpSpPr>
          <a:xfrm>
            <a:off x="211701" y="4751702"/>
            <a:ext cx="7964729" cy="861550"/>
            <a:chOff x="211756" y="4752047"/>
            <a:chExt cx="7966804" cy="861774"/>
          </a:xfrm>
        </p:grpSpPr>
        <p:sp>
          <p:nvSpPr>
            <p:cNvPr id="203" name="TextBox 202">
              <a:extLst>
                <a:ext uri="{FF2B5EF4-FFF2-40B4-BE49-F238E27FC236}">
                  <a16:creationId xmlns:a16="http://schemas.microsoft.com/office/drawing/2014/main" id="{319F7C1A-EA55-6EBE-6892-7EB58BDC0723}"/>
                </a:ext>
              </a:extLst>
            </p:cNvPr>
            <p:cNvSpPr txBox="1"/>
            <p:nvPr/>
          </p:nvSpPr>
          <p:spPr>
            <a:xfrm>
              <a:off x="836392" y="4752047"/>
              <a:ext cx="7342168" cy="861774"/>
            </a:xfrm>
            <a:prstGeom prst="rect">
              <a:avLst/>
            </a:prstGeom>
            <a:noFill/>
            <a:ln>
              <a:noFill/>
            </a:ln>
          </p:spPr>
          <p:txBody>
            <a:bodyPr wrap="square" anchor="ctr">
              <a:spAutoFit/>
            </a:bodyPr>
            <a:lstStyle/>
            <a:p>
              <a:pPr defTabSz="914126"/>
              <a:r>
                <a:rPr lang="en-US" sz="1600" dirty="0">
                  <a:solidFill>
                    <a:prstClr val="black">
                      <a:lumMod val="75000"/>
                      <a:lumOff val="25000"/>
                    </a:prstClr>
                  </a:solidFill>
                  <a:latin typeface="Arial" panose="020B0604020202020204" pitchFamily="34" charset="0"/>
                  <a:cs typeface="Arial" panose="020B0604020202020204" pitchFamily="34" charset="0"/>
                </a:rPr>
                <a:t>The </a:t>
              </a:r>
              <a:r>
                <a:rPr lang="en-US" sz="1799" b="1" dirty="0">
                  <a:solidFill>
                    <a:srgbClr val="FF5F54"/>
                  </a:solidFill>
                  <a:latin typeface="Century Gothic" panose="020B0502020202020204" pitchFamily="34" charset="0"/>
                  <a:cs typeface="Arial" panose="020B0604020202020204" pitchFamily="34" charset="0"/>
                </a:rPr>
                <a:t>VP</a:t>
              </a:r>
              <a:r>
                <a:rPr lang="en-US" sz="1600" dirty="0">
                  <a:solidFill>
                    <a:prstClr val="black">
                      <a:lumMod val="75000"/>
                      <a:lumOff val="25000"/>
                    </a:prstClr>
                  </a:solidFill>
                  <a:latin typeface="Arial" panose="020B0604020202020204" pitchFamily="34" charset="0"/>
                  <a:cs typeface="Arial" panose="020B0604020202020204" pitchFamily="34" charset="0"/>
                </a:rPr>
                <a:t>,</a:t>
              </a:r>
              <a:r>
                <a:rPr lang="en-US" sz="1600" b="1" dirty="0">
                  <a:solidFill>
                    <a:prstClr val="black">
                      <a:lumMod val="75000"/>
                      <a:lumOff val="25000"/>
                    </a:prstClr>
                  </a:solidFill>
                  <a:latin typeface="Arial" panose="020B0604020202020204" pitchFamily="34" charset="0"/>
                  <a:cs typeface="Arial" panose="020B0604020202020204" pitchFamily="34" charset="0"/>
                </a:rPr>
                <a:t> </a:t>
              </a:r>
              <a:r>
                <a:rPr lang="en-US" sz="1600" dirty="0">
                  <a:solidFill>
                    <a:prstClr val="black">
                      <a:lumMod val="75000"/>
                      <a:lumOff val="25000"/>
                    </a:prstClr>
                  </a:solidFill>
                  <a:latin typeface="Arial" panose="020B0604020202020204" pitchFamily="34" charset="0"/>
                  <a:cs typeface="Arial" panose="020B0604020202020204" pitchFamily="34" charset="0"/>
                </a:rPr>
                <a:t>derived from the VMP, focuses on specific validation projects, detailing the procedures, responsibilities, and requirements needed to achieve compliance for those specific systems or projects.</a:t>
              </a:r>
            </a:p>
          </p:txBody>
        </p:sp>
        <p:grpSp>
          <p:nvGrpSpPr>
            <p:cNvPr id="192" name="Group 191">
              <a:extLst>
                <a:ext uri="{FF2B5EF4-FFF2-40B4-BE49-F238E27FC236}">
                  <a16:creationId xmlns:a16="http://schemas.microsoft.com/office/drawing/2014/main" id="{0D46CA19-7BB1-50D9-0016-45C150831D50}"/>
                </a:ext>
              </a:extLst>
            </p:cNvPr>
            <p:cNvGrpSpPr/>
            <p:nvPr/>
          </p:nvGrpSpPr>
          <p:grpSpPr>
            <a:xfrm rot="16200000">
              <a:off x="241781" y="4892566"/>
              <a:ext cx="507400" cy="567449"/>
              <a:chOff x="9678849" y="3691333"/>
              <a:chExt cx="507400" cy="567449"/>
            </a:xfrm>
          </p:grpSpPr>
          <p:sp>
            <p:nvSpPr>
              <p:cNvPr id="198" name="Flowchart: Connector 197">
                <a:extLst>
                  <a:ext uri="{FF2B5EF4-FFF2-40B4-BE49-F238E27FC236}">
                    <a16:creationId xmlns:a16="http://schemas.microsoft.com/office/drawing/2014/main" id="{C0A9CCD9-F239-B2A3-C632-1CB4B3AC229F}"/>
                  </a:ext>
                </a:extLst>
              </p:cNvPr>
              <p:cNvSpPr/>
              <p:nvPr/>
            </p:nvSpPr>
            <p:spPr>
              <a:xfrm rot="5400000">
                <a:off x="9678181" y="3692001"/>
                <a:ext cx="508735" cy="507400"/>
              </a:xfrm>
              <a:prstGeom prst="flowChartConnector">
                <a:avLst/>
              </a:prstGeom>
              <a:solidFill>
                <a:srgbClr val="FF5F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199" name="Flowchart: Connector 198">
                <a:extLst>
                  <a:ext uri="{FF2B5EF4-FFF2-40B4-BE49-F238E27FC236}">
                    <a16:creationId xmlns:a16="http://schemas.microsoft.com/office/drawing/2014/main" id="{E734C4EE-34BA-A0E7-C565-4B502F8DA9E2}"/>
                  </a:ext>
                </a:extLst>
              </p:cNvPr>
              <p:cNvSpPr/>
              <p:nvPr/>
            </p:nvSpPr>
            <p:spPr>
              <a:xfrm rot="5400000">
                <a:off x="9722329" y="3736032"/>
                <a:ext cx="420442" cy="419339"/>
              </a:xfrm>
              <a:prstGeom prst="flowChartConnector">
                <a:avLst/>
              </a:prstGeom>
              <a:solidFill>
                <a:srgbClr val="FF5F54"/>
              </a:solidFill>
              <a:ln w="63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200" name="Flowchart: Extract 199">
                <a:extLst>
                  <a:ext uri="{FF2B5EF4-FFF2-40B4-BE49-F238E27FC236}">
                    <a16:creationId xmlns:a16="http://schemas.microsoft.com/office/drawing/2014/main" id="{4CDE2904-4C11-538E-B5CE-B05B3EE8C9D2}"/>
                  </a:ext>
                </a:extLst>
              </p:cNvPr>
              <p:cNvSpPr/>
              <p:nvPr/>
            </p:nvSpPr>
            <p:spPr>
              <a:xfrm rot="10800000">
                <a:off x="9877191" y="4207267"/>
                <a:ext cx="110715" cy="51515"/>
              </a:xfrm>
              <a:prstGeom prst="flowChartExtract">
                <a:avLst/>
              </a:prstGeom>
              <a:solidFill>
                <a:srgbClr val="FF5F54"/>
              </a:soli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201" name="Freeform: Shape 200">
                <a:extLst>
                  <a:ext uri="{FF2B5EF4-FFF2-40B4-BE49-F238E27FC236}">
                    <a16:creationId xmlns:a16="http://schemas.microsoft.com/office/drawing/2014/main" id="{A55B5578-5A83-4584-77DF-588B175DC36E}"/>
                  </a:ext>
                </a:extLst>
              </p:cNvPr>
              <p:cNvSpPr/>
              <p:nvPr/>
            </p:nvSpPr>
            <p:spPr>
              <a:xfrm>
                <a:off x="9799680" y="3809281"/>
                <a:ext cx="265740" cy="272840"/>
              </a:xfrm>
              <a:custGeom>
                <a:avLst/>
                <a:gdLst>
                  <a:gd name="connsiteX0" fmla="*/ 693479 w 1625241"/>
                  <a:gd name="connsiteY0" fmla="*/ 407291 h 1668666"/>
                  <a:gd name="connsiteX1" fmla="*/ 669442 w 1625241"/>
                  <a:gd name="connsiteY1" fmla="*/ 383255 h 1668666"/>
                  <a:gd name="connsiteX2" fmla="*/ 693479 w 1625241"/>
                  <a:gd name="connsiteY2" fmla="*/ 359218 h 1668666"/>
                  <a:gd name="connsiteX3" fmla="*/ 800643 w 1625241"/>
                  <a:gd name="connsiteY3" fmla="*/ 359218 h 1668666"/>
                  <a:gd name="connsiteX4" fmla="*/ 824680 w 1625241"/>
                  <a:gd name="connsiteY4" fmla="*/ 383255 h 1668666"/>
                  <a:gd name="connsiteX5" fmla="*/ 800643 w 1625241"/>
                  <a:gd name="connsiteY5" fmla="*/ 407291 h 1668666"/>
                  <a:gd name="connsiteX6" fmla="*/ 693479 w 1625241"/>
                  <a:gd name="connsiteY6" fmla="*/ 407291 h 1668666"/>
                  <a:gd name="connsiteX7" fmla="*/ 693479 w 1625241"/>
                  <a:gd name="connsiteY7" fmla="*/ 407291 h 1668666"/>
                  <a:gd name="connsiteX8" fmla="*/ 693479 w 1625241"/>
                  <a:gd name="connsiteY8" fmla="*/ 553850 h 1668666"/>
                  <a:gd name="connsiteX9" fmla="*/ 669442 w 1625241"/>
                  <a:gd name="connsiteY9" fmla="*/ 529813 h 1668666"/>
                  <a:gd name="connsiteX10" fmla="*/ 693479 w 1625241"/>
                  <a:gd name="connsiteY10" fmla="*/ 505776 h 1668666"/>
                  <a:gd name="connsiteX11" fmla="*/ 770597 w 1625241"/>
                  <a:gd name="connsiteY11" fmla="*/ 505776 h 1668666"/>
                  <a:gd name="connsiteX12" fmla="*/ 794634 w 1625241"/>
                  <a:gd name="connsiteY12" fmla="*/ 529813 h 1668666"/>
                  <a:gd name="connsiteX13" fmla="*/ 770597 w 1625241"/>
                  <a:gd name="connsiteY13" fmla="*/ 553850 h 1668666"/>
                  <a:gd name="connsiteX14" fmla="*/ 693479 w 1625241"/>
                  <a:gd name="connsiteY14" fmla="*/ 553850 h 1668666"/>
                  <a:gd name="connsiteX15" fmla="*/ 693479 w 1625241"/>
                  <a:gd name="connsiteY15" fmla="*/ 553850 h 1668666"/>
                  <a:gd name="connsiteX16" fmla="*/ 693479 w 1625241"/>
                  <a:gd name="connsiteY16" fmla="*/ 700074 h 1668666"/>
                  <a:gd name="connsiteX17" fmla="*/ 669442 w 1625241"/>
                  <a:gd name="connsiteY17" fmla="*/ 676037 h 1668666"/>
                  <a:gd name="connsiteX18" fmla="*/ 693479 w 1625241"/>
                  <a:gd name="connsiteY18" fmla="*/ 652000 h 1668666"/>
                  <a:gd name="connsiteX19" fmla="*/ 770597 w 1625241"/>
                  <a:gd name="connsiteY19" fmla="*/ 652000 h 1668666"/>
                  <a:gd name="connsiteX20" fmla="*/ 794634 w 1625241"/>
                  <a:gd name="connsiteY20" fmla="*/ 676037 h 1668666"/>
                  <a:gd name="connsiteX21" fmla="*/ 770597 w 1625241"/>
                  <a:gd name="connsiteY21" fmla="*/ 700074 h 1668666"/>
                  <a:gd name="connsiteX22" fmla="*/ 693479 w 1625241"/>
                  <a:gd name="connsiteY22" fmla="*/ 700074 h 1668666"/>
                  <a:gd name="connsiteX23" fmla="*/ 693479 w 1625241"/>
                  <a:gd name="connsiteY23" fmla="*/ 700074 h 1668666"/>
                  <a:gd name="connsiteX24" fmla="*/ 693479 w 1625241"/>
                  <a:gd name="connsiteY24" fmla="*/ 846632 h 1668666"/>
                  <a:gd name="connsiteX25" fmla="*/ 669442 w 1625241"/>
                  <a:gd name="connsiteY25" fmla="*/ 822595 h 1668666"/>
                  <a:gd name="connsiteX26" fmla="*/ 693479 w 1625241"/>
                  <a:gd name="connsiteY26" fmla="*/ 798558 h 1668666"/>
                  <a:gd name="connsiteX27" fmla="*/ 780946 w 1625241"/>
                  <a:gd name="connsiteY27" fmla="*/ 798558 h 1668666"/>
                  <a:gd name="connsiteX28" fmla="*/ 804983 w 1625241"/>
                  <a:gd name="connsiteY28" fmla="*/ 822595 h 1668666"/>
                  <a:gd name="connsiteX29" fmla="*/ 780946 w 1625241"/>
                  <a:gd name="connsiteY29" fmla="*/ 846632 h 1668666"/>
                  <a:gd name="connsiteX30" fmla="*/ 693479 w 1625241"/>
                  <a:gd name="connsiteY30" fmla="*/ 846632 h 1668666"/>
                  <a:gd name="connsiteX31" fmla="*/ 693479 w 1625241"/>
                  <a:gd name="connsiteY31" fmla="*/ 846632 h 1668666"/>
                  <a:gd name="connsiteX32" fmla="*/ 693479 w 1625241"/>
                  <a:gd name="connsiteY32" fmla="*/ 993190 h 1668666"/>
                  <a:gd name="connsiteX33" fmla="*/ 669442 w 1625241"/>
                  <a:gd name="connsiteY33" fmla="*/ 969153 h 1668666"/>
                  <a:gd name="connsiteX34" fmla="*/ 693479 w 1625241"/>
                  <a:gd name="connsiteY34" fmla="*/ 945116 h 1668666"/>
                  <a:gd name="connsiteX35" fmla="*/ 863740 w 1625241"/>
                  <a:gd name="connsiteY35" fmla="*/ 945116 h 1668666"/>
                  <a:gd name="connsiteX36" fmla="*/ 887777 w 1625241"/>
                  <a:gd name="connsiteY36" fmla="*/ 969153 h 1668666"/>
                  <a:gd name="connsiteX37" fmla="*/ 863740 w 1625241"/>
                  <a:gd name="connsiteY37" fmla="*/ 993190 h 1668666"/>
                  <a:gd name="connsiteX38" fmla="*/ 693479 w 1625241"/>
                  <a:gd name="connsiteY38" fmla="*/ 993190 h 1668666"/>
                  <a:gd name="connsiteX39" fmla="*/ 693479 w 1625241"/>
                  <a:gd name="connsiteY39" fmla="*/ 993190 h 1668666"/>
                  <a:gd name="connsiteX40" fmla="*/ 693479 w 1625241"/>
                  <a:gd name="connsiteY40" fmla="*/ 260733 h 1668666"/>
                  <a:gd name="connsiteX41" fmla="*/ 669442 w 1625241"/>
                  <a:gd name="connsiteY41" fmla="*/ 236696 h 1668666"/>
                  <a:gd name="connsiteX42" fmla="*/ 693479 w 1625241"/>
                  <a:gd name="connsiteY42" fmla="*/ 212660 h 1668666"/>
                  <a:gd name="connsiteX43" fmla="*/ 902800 w 1625241"/>
                  <a:gd name="connsiteY43" fmla="*/ 212660 h 1668666"/>
                  <a:gd name="connsiteX44" fmla="*/ 926837 w 1625241"/>
                  <a:gd name="connsiteY44" fmla="*/ 236696 h 1668666"/>
                  <a:gd name="connsiteX45" fmla="*/ 902800 w 1625241"/>
                  <a:gd name="connsiteY45" fmla="*/ 260733 h 1668666"/>
                  <a:gd name="connsiteX46" fmla="*/ 693479 w 1625241"/>
                  <a:gd name="connsiteY46" fmla="*/ 260733 h 1668666"/>
                  <a:gd name="connsiteX47" fmla="*/ 693479 w 1625241"/>
                  <a:gd name="connsiteY47" fmla="*/ 260733 h 1668666"/>
                  <a:gd name="connsiteX48" fmla="*/ 352957 w 1625241"/>
                  <a:gd name="connsiteY48" fmla="*/ 365227 h 1668666"/>
                  <a:gd name="connsiteX49" fmla="*/ 352957 w 1625241"/>
                  <a:gd name="connsiteY49" fmla="*/ 248715 h 1668666"/>
                  <a:gd name="connsiteX50" fmla="*/ 368313 w 1625241"/>
                  <a:gd name="connsiteY50" fmla="*/ 211658 h 1668666"/>
                  <a:gd name="connsiteX51" fmla="*/ 405370 w 1625241"/>
                  <a:gd name="connsiteY51" fmla="*/ 196301 h 1668666"/>
                  <a:gd name="connsiteX52" fmla="*/ 521548 w 1625241"/>
                  <a:gd name="connsiteY52" fmla="*/ 196301 h 1668666"/>
                  <a:gd name="connsiteX53" fmla="*/ 558605 w 1625241"/>
                  <a:gd name="connsiteY53" fmla="*/ 211658 h 1668666"/>
                  <a:gd name="connsiteX54" fmla="*/ 573962 w 1625241"/>
                  <a:gd name="connsiteY54" fmla="*/ 248715 h 1668666"/>
                  <a:gd name="connsiteX55" fmla="*/ 573962 w 1625241"/>
                  <a:gd name="connsiteY55" fmla="*/ 364893 h 1668666"/>
                  <a:gd name="connsiteX56" fmla="*/ 558605 w 1625241"/>
                  <a:gd name="connsiteY56" fmla="*/ 401950 h 1668666"/>
                  <a:gd name="connsiteX57" fmla="*/ 521548 w 1625241"/>
                  <a:gd name="connsiteY57" fmla="*/ 417307 h 1668666"/>
                  <a:gd name="connsiteX58" fmla="*/ 405370 w 1625241"/>
                  <a:gd name="connsiteY58" fmla="*/ 417307 h 1668666"/>
                  <a:gd name="connsiteX59" fmla="*/ 368313 w 1625241"/>
                  <a:gd name="connsiteY59" fmla="*/ 401950 h 1668666"/>
                  <a:gd name="connsiteX60" fmla="*/ 352957 w 1625241"/>
                  <a:gd name="connsiteY60" fmla="*/ 365227 h 1668666"/>
                  <a:gd name="connsiteX61" fmla="*/ 352957 w 1625241"/>
                  <a:gd name="connsiteY61" fmla="*/ 365227 h 1668666"/>
                  <a:gd name="connsiteX62" fmla="*/ 401030 w 1625241"/>
                  <a:gd name="connsiteY62" fmla="*/ 248715 h 1668666"/>
                  <a:gd name="connsiteX63" fmla="*/ 401030 w 1625241"/>
                  <a:gd name="connsiteY63" fmla="*/ 364893 h 1668666"/>
                  <a:gd name="connsiteX64" fmla="*/ 402366 w 1625241"/>
                  <a:gd name="connsiteY64" fmla="*/ 367898 h 1668666"/>
                  <a:gd name="connsiteX65" fmla="*/ 405370 w 1625241"/>
                  <a:gd name="connsiteY65" fmla="*/ 369233 h 1668666"/>
                  <a:gd name="connsiteX66" fmla="*/ 521548 w 1625241"/>
                  <a:gd name="connsiteY66" fmla="*/ 369233 h 1668666"/>
                  <a:gd name="connsiteX67" fmla="*/ 524553 w 1625241"/>
                  <a:gd name="connsiteY67" fmla="*/ 367898 h 1668666"/>
                  <a:gd name="connsiteX68" fmla="*/ 525889 w 1625241"/>
                  <a:gd name="connsiteY68" fmla="*/ 364893 h 1668666"/>
                  <a:gd name="connsiteX69" fmla="*/ 525889 w 1625241"/>
                  <a:gd name="connsiteY69" fmla="*/ 248715 h 1668666"/>
                  <a:gd name="connsiteX70" fmla="*/ 524553 w 1625241"/>
                  <a:gd name="connsiteY70" fmla="*/ 245710 h 1668666"/>
                  <a:gd name="connsiteX71" fmla="*/ 521548 w 1625241"/>
                  <a:gd name="connsiteY71" fmla="*/ 244375 h 1668666"/>
                  <a:gd name="connsiteX72" fmla="*/ 405370 w 1625241"/>
                  <a:gd name="connsiteY72" fmla="*/ 244375 h 1668666"/>
                  <a:gd name="connsiteX73" fmla="*/ 402366 w 1625241"/>
                  <a:gd name="connsiteY73" fmla="*/ 245710 h 1668666"/>
                  <a:gd name="connsiteX74" fmla="*/ 401030 w 1625241"/>
                  <a:gd name="connsiteY74" fmla="*/ 248715 h 1668666"/>
                  <a:gd name="connsiteX75" fmla="*/ 401030 w 1625241"/>
                  <a:gd name="connsiteY75" fmla="*/ 248715 h 1668666"/>
                  <a:gd name="connsiteX76" fmla="*/ 352957 w 1625241"/>
                  <a:gd name="connsiteY76" fmla="*/ 661014 h 1668666"/>
                  <a:gd name="connsiteX77" fmla="*/ 352957 w 1625241"/>
                  <a:gd name="connsiteY77" fmla="*/ 544836 h 1668666"/>
                  <a:gd name="connsiteX78" fmla="*/ 368313 w 1625241"/>
                  <a:gd name="connsiteY78" fmla="*/ 507779 h 1668666"/>
                  <a:gd name="connsiteX79" fmla="*/ 405370 w 1625241"/>
                  <a:gd name="connsiteY79" fmla="*/ 492422 h 1668666"/>
                  <a:gd name="connsiteX80" fmla="*/ 521548 w 1625241"/>
                  <a:gd name="connsiteY80" fmla="*/ 492422 h 1668666"/>
                  <a:gd name="connsiteX81" fmla="*/ 558605 w 1625241"/>
                  <a:gd name="connsiteY81" fmla="*/ 507779 h 1668666"/>
                  <a:gd name="connsiteX82" fmla="*/ 573962 w 1625241"/>
                  <a:gd name="connsiteY82" fmla="*/ 544836 h 1668666"/>
                  <a:gd name="connsiteX83" fmla="*/ 573962 w 1625241"/>
                  <a:gd name="connsiteY83" fmla="*/ 661014 h 1668666"/>
                  <a:gd name="connsiteX84" fmla="*/ 558605 w 1625241"/>
                  <a:gd name="connsiteY84" fmla="*/ 698071 h 1668666"/>
                  <a:gd name="connsiteX85" fmla="*/ 521548 w 1625241"/>
                  <a:gd name="connsiteY85" fmla="*/ 713428 h 1668666"/>
                  <a:gd name="connsiteX86" fmla="*/ 405370 w 1625241"/>
                  <a:gd name="connsiteY86" fmla="*/ 713428 h 1668666"/>
                  <a:gd name="connsiteX87" fmla="*/ 368313 w 1625241"/>
                  <a:gd name="connsiteY87" fmla="*/ 698071 h 1668666"/>
                  <a:gd name="connsiteX88" fmla="*/ 352957 w 1625241"/>
                  <a:gd name="connsiteY88" fmla="*/ 661014 h 1668666"/>
                  <a:gd name="connsiteX89" fmla="*/ 352957 w 1625241"/>
                  <a:gd name="connsiteY89" fmla="*/ 661014 h 1668666"/>
                  <a:gd name="connsiteX90" fmla="*/ 401030 w 1625241"/>
                  <a:gd name="connsiteY90" fmla="*/ 544836 h 1668666"/>
                  <a:gd name="connsiteX91" fmla="*/ 401030 w 1625241"/>
                  <a:gd name="connsiteY91" fmla="*/ 661014 h 1668666"/>
                  <a:gd name="connsiteX92" fmla="*/ 402366 w 1625241"/>
                  <a:gd name="connsiteY92" fmla="*/ 664019 h 1668666"/>
                  <a:gd name="connsiteX93" fmla="*/ 405370 w 1625241"/>
                  <a:gd name="connsiteY93" fmla="*/ 665354 h 1668666"/>
                  <a:gd name="connsiteX94" fmla="*/ 521548 w 1625241"/>
                  <a:gd name="connsiteY94" fmla="*/ 665354 h 1668666"/>
                  <a:gd name="connsiteX95" fmla="*/ 524553 w 1625241"/>
                  <a:gd name="connsiteY95" fmla="*/ 664019 h 1668666"/>
                  <a:gd name="connsiteX96" fmla="*/ 525889 w 1625241"/>
                  <a:gd name="connsiteY96" fmla="*/ 661014 h 1668666"/>
                  <a:gd name="connsiteX97" fmla="*/ 525889 w 1625241"/>
                  <a:gd name="connsiteY97" fmla="*/ 544836 h 1668666"/>
                  <a:gd name="connsiteX98" fmla="*/ 524553 w 1625241"/>
                  <a:gd name="connsiteY98" fmla="*/ 541831 h 1668666"/>
                  <a:gd name="connsiteX99" fmla="*/ 521548 w 1625241"/>
                  <a:gd name="connsiteY99" fmla="*/ 540496 h 1668666"/>
                  <a:gd name="connsiteX100" fmla="*/ 405370 w 1625241"/>
                  <a:gd name="connsiteY100" fmla="*/ 540496 h 1668666"/>
                  <a:gd name="connsiteX101" fmla="*/ 402366 w 1625241"/>
                  <a:gd name="connsiteY101" fmla="*/ 541831 h 1668666"/>
                  <a:gd name="connsiteX102" fmla="*/ 401030 w 1625241"/>
                  <a:gd name="connsiteY102" fmla="*/ 544836 h 1668666"/>
                  <a:gd name="connsiteX103" fmla="*/ 401030 w 1625241"/>
                  <a:gd name="connsiteY103" fmla="*/ 544836 h 1668666"/>
                  <a:gd name="connsiteX104" fmla="*/ 220754 w 1625241"/>
                  <a:gd name="connsiteY104" fmla="*/ 1431196 h 1668666"/>
                  <a:gd name="connsiteX105" fmla="*/ 550259 w 1625241"/>
                  <a:gd name="connsiteY105" fmla="*/ 1431196 h 1668666"/>
                  <a:gd name="connsiteX106" fmla="*/ 552596 w 1625241"/>
                  <a:gd name="connsiteY106" fmla="*/ 1090673 h 1668666"/>
                  <a:gd name="connsiteX107" fmla="*/ 548924 w 1625241"/>
                  <a:gd name="connsiteY107" fmla="*/ 1070309 h 1668666"/>
                  <a:gd name="connsiteX108" fmla="*/ 537239 w 1625241"/>
                  <a:gd name="connsiteY108" fmla="*/ 1053282 h 1668666"/>
                  <a:gd name="connsiteX109" fmla="*/ 380332 w 1625241"/>
                  <a:gd name="connsiteY109" fmla="*/ 898712 h 1668666"/>
                  <a:gd name="connsiteX110" fmla="*/ 344944 w 1625241"/>
                  <a:gd name="connsiteY110" fmla="*/ 883689 h 1668666"/>
                  <a:gd name="connsiteX111" fmla="*/ 291863 w 1625241"/>
                  <a:gd name="connsiteY111" fmla="*/ 959472 h 1668666"/>
                  <a:gd name="connsiteX112" fmla="*/ 303881 w 1625241"/>
                  <a:gd name="connsiteY112" fmla="*/ 976498 h 1668666"/>
                  <a:gd name="connsiteX113" fmla="*/ 403367 w 1625241"/>
                  <a:gd name="connsiteY113" fmla="*/ 1071978 h 1668666"/>
                  <a:gd name="connsiteX114" fmla="*/ 369983 w 1625241"/>
                  <a:gd name="connsiteY114" fmla="*/ 1106364 h 1668666"/>
                  <a:gd name="connsiteX115" fmla="*/ 225094 w 1625241"/>
                  <a:gd name="connsiteY115" fmla="*/ 966816 h 1668666"/>
                  <a:gd name="connsiteX116" fmla="*/ 222423 w 1625241"/>
                  <a:gd name="connsiteY116" fmla="*/ 964479 h 1668666"/>
                  <a:gd name="connsiteX117" fmla="*/ 150312 w 1625241"/>
                  <a:gd name="connsiteY117" fmla="*/ 895040 h 1668666"/>
                  <a:gd name="connsiteX118" fmla="*/ 127611 w 1625241"/>
                  <a:gd name="connsiteY118" fmla="*/ 862323 h 1668666"/>
                  <a:gd name="connsiteX119" fmla="*/ 119932 w 1625241"/>
                  <a:gd name="connsiteY119" fmla="*/ 819924 h 1668666"/>
                  <a:gd name="connsiteX120" fmla="*/ 119932 w 1625241"/>
                  <a:gd name="connsiteY120" fmla="*/ 499433 h 1668666"/>
                  <a:gd name="connsiteX121" fmla="*/ 98566 w 1625241"/>
                  <a:gd name="connsiteY121" fmla="*/ 448354 h 1668666"/>
                  <a:gd name="connsiteX122" fmla="*/ 85213 w 1625241"/>
                  <a:gd name="connsiteY122" fmla="*/ 444014 h 1668666"/>
                  <a:gd name="connsiteX123" fmla="*/ 71859 w 1625241"/>
                  <a:gd name="connsiteY123" fmla="*/ 447019 h 1668666"/>
                  <a:gd name="connsiteX124" fmla="*/ 47822 w 1625241"/>
                  <a:gd name="connsiteY124" fmla="*/ 494425 h 1668666"/>
                  <a:gd name="connsiteX125" fmla="*/ 82 w 1625241"/>
                  <a:gd name="connsiteY125" fmla="*/ 1073313 h 1668666"/>
                  <a:gd name="connsiteX126" fmla="*/ 2419 w 1625241"/>
                  <a:gd name="connsiteY126" fmla="*/ 1088002 h 1668666"/>
                  <a:gd name="connsiteX127" fmla="*/ 12100 w 1625241"/>
                  <a:gd name="connsiteY127" fmla="*/ 1104027 h 1668666"/>
                  <a:gd name="connsiteX128" fmla="*/ 198386 w 1625241"/>
                  <a:gd name="connsiteY128" fmla="*/ 1330374 h 1668666"/>
                  <a:gd name="connsiteX129" fmla="*/ 215412 w 1625241"/>
                  <a:gd name="connsiteY129" fmla="*/ 1360420 h 1668666"/>
                  <a:gd name="connsiteX130" fmla="*/ 221088 w 1625241"/>
                  <a:gd name="connsiteY130" fmla="*/ 1394473 h 1668666"/>
                  <a:gd name="connsiteX131" fmla="*/ 220754 w 1625241"/>
                  <a:gd name="connsiteY131" fmla="*/ 1431196 h 1668666"/>
                  <a:gd name="connsiteX132" fmla="*/ 220754 w 1625241"/>
                  <a:gd name="connsiteY132" fmla="*/ 1431196 h 1668666"/>
                  <a:gd name="connsiteX133" fmla="*/ 627711 w 1625241"/>
                  <a:gd name="connsiteY133" fmla="*/ 1636177 h 1668666"/>
                  <a:gd name="connsiteX134" fmla="*/ 627711 w 1625241"/>
                  <a:gd name="connsiteY134" fmla="*/ 1501971 h 1668666"/>
                  <a:gd name="connsiteX135" fmla="*/ 573962 w 1625241"/>
                  <a:gd name="connsiteY135" fmla="*/ 1478935 h 1668666"/>
                  <a:gd name="connsiteX136" fmla="*/ 196049 w 1625241"/>
                  <a:gd name="connsiteY136" fmla="*/ 1478935 h 1668666"/>
                  <a:gd name="connsiteX137" fmla="*/ 160995 w 1625241"/>
                  <a:gd name="connsiteY137" fmla="*/ 1478935 h 1668666"/>
                  <a:gd name="connsiteX138" fmla="*/ 144971 w 1625241"/>
                  <a:gd name="connsiteY138" fmla="*/ 1485612 h 1668666"/>
                  <a:gd name="connsiteX139" fmla="*/ 138294 w 1625241"/>
                  <a:gd name="connsiteY139" fmla="*/ 1501637 h 1668666"/>
                  <a:gd name="connsiteX140" fmla="*/ 138294 w 1625241"/>
                  <a:gd name="connsiteY140" fmla="*/ 1645524 h 1668666"/>
                  <a:gd name="connsiteX141" fmla="*/ 144971 w 1625241"/>
                  <a:gd name="connsiteY141" fmla="*/ 1661549 h 1668666"/>
                  <a:gd name="connsiteX142" fmla="*/ 183697 w 1625241"/>
                  <a:gd name="connsiteY142" fmla="*/ 1668226 h 1668666"/>
                  <a:gd name="connsiteX143" fmla="*/ 590655 w 1625241"/>
                  <a:gd name="connsiteY143" fmla="*/ 1668226 h 1668666"/>
                  <a:gd name="connsiteX144" fmla="*/ 627711 w 1625241"/>
                  <a:gd name="connsiteY144" fmla="*/ 1636177 h 1668666"/>
                  <a:gd name="connsiteX145" fmla="*/ 627711 w 1625241"/>
                  <a:gd name="connsiteY145" fmla="*/ 1636177 h 1668666"/>
                  <a:gd name="connsiteX146" fmla="*/ 1098433 w 1625241"/>
                  <a:gd name="connsiteY146" fmla="*/ 490085 h 1668666"/>
                  <a:gd name="connsiteX147" fmla="*/ 1061377 w 1625241"/>
                  <a:gd name="connsiteY147" fmla="*/ 602925 h 1668666"/>
                  <a:gd name="connsiteX148" fmla="*/ 1098433 w 1625241"/>
                  <a:gd name="connsiteY148" fmla="*/ 715765 h 1668666"/>
                  <a:gd name="connsiteX149" fmla="*/ 1098433 w 1625241"/>
                  <a:gd name="connsiteY149" fmla="*/ 490085 h 1668666"/>
                  <a:gd name="connsiteX150" fmla="*/ 1098433 w 1625241"/>
                  <a:gd name="connsiteY150" fmla="*/ 490085 h 1668666"/>
                  <a:gd name="connsiteX151" fmla="*/ 1384539 w 1625241"/>
                  <a:gd name="connsiteY151" fmla="*/ 469053 h 1668666"/>
                  <a:gd name="connsiteX152" fmla="*/ 1250667 w 1625241"/>
                  <a:gd name="connsiteY152" fmla="*/ 413635 h 1668666"/>
                  <a:gd name="connsiteX153" fmla="*/ 1146507 w 1625241"/>
                  <a:gd name="connsiteY153" fmla="*/ 444682 h 1668666"/>
                  <a:gd name="connsiteX154" fmla="*/ 1146507 w 1625241"/>
                  <a:gd name="connsiteY154" fmla="*/ 761168 h 1668666"/>
                  <a:gd name="connsiteX155" fmla="*/ 1250667 w 1625241"/>
                  <a:gd name="connsiteY155" fmla="*/ 792215 h 1668666"/>
                  <a:gd name="connsiteX156" fmla="*/ 1384539 w 1625241"/>
                  <a:gd name="connsiteY156" fmla="*/ 736797 h 1668666"/>
                  <a:gd name="connsiteX157" fmla="*/ 1439957 w 1625241"/>
                  <a:gd name="connsiteY157" fmla="*/ 602925 h 1668666"/>
                  <a:gd name="connsiteX158" fmla="*/ 1384539 w 1625241"/>
                  <a:gd name="connsiteY158" fmla="*/ 469053 h 1668666"/>
                  <a:gd name="connsiteX159" fmla="*/ 1384539 w 1625241"/>
                  <a:gd name="connsiteY159" fmla="*/ 469053 h 1668666"/>
                  <a:gd name="connsiteX160" fmla="*/ 1250667 w 1625241"/>
                  <a:gd name="connsiteY160" fmla="*/ 365561 h 1668666"/>
                  <a:gd name="connsiteX161" fmla="*/ 1418591 w 1625241"/>
                  <a:gd name="connsiteY161" fmla="*/ 435001 h 1668666"/>
                  <a:gd name="connsiteX162" fmla="*/ 1488031 w 1625241"/>
                  <a:gd name="connsiteY162" fmla="*/ 602925 h 1668666"/>
                  <a:gd name="connsiteX163" fmla="*/ 1418591 w 1625241"/>
                  <a:gd name="connsiteY163" fmla="*/ 770849 h 1668666"/>
                  <a:gd name="connsiteX164" fmla="*/ 1250667 w 1625241"/>
                  <a:gd name="connsiteY164" fmla="*/ 840289 h 1668666"/>
                  <a:gd name="connsiteX165" fmla="*/ 1108449 w 1625241"/>
                  <a:gd name="connsiteY165" fmla="*/ 792883 h 1668666"/>
                  <a:gd name="connsiteX166" fmla="*/ 1107781 w 1625241"/>
                  <a:gd name="connsiteY166" fmla="*/ 792215 h 1668666"/>
                  <a:gd name="connsiteX167" fmla="*/ 1083076 w 1625241"/>
                  <a:gd name="connsiteY167" fmla="*/ 770515 h 1668666"/>
                  <a:gd name="connsiteX168" fmla="*/ 1013303 w 1625241"/>
                  <a:gd name="connsiteY168" fmla="*/ 602925 h 1668666"/>
                  <a:gd name="connsiteX169" fmla="*/ 1082743 w 1625241"/>
                  <a:gd name="connsiteY169" fmla="*/ 435001 h 1668666"/>
                  <a:gd name="connsiteX170" fmla="*/ 1107447 w 1625241"/>
                  <a:gd name="connsiteY170" fmla="*/ 413301 h 1668666"/>
                  <a:gd name="connsiteX171" fmla="*/ 1108115 w 1625241"/>
                  <a:gd name="connsiteY171" fmla="*/ 412633 h 1668666"/>
                  <a:gd name="connsiteX172" fmla="*/ 1250667 w 1625241"/>
                  <a:gd name="connsiteY172" fmla="*/ 365561 h 1668666"/>
                  <a:gd name="connsiteX173" fmla="*/ 1250667 w 1625241"/>
                  <a:gd name="connsiteY173" fmla="*/ 365561 h 1668666"/>
                  <a:gd name="connsiteX174" fmla="*/ 1369850 w 1625241"/>
                  <a:gd name="connsiteY174" fmla="*/ 314482 h 1668666"/>
                  <a:gd name="connsiteX175" fmla="*/ 1307755 w 1625241"/>
                  <a:gd name="connsiteY175" fmla="*/ 296121 h 1668666"/>
                  <a:gd name="connsiteX176" fmla="*/ 1287056 w 1625241"/>
                  <a:gd name="connsiteY176" fmla="*/ 275423 h 1668666"/>
                  <a:gd name="connsiteX177" fmla="*/ 1280713 w 1625241"/>
                  <a:gd name="connsiteY177" fmla="*/ 227683 h 1668666"/>
                  <a:gd name="connsiteX178" fmla="*/ 1220287 w 1625241"/>
                  <a:gd name="connsiteY178" fmla="*/ 227683 h 1668666"/>
                  <a:gd name="connsiteX179" fmla="*/ 1213944 w 1625241"/>
                  <a:gd name="connsiteY179" fmla="*/ 275423 h 1668666"/>
                  <a:gd name="connsiteX180" fmla="*/ 1213944 w 1625241"/>
                  <a:gd name="connsiteY180" fmla="*/ 275423 h 1668666"/>
                  <a:gd name="connsiteX181" fmla="*/ 1194581 w 1625241"/>
                  <a:gd name="connsiteY181" fmla="*/ 295787 h 1668666"/>
                  <a:gd name="connsiteX182" fmla="*/ 1133153 w 1625241"/>
                  <a:gd name="connsiteY182" fmla="*/ 313815 h 1668666"/>
                  <a:gd name="connsiteX183" fmla="*/ 1130483 w 1625241"/>
                  <a:gd name="connsiteY183" fmla="*/ 314816 h 1668666"/>
                  <a:gd name="connsiteX184" fmla="*/ 1074396 w 1625241"/>
                  <a:gd name="connsiteY184" fmla="*/ 345530 h 1668666"/>
                  <a:gd name="connsiteX185" fmla="*/ 1045352 w 1625241"/>
                  <a:gd name="connsiteY185" fmla="*/ 345530 h 1668666"/>
                  <a:gd name="connsiteX186" fmla="*/ 1006626 w 1625241"/>
                  <a:gd name="connsiteY186" fmla="*/ 316152 h 1668666"/>
                  <a:gd name="connsiteX187" fmla="*/ 963894 w 1625241"/>
                  <a:gd name="connsiteY187" fmla="*/ 358884 h 1668666"/>
                  <a:gd name="connsiteX188" fmla="*/ 993272 w 1625241"/>
                  <a:gd name="connsiteY188" fmla="*/ 397276 h 1668666"/>
                  <a:gd name="connsiteX189" fmla="*/ 993272 w 1625241"/>
                  <a:gd name="connsiteY189" fmla="*/ 397276 h 1668666"/>
                  <a:gd name="connsiteX190" fmla="*/ 993940 w 1625241"/>
                  <a:gd name="connsiteY190" fmla="*/ 425319 h 1668666"/>
                  <a:gd name="connsiteX191" fmla="*/ 962224 w 1625241"/>
                  <a:gd name="connsiteY191" fmla="*/ 483408 h 1668666"/>
                  <a:gd name="connsiteX192" fmla="*/ 943863 w 1625241"/>
                  <a:gd name="connsiteY192" fmla="*/ 545503 h 1668666"/>
                  <a:gd name="connsiteX193" fmla="*/ 923165 w 1625241"/>
                  <a:gd name="connsiteY193" fmla="*/ 566202 h 1668666"/>
                  <a:gd name="connsiteX194" fmla="*/ 875425 w 1625241"/>
                  <a:gd name="connsiteY194" fmla="*/ 572545 h 1668666"/>
                  <a:gd name="connsiteX195" fmla="*/ 875425 w 1625241"/>
                  <a:gd name="connsiteY195" fmla="*/ 632971 h 1668666"/>
                  <a:gd name="connsiteX196" fmla="*/ 923165 w 1625241"/>
                  <a:gd name="connsiteY196" fmla="*/ 639314 h 1668666"/>
                  <a:gd name="connsiteX197" fmla="*/ 923165 w 1625241"/>
                  <a:gd name="connsiteY197" fmla="*/ 639314 h 1668666"/>
                  <a:gd name="connsiteX198" fmla="*/ 943529 w 1625241"/>
                  <a:gd name="connsiteY198" fmla="*/ 658677 h 1668666"/>
                  <a:gd name="connsiteX199" fmla="*/ 962224 w 1625241"/>
                  <a:gd name="connsiteY199" fmla="*/ 721774 h 1668666"/>
                  <a:gd name="connsiteX200" fmla="*/ 993272 w 1625241"/>
                  <a:gd name="connsiteY200" fmla="*/ 778861 h 1668666"/>
                  <a:gd name="connsiteX201" fmla="*/ 993272 w 1625241"/>
                  <a:gd name="connsiteY201" fmla="*/ 807906 h 1668666"/>
                  <a:gd name="connsiteX202" fmla="*/ 963894 w 1625241"/>
                  <a:gd name="connsiteY202" fmla="*/ 846298 h 1668666"/>
                  <a:gd name="connsiteX203" fmla="*/ 985260 w 1625241"/>
                  <a:gd name="connsiteY203" fmla="*/ 867664 h 1668666"/>
                  <a:gd name="connsiteX204" fmla="*/ 985260 w 1625241"/>
                  <a:gd name="connsiteY204" fmla="*/ 867664 h 1668666"/>
                  <a:gd name="connsiteX205" fmla="*/ 1006626 w 1625241"/>
                  <a:gd name="connsiteY205" fmla="*/ 889030 h 1668666"/>
                  <a:gd name="connsiteX206" fmla="*/ 1045018 w 1625241"/>
                  <a:gd name="connsiteY206" fmla="*/ 859652 h 1668666"/>
                  <a:gd name="connsiteX207" fmla="*/ 1045018 w 1625241"/>
                  <a:gd name="connsiteY207" fmla="*/ 859652 h 1668666"/>
                  <a:gd name="connsiteX208" fmla="*/ 1073061 w 1625241"/>
                  <a:gd name="connsiteY208" fmla="*/ 858984 h 1668666"/>
                  <a:gd name="connsiteX209" fmla="*/ 1130149 w 1625241"/>
                  <a:gd name="connsiteY209" fmla="*/ 890366 h 1668666"/>
                  <a:gd name="connsiteX210" fmla="*/ 1132819 w 1625241"/>
                  <a:gd name="connsiteY210" fmla="*/ 891367 h 1668666"/>
                  <a:gd name="connsiteX211" fmla="*/ 1193245 w 1625241"/>
                  <a:gd name="connsiteY211" fmla="*/ 909061 h 1668666"/>
                  <a:gd name="connsiteX212" fmla="*/ 1213944 w 1625241"/>
                  <a:gd name="connsiteY212" fmla="*/ 929760 h 1668666"/>
                  <a:gd name="connsiteX213" fmla="*/ 1220287 w 1625241"/>
                  <a:gd name="connsiteY213" fmla="*/ 978167 h 1668666"/>
                  <a:gd name="connsiteX214" fmla="*/ 1280713 w 1625241"/>
                  <a:gd name="connsiteY214" fmla="*/ 978167 h 1668666"/>
                  <a:gd name="connsiteX215" fmla="*/ 1287056 w 1625241"/>
                  <a:gd name="connsiteY215" fmla="*/ 930427 h 1668666"/>
                  <a:gd name="connsiteX216" fmla="*/ 1287056 w 1625241"/>
                  <a:gd name="connsiteY216" fmla="*/ 930427 h 1668666"/>
                  <a:gd name="connsiteX217" fmla="*/ 1306419 w 1625241"/>
                  <a:gd name="connsiteY217" fmla="*/ 910063 h 1668666"/>
                  <a:gd name="connsiteX218" fmla="*/ 1369516 w 1625241"/>
                  <a:gd name="connsiteY218" fmla="*/ 891367 h 1668666"/>
                  <a:gd name="connsiteX219" fmla="*/ 1426603 w 1625241"/>
                  <a:gd name="connsiteY219" fmla="*/ 860320 h 1668666"/>
                  <a:gd name="connsiteX220" fmla="*/ 1455648 w 1625241"/>
                  <a:gd name="connsiteY220" fmla="*/ 860320 h 1668666"/>
                  <a:gd name="connsiteX221" fmla="*/ 1494040 w 1625241"/>
                  <a:gd name="connsiteY221" fmla="*/ 889698 h 1668666"/>
                  <a:gd name="connsiteX222" fmla="*/ 1514071 w 1625241"/>
                  <a:gd name="connsiteY222" fmla="*/ 869667 h 1668666"/>
                  <a:gd name="connsiteX223" fmla="*/ 1515406 w 1625241"/>
                  <a:gd name="connsiteY223" fmla="*/ 868332 h 1668666"/>
                  <a:gd name="connsiteX224" fmla="*/ 1536772 w 1625241"/>
                  <a:gd name="connsiteY224" fmla="*/ 846966 h 1668666"/>
                  <a:gd name="connsiteX225" fmla="*/ 1507394 w 1625241"/>
                  <a:gd name="connsiteY225" fmla="*/ 808574 h 1668666"/>
                  <a:gd name="connsiteX226" fmla="*/ 1507394 w 1625241"/>
                  <a:gd name="connsiteY226" fmla="*/ 808574 h 1668666"/>
                  <a:gd name="connsiteX227" fmla="*/ 1506726 w 1625241"/>
                  <a:gd name="connsiteY227" fmla="*/ 780531 h 1668666"/>
                  <a:gd name="connsiteX228" fmla="*/ 1538442 w 1625241"/>
                  <a:gd name="connsiteY228" fmla="*/ 722442 h 1668666"/>
                  <a:gd name="connsiteX229" fmla="*/ 1556803 w 1625241"/>
                  <a:gd name="connsiteY229" fmla="*/ 660346 h 1668666"/>
                  <a:gd name="connsiteX230" fmla="*/ 1577502 w 1625241"/>
                  <a:gd name="connsiteY230" fmla="*/ 639648 h 1668666"/>
                  <a:gd name="connsiteX231" fmla="*/ 1625241 w 1625241"/>
                  <a:gd name="connsiteY231" fmla="*/ 633305 h 1668666"/>
                  <a:gd name="connsiteX232" fmla="*/ 1625241 w 1625241"/>
                  <a:gd name="connsiteY232" fmla="*/ 572879 h 1668666"/>
                  <a:gd name="connsiteX233" fmla="*/ 1577502 w 1625241"/>
                  <a:gd name="connsiteY233" fmla="*/ 566536 h 1668666"/>
                  <a:gd name="connsiteX234" fmla="*/ 1577502 w 1625241"/>
                  <a:gd name="connsiteY234" fmla="*/ 566536 h 1668666"/>
                  <a:gd name="connsiteX235" fmla="*/ 1557137 w 1625241"/>
                  <a:gd name="connsiteY235" fmla="*/ 547173 h 1668666"/>
                  <a:gd name="connsiteX236" fmla="*/ 1538442 w 1625241"/>
                  <a:gd name="connsiteY236" fmla="*/ 484076 h 1668666"/>
                  <a:gd name="connsiteX237" fmla="*/ 1507394 w 1625241"/>
                  <a:gd name="connsiteY237" fmla="*/ 426988 h 1668666"/>
                  <a:gd name="connsiteX238" fmla="*/ 1507394 w 1625241"/>
                  <a:gd name="connsiteY238" fmla="*/ 397944 h 1668666"/>
                  <a:gd name="connsiteX239" fmla="*/ 1536772 w 1625241"/>
                  <a:gd name="connsiteY239" fmla="*/ 359552 h 1668666"/>
                  <a:gd name="connsiteX240" fmla="*/ 1494040 w 1625241"/>
                  <a:gd name="connsiteY240" fmla="*/ 316819 h 1668666"/>
                  <a:gd name="connsiteX241" fmla="*/ 1455648 w 1625241"/>
                  <a:gd name="connsiteY241" fmla="*/ 346198 h 1668666"/>
                  <a:gd name="connsiteX242" fmla="*/ 1455648 w 1625241"/>
                  <a:gd name="connsiteY242" fmla="*/ 346198 h 1668666"/>
                  <a:gd name="connsiteX243" fmla="*/ 1427605 w 1625241"/>
                  <a:gd name="connsiteY243" fmla="*/ 346865 h 1668666"/>
                  <a:gd name="connsiteX244" fmla="*/ 1369850 w 1625241"/>
                  <a:gd name="connsiteY244" fmla="*/ 314482 h 1668666"/>
                  <a:gd name="connsiteX245" fmla="*/ 1369850 w 1625241"/>
                  <a:gd name="connsiteY245" fmla="*/ 314482 h 1668666"/>
                  <a:gd name="connsiteX246" fmla="*/ 1039343 w 1625241"/>
                  <a:gd name="connsiteY246" fmla="*/ 280764 h 1668666"/>
                  <a:gd name="connsiteX247" fmla="*/ 1060709 w 1625241"/>
                  <a:gd name="connsiteY247" fmla="*/ 297122 h 1668666"/>
                  <a:gd name="connsiteX248" fmla="*/ 1098433 w 1625241"/>
                  <a:gd name="connsiteY248" fmla="*/ 276758 h 1668666"/>
                  <a:gd name="connsiteX249" fmla="*/ 1098433 w 1625241"/>
                  <a:gd name="connsiteY249" fmla="*/ 63097 h 1668666"/>
                  <a:gd name="connsiteX250" fmla="*/ 1079738 w 1625241"/>
                  <a:gd name="connsiteY250" fmla="*/ 18695 h 1668666"/>
                  <a:gd name="connsiteX251" fmla="*/ 1035337 w 1625241"/>
                  <a:gd name="connsiteY251" fmla="*/ 0 h 1668666"/>
                  <a:gd name="connsiteX252" fmla="*/ 230769 w 1625241"/>
                  <a:gd name="connsiteY252" fmla="*/ 0 h 1668666"/>
                  <a:gd name="connsiteX253" fmla="*/ 186368 w 1625241"/>
                  <a:gd name="connsiteY253" fmla="*/ 18695 h 1668666"/>
                  <a:gd name="connsiteX254" fmla="*/ 167672 w 1625241"/>
                  <a:gd name="connsiteY254" fmla="*/ 63097 h 1668666"/>
                  <a:gd name="connsiteX255" fmla="*/ 167672 w 1625241"/>
                  <a:gd name="connsiteY255" fmla="*/ 823597 h 1668666"/>
                  <a:gd name="connsiteX256" fmla="*/ 171679 w 1625241"/>
                  <a:gd name="connsiteY256" fmla="*/ 843961 h 1668666"/>
                  <a:gd name="connsiteX257" fmla="*/ 183697 w 1625241"/>
                  <a:gd name="connsiteY257" fmla="*/ 860987 h 1668666"/>
                  <a:gd name="connsiteX258" fmla="*/ 216414 w 1625241"/>
                  <a:gd name="connsiteY258" fmla="*/ 892369 h 1668666"/>
                  <a:gd name="connsiteX259" fmla="*/ 216414 w 1625241"/>
                  <a:gd name="connsiteY259" fmla="*/ 72444 h 1668666"/>
                  <a:gd name="connsiteX260" fmla="*/ 240451 w 1625241"/>
                  <a:gd name="connsiteY260" fmla="*/ 48408 h 1668666"/>
                  <a:gd name="connsiteX261" fmla="*/ 1015306 w 1625241"/>
                  <a:gd name="connsiteY261" fmla="*/ 48408 h 1668666"/>
                  <a:gd name="connsiteX262" fmla="*/ 1039343 w 1625241"/>
                  <a:gd name="connsiteY262" fmla="*/ 72444 h 1668666"/>
                  <a:gd name="connsiteX263" fmla="*/ 1039343 w 1625241"/>
                  <a:gd name="connsiteY263" fmla="*/ 280764 h 1668666"/>
                  <a:gd name="connsiteX264" fmla="*/ 1039343 w 1625241"/>
                  <a:gd name="connsiteY264" fmla="*/ 280764 h 1668666"/>
                  <a:gd name="connsiteX265" fmla="*/ 991269 w 1625241"/>
                  <a:gd name="connsiteY265" fmla="*/ 941444 h 1668666"/>
                  <a:gd name="connsiteX266" fmla="*/ 986929 w 1625241"/>
                  <a:gd name="connsiteY266" fmla="*/ 937772 h 1668666"/>
                  <a:gd name="connsiteX267" fmla="*/ 951208 w 1625241"/>
                  <a:gd name="connsiteY267" fmla="*/ 902050 h 1668666"/>
                  <a:gd name="connsiteX268" fmla="*/ 951208 w 1625241"/>
                  <a:gd name="connsiteY268" fmla="*/ 902050 h 1668666"/>
                  <a:gd name="connsiteX269" fmla="*/ 915152 w 1625241"/>
                  <a:gd name="connsiteY269" fmla="*/ 865995 h 1668666"/>
                  <a:gd name="connsiteX270" fmla="*/ 914151 w 1625241"/>
                  <a:gd name="connsiteY270" fmla="*/ 833278 h 1668666"/>
                  <a:gd name="connsiteX271" fmla="*/ 944864 w 1625241"/>
                  <a:gd name="connsiteY271" fmla="*/ 792883 h 1668666"/>
                  <a:gd name="connsiteX272" fmla="*/ 917823 w 1625241"/>
                  <a:gd name="connsiteY272" fmla="*/ 740469 h 1668666"/>
                  <a:gd name="connsiteX273" fmla="*/ 899795 w 1625241"/>
                  <a:gd name="connsiteY273" fmla="*/ 684717 h 1668666"/>
                  <a:gd name="connsiteX274" fmla="*/ 848049 w 1625241"/>
                  <a:gd name="connsiteY274" fmla="*/ 677706 h 1668666"/>
                  <a:gd name="connsiteX275" fmla="*/ 827351 w 1625241"/>
                  <a:gd name="connsiteY275" fmla="*/ 654003 h 1668666"/>
                  <a:gd name="connsiteX276" fmla="*/ 827351 w 1625241"/>
                  <a:gd name="connsiteY276" fmla="*/ 654003 h 1668666"/>
                  <a:gd name="connsiteX277" fmla="*/ 827351 w 1625241"/>
                  <a:gd name="connsiteY277" fmla="*/ 551847 h 1668666"/>
                  <a:gd name="connsiteX278" fmla="*/ 850052 w 1625241"/>
                  <a:gd name="connsiteY278" fmla="*/ 527810 h 1668666"/>
                  <a:gd name="connsiteX279" fmla="*/ 900129 w 1625241"/>
                  <a:gd name="connsiteY279" fmla="*/ 521133 h 1668666"/>
                  <a:gd name="connsiteX280" fmla="*/ 918157 w 1625241"/>
                  <a:gd name="connsiteY280" fmla="*/ 465381 h 1668666"/>
                  <a:gd name="connsiteX281" fmla="*/ 945198 w 1625241"/>
                  <a:gd name="connsiteY281" fmla="*/ 412967 h 1668666"/>
                  <a:gd name="connsiteX282" fmla="*/ 913483 w 1625241"/>
                  <a:gd name="connsiteY282" fmla="*/ 371236 h 1668666"/>
                  <a:gd name="connsiteX283" fmla="*/ 915486 w 1625241"/>
                  <a:gd name="connsiteY283" fmla="*/ 339855 h 1668666"/>
                  <a:gd name="connsiteX284" fmla="*/ 915486 w 1625241"/>
                  <a:gd name="connsiteY284" fmla="*/ 339855 h 1668666"/>
                  <a:gd name="connsiteX285" fmla="*/ 987931 w 1625241"/>
                  <a:gd name="connsiteY285" fmla="*/ 267410 h 1668666"/>
                  <a:gd name="connsiteX286" fmla="*/ 991937 w 1625241"/>
                  <a:gd name="connsiteY286" fmla="*/ 264406 h 1668666"/>
                  <a:gd name="connsiteX287" fmla="*/ 991937 w 1625241"/>
                  <a:gd name="connsiteY287" fmla="*/ 96481 h 1668666"/>
                  <a:gd name="connsiteX288" fmla="*/ 264488 w 1625241"/>
                  <a:gd name="connsiteY288" fmla="*/ 96481 h 1668666"/>
                  <a:gd name="connsiteX289" fmla="*/ 264488 w 1625241"/>
                  <a:gd name="connsiteY289" fmla="*/ 873674 h 1668666"/>
                  <a:gd name="connsiteX290" fmla="*/ 272166 w 1625241"/>
                  <a:gd name="connsiteY290" fmla="*/ 865661 h 1668666"/>
                  <a:gd name="connsiteX291" fmla="*/ 276172 w 1625241"/>
                  <a:gd name="connsiteY291" fmla="*/ 861989 h 1668666"/>
                  <a:gd name="connsiteX292" fmla="*/ 345278 w 1625241"/>
                  <a:gd name="connsiteY292" fmla="*/ 835615 h 1668666"/>
                  <a:gd name="connsiteX293" fmla="*/ 413716 w 1625241"/>
                  <a:gd name="connsiteY293" fmla="*/ 864326 h 1668666"/>
                  <a:gd name="connsiteX294" fmla="*/ 570624 w 1625241"/>
                  <a:gd name="connsiteY294" fmla="*/ 1018896 h 1668666"/>
                  <a:gd name="connsiteX295" fmla="*/ 592991 w 1625241"/>
                  <a:gd name="connsiteY295" fmla="*/ 1051613 h 1668666"/>
                  <a:gd name="connsiteX296" fmla="*/ 600336 w 1625241"/>
                  <a:gd name="connsiteY296" fmla="*/ 1090673 h 1668666"/>
                  <a:gd name="connsiteX297" fmla="*/ 600336 w 1625241"/>
                  <a:gd name="connsiteY297" fmla="*/ 1109368 h 1668666"/>
                  <a:gd name="connsiteX298" fmla="*/ 991269 w 1625241"/>
                  <a:gd name="connsiteY298" fmla="*/ 1109368 h 1668666"/>
                  <a:gd name="connsiteX299" fmla="*/ 991269 w 1625241"/>
                  <a:gd name="connsiteY299" fmla="*/ 941444 h 1668666"/>
                  <a:gd name="connsiteX300" fmla="*/ 991269 w 1625241"/>
                  <a:gd name="connsiteY300" fmla="*/ 941444 h 1668666"/>
                  <a:gd name="connsiteX301" fmla="*/ 1098433 w 1625241"/>
                  <a:gd name="connsiteY301" fmla="*/ 929426 h 1668666"/>
                  <a:gd name="connsiteX302" fmla="*/ 1060709 w 1625241"/>
                  <a:gd name="connsiteY302" fmla="*/ 909061 h 1668666"/>
                  <a:gd name="connsiteX303" fmla="*/ 1039343 w 1625241"/>
                  <a:gd name="connsiteY303" fmla="*/ 925420 h 1668666"/>
                  <a:gd name="connsiteX304" fmla="*/ 1039343 w 1625241"/>
                  <a:gd name="connsiteY304" fmla="*/ 1133739 h 1668666"/>
                  <a:gd name="connsiteX305" fmla="*/ 1015306 w 1625241"/>
                  <a:gd name="connsiteY305" fmla="*/ 1157776 h 1668666"/>
                  <a:gd name="connsiteX306" fmla="*/ 600002 w 1625241"/>
                  <a:gd name="connsiteY306" fmla="*/ 1157776 h 1668666"/>
                  <a:gd name="connsiteX307" fmla="*/ 599668 w 1625241"/>
                  <a:gd name="connsiteY307" fmla="*/ 1206184 h 1668666"/>
                  <a:gd name="connsiteX308" fmla="*/ 1035337 w 1625241"/>
                  <a:gd name="connsiteY308" fmla="*/ 1206184 h 1668666"/>
                  <a:gd name="connsiteX309" fmla="*/ 1079738 w 1625241"/>
                  <a:gd name="connsiteY309" fmla="*/ 1187488 h 1668666"/>
                  <a:gd name="connsiteX310" fmla="*/ 1098433 w 1625241"/>
                  <a:gd name="connsiteY310" fmla="*/ 1143087 h 1668666"/>
                  <a:gd name="connsiteX311" fmla="*/ 1098433 w 1625241"/>
                  <a:gd name="connsiteY311" fmla="*/ 929426 h 166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1625241" h="1668666">
                    <a:moveTo>
                      <a:pt x="693479" y="407291"/>
                    </a:moveTo>
                    <a:cubicBezTo>
                      <a:pt x="680125" y="407291"/>
                      <a:pt x="669442" y="396608"/>
                      <a:pt x="669442" y="383255"/>
                    </a:cubicBezTo>
                    <a:cubicBezTo>
                      <a:pt x="669442" y="369901"/>
                      <a:pt x="680125" y="359218"/>
                      <a:pt x="693479" y="359218"/>
                    </a:cubicBezTo>
                    <a:lnTo>
                      <a:pt x="800643" y="359218"/>
                    </a:lnTo>
                    <a:cubicBezTo>
                      <a:pt x="813997" y="359218"/>
                      <a:pt x="824680" y="369901"/>
                      <a:pt x="824680" y="383255"/>
                    </a:cubicBezTo>
                    <a:cubicBezTo>
                      <a:pt x="824680" y="396608"/>
                      <a:pt x="813997" y="407291"/>
                      <a:pt x="800643" y="407291"/>
                    </a:cubicBezTo>
                    <a:lnTo>
                      <a:pt x="693479" y="407291"/>
                    </a:lnTo>
                    <a:lnTo>
                      <a:pt x="693479" y="407291"/>
                    </a:lnTo>
                    <a:close/>
                    <a:moveTo>
                      <a:pt x="693479" y="553850"/>
                    </a:moveTo>
                    <a:cubicBezTo>
                      <a:pt x="680125" y="553850"/>
                      <a:pt x="669442" y="543167"/>
                      <a:pt x="669442" y="529813"/>
                    </a:cubicBezTo>
                    <a:cubicBezTo>
                      <a:pt x="669442" y="516459"/>
                      <a:pt x="680125" y="505776"/>
                      <a:pt x="693479" y="505776"/>
                    </a:cubicBezTo>
                    <a:lnTo>
                      <a:pt x="770597" y="505776"/>
                    </a:lnTo>
                    <a:cubicBezTo>
                      <a:pt x="783951" y="505776"/>
                      <a:pt x="794634" y="516459"/>
                      <a:pt x="794634" y="529813"/>
                    </a:cubicBezTo>
                    <a:cubicBezTo>
                      <a:pt x="794634" y="543167"/>
                      <a:pt x="783951" y="553850"/>
                      <a:pt x="770597" y="553850"/>
                    </a:cubicBezTo>
                    <a:lnTo>
                      <a:pt x="693479" y="553850"/>
                    </a:lnTo>
                    <a:lnTo>
                      <a:pt x="693479" y="553850"/>
                    </a:lnTo>
                    <a:close/>
                    <a:moveTo>
                      <a:pt x="693479" y="700074"/>
                    </a:moveTo>
                    <a:cubicBezTo>
                      <a:pt x="680125" y="700074"/>
                      <a:pt x="669442" y="689391"/>
                      <a:pt x="669442" y="676037"/>
                    </a:cubicBezTo>
                    <a:cubicBezTo>
                      <a:pt x="669442" y="662683"/>
                      <a:pt x="680125" y="652000"/>
                      <a:pt x="693479" y="652000"/>
                    </a:cubicBezTo>
                    <a:lnTo>
                      <a:pt x="770597" y="652000"/>
                    </a:lnTo>
                    <a:cubicBezTo>
                      <a:pt x="783951" y="652000"/>
                      <a:pt x="794634" y="662683"/>
                      <a:pt x="794634" y="676037"/>
                    </a:cubicBezTo>
                    <a:cubicBezTo>
                      <a:pt x="794634" y="689391"/>
                      <a:pt x="783951" y="700074"/>
                      <a:pt x="770597" y="700074"/>
                    </a:cubicBezTo>
                    <a:lnTo>
                      <a:pt x="693479" y="700074"/>
                    </a:lnTo>
                    <a:lnTo>
                      <a:pt x="693479" y="700074"/>
                    </a:lnTo>
                    <a:close/>
                    <a:moveTo>
                      <a:pt x="693479" y="846632"/>
                    </a:moveTo>
                    <a:cubicBezTo>
                      <a:pt x="680125" y="846632"/>
                      <a:pt x="669442" y="835949"/>
                      <a:pt x="669442" y="822595"/>
                    </a:cubicBezTo>
                    <a:cubicBezTo>
                      <a:pt x="669442" y="809241"/>
                      <a:pt x="680125" y="798558"/>
                      <a:pt x="693479" y="798558"/>
                    </a:cubicBezTo>
                    <a:lnTo>
                      <a:pt x="780946" y="798558"/>
                    </a:lnTo>
                    <a:cubicBezTo>
                      <a:pt x="794300" y="798558"/>
                      <a:pt x="804983" y="809241"/>
                      <a:pt x="804983" y="822595"/>
                    </a:cubicBezTo>
                    <a:cubicBezTo>
                      <a:pt x="804983" y="835949"/>
                      <a:pt x="794300" y="846632"/>
                      <a:pt x="780946" y="846632"/>
                    </a:cubicBezTo>
                    <a:lnTo>
                      <a:pt x="693479" y="846632"/>
                    </a:lnTo>
                    <a:lnTo>
                      <a:pt x="693479" y="846632"/>
                    </a:lnTo>
                    <a:close/>
                    <a:moveTo>
                      <a:pt x="693479" y="993190"/>
                    </a:moveTo>
                    <a:cubicBezTo>
                      <a:pt x="680125" y="993190"/>
                      <a:pt x="669442" y="982507"/>
                      <a:pt x="669442" y="969153"/>
                    </a:cubicBezTo>
                    <a:cubicBezTo>
                      <a:pt x="669442" y="955799"/>
                      <a:pt x="680125" y="945116"/>
                      <a:pt x="693479" y="945116"/>
                    </a:cubicBezTo>
                    <a:lnTo>
                      <a:pt x="863740" y="945116"/>
                    </a:lnTo>
                    <a:cubicBezTo>
                      <a:pt x="877094" y="945116"/>
                      <a:pt x="887777" y="955799"/>
                      <a:pt x="887777" y="969153"/>
                    </a:cubicBezTo>
                    <a:cubicBezTo>
                      <a:pt x="887777" y="982507"/>
                      <a:pt x="877094" y="993190"/>
                      <a:pt x="863740" y="993190"/>
                    </a:cubicBezTo>
                    <a:lnTo>
                      <a:pt x="693479" y="993190"/>
                    </a:lnTo>
                    <a:lnTo>
                      <a:pt x="693479" y="993190"/>
                    </a:lnTo>
                    <a:close/>
                    <a:moveTo>
                      <a:pt x="693479" y="260733"/>
                    </a:moveTo>
                    <a:cubicBezTo>
                      <a:pt x="680125" y="260733"/>
                      <a:pt x="669442" y="250050"/>
                      <a:pt x="669442" y="236696"/>
                    </a:cubicBezTo>
                    <a:cubicBezTo>
                      <a:pt x="669442" y="223343"/>
                      <a:pt x="680125" y="212660"/>
                      <a:pt x="693479" y="212660"/>
                    </a:cubicBezTo>
                    <a:lnTo>
                      <a:pt x="902800" y="212660"/>
                    </a:lnTo>
                    <a:cubicBezTo>
                      <a:pt x="916154" y="212660"/>
                      <a:pt x="926837" y="223343"/>
                      <a:pt x="926837" y="236696"/>
                    </a:cubicBezTo>
                    <a:cubicBezTo>
                      <a:pt x="926837" y="250050"/>
                      <a:pt x="916154" y="260733"/>
                      <a:pt x="902800" y="260733"/>
                    </a:cubicBezTo>
                    <a:lnTo>
                      <a:pt x="693479" y="260733"/>
                    </a:lnTo>
                    <a:lnTo>
                      <a:pt x="693479" y="260733"/>
                    </a:lnTo>
                    <a:close/>
                    <a:moveTo>
                      <a:pt x="352957" y="365227"/>
                    </a:moveTo>
                    <a:lnTo>
                      <a:pt x="352957" y="248715"/>
                    </a:lnTo>
                    <a:cubicBezTo>
                      <a:pt x="352957" y="234359"/>
                      <a:pt x="358966" y="221006"/>
                      <a:pt x="368313" y="211658"/>
                    </a:cubicBezTo>
                    <a:cubicBezTo>
                      <a:pt x="377661" y="202310"/>
                      <a:pt x="391015" y="196301"/>
                      <a:pt x="405370" y="196301"/>
                    </a:cubicBezTo>
                    <a:lnTo>
                      <a:pt x="521548" y="196301"/>
                    </a:lnTo>
                    <a:cubicBezTo>
                      <a:pt x="535904" y="196301"/>
                      <a:pt x="549258" y="202310"/>
                      <a:pt x="558605" y="211658"/>
                    </a:cubicBezTo>
                    <a:cubicBezTo>
                      <a:pt x="567953" y="221006"/>
                      <a:pt x="573962" y="234359"/>
                      <a:pt x="573962" y="248715"/>
                    </a:cubicBezTo>
                    <a:lnTo>
                      <a:pt x="573962" y="364893"/>
                    </a:lnTo>
                    <a:cubicBezTo>
                      <a:pt x="573962" y="379248"/>
                      <a:pt x="567953" y="392602"/>
                      <a:pt x="558605" y="401950"/>
                    </a:cubicBezTo>
                    <a:cubicBezTo>
                      <a:pt x="549258" y="411298"/>
                      <a:pt x="535904" y="417307"/>
                      <a:pt x="521548" y="417307"/>
                    </a:cubicBezTo>
                    <a:lnTo>
                      <a:pt x="405370" y="417307"/>
                    </a:lnTo>
                    <a:cubicBezTo>
                      <a:pt x="391015" y="417307"/>
                      <a:pt x="377661" y="411298"/>
                      <a:pt x="368313" y="401950"/>
                    </a:cubicBezTo>
                    <a:cubicBezTo>
                      <a:pt x="358966" y="392602"/>
                      <a:pt x="352957" y="379582"/>
                      <a:pt x="352957" y="365227"/>
                    </a:cubicBezTo>
                    <a:lnTo>
                      <a:pt x="352957" y="365227"/>
                    </a:lnTo>
                    <a:close/>
                    <a:moveTo>
                      <a:pt x="401030" y="248715"/>
                    </a:moveTo>
                    <a:lnTo>
                      <a:pt x="401030" y="364893"/>
                    </a:lnTo>
                    <a:cubicBezTo>
                      <a:pt x="401030" y="366228"/>
                      <a:pt x="401698" y="367230"/>
                      <a:pt x="402366" y="367898"/>
                    </a:cubicBezTo>
                    <a:cubicBezTo>
                      <a:pt x="403033" y="368565"/>
                      <a:pt x="404369" y="369233"/>
                      <a:pt x="405370" y="369233"/>
                    </a:cubicBezTo>
                    <a:lnTo>
                      <a:pt x="521548" y="369233"/>
                    </a:lnTo>
                    <a:cubicBezTo>
                      <a:pt x="522884" y="369233"/>
                      <a:pt x="523885" y="368565"/>
                      <a:pt x="524553" y="367898"/>
                    </a:cubicBezTo>
                    <a:cubicBezTo>
                      <a:pt x="525221" y="367230"/>
                      <a:pt x="525889" y="365895"/>
                      <a:pt x="525889" y="364893"/>
                    </a:cubicBezTo>
                    <a:lnTo>
                      <a:pt x="525889" y="248715"/>
                    </a:lnTo>
                    <a:cubicBezTo>
                      <a:pt x="525889" y="247379"/>
                      <a:pt x="525221" y="246378"/>
                      <a:pt x="524553" y="245710"/>
                    </a:cubicBezTo>
                    <a:cubicBezTo>
                      <a:pt x="523885" y="245043"/>
                      <a:pt x="522550" y="244375"/>
                      <a:pt x="521548" y="244375"/>
                    </a:cubicBezTo>
                    <a:lnTo>
                      <a:pt x="405370" y="244375"/>
                    </a:lnTo>
                    <a:cubicBezTo>
                      <a:pt x="404035" y="244375"/>
                      <a:pt x="403033" y="245043"/>
                      <a:pt x="402366" y="245710"/>
                    </a:cubicBezTo>
                    <a:cubicBezTo>
                      <a:pt x="401698" y="246712"/>
                      <a:pt x="401030" y="247713"/>
                      <a:pt x="401030" y="248715"/>
                    </a:cubicBezTo>
                    <a:lnTo>
                      <a:pt x="401030" y="248715"/>
                    </a:lnTo>
                    <a:close/>
                    <a:moveTo>
                      <a:pt x="352957" y="661014"/>
                    </a:moveTo>
                    <a:lnTo>
                      <a:pt x="352957" y="544836"/>
                    </a:lnTo>
                    <a:cubicBezTo>
                      <a:pt x="352957" y="530480"/>
                      <a:pt x="358966" y="517127"/>
                      <a:pt x="368313" y="507779"/>
                    </a:cubicBezTo>
                    <a:cubicBezTo>
                      <a:pt x="377661" y="498431"/>
                      <a:pt x="391015" y="492422"/>
                      <a:pt x="405370" y="492422"/>
                    </a:cubicBezTo>
                    <a:lnTo>
                      <a:pt x="521548" y="492422"/>
                    </a:lnTo>
                    <a:cubicBezTo>
                      <a:pt x="535904" y="492422"/>
                      <a:pt x="549258" y="498431"/>
                      <a:pt x="558605" y="507779"/>
                    </a:cubicBezTo>
                    <a:cubicBezTo>
                      <a:pt x="567953" y="517127"/>
                      <a:pt x="573962" y="530480"/>
                      <a:pt x="573962" y="544836"/>
                    </a:cubicBezTo>
                    <a:lnTo>
                      <a:pt x="573962" y="661014"/>
                    </a:lnTo>
                    <a:cubicBezTo>
                      <a:pt x="573962" y="675369"/>
                      <a:pt x="567953" y="688723"/>
                      <a:pt x="558605" y="698071"/>
                    </a:cubicBezTo>
                    <a:cubicBezTo>
                      <a:pt x="549258" y="707418"/>
                      <a:pt x="535904" y="713428"/>
                      <a:pt x="521548" y="713428"/>
                    </a:cubicBezTo>
                    <a:lnTo>
                      <a:pt x="405370" y="713428"/>
                    </a:lnTo>
                    <a:cubicBezTo>
                      <a:pt x="391015" y="713428"/>
                      <a:pt x="377661" y="707418"/>
                      <a:pt x="368313" y="698071"/>
                    </a:cubicBezTo>
                    <a:cubicBezTo>
                      <a:pt x="358966" y="688723"/>
                      <a:pt x="352957" y="675703"/>
                      <a:pt x="352957" y="661014"/>
                    </a:cubicBezTo>
                    <a:lnTo>
                      <a:pt x="352957" y="661014"/>
                    </a:lnTo>
                    <a:close/>
                    <a:moveTo>
                      <a:pt x="401030" y="544836"/>
                    </a:moveTo>
                    <a:lnTo>
                      <a:pt x="401030" y="661014"/>
                    </a:lnTo>
                    <a:cubicBezTo>
                      <a:pt x="401030" y="662349"/>
                      <a:pt x="401698" y="663351"/>
                      <a:pt x="402366" y="664019"/>
                    </a:cubicBezTo>
                    <a:cubicBezTo>
                      <a:pt x="403033" y="664686"/>
                      <a:pt x="404369" y="665354"/>
                      <a:pt x="405370" y="665354"/>
                    </a:cubicBezTo>
                    <a:lnTo>
                      <a:pt x="521548" y="665354"/>
                    </a:lnTo>
                    <a:cubicBezTo>
                      <a:pt x="522884" y="665354"/>
                      <a:pt x="523885" y="664686"/>
                      <a:pt x="524553" y="664019"/>
                    </a:cubicBezTo>
                    <a:cubicBezTo>
                      <a:pt x="525221" y="663351"/>
                      <a:pt x="525889" y="662016"/>
                      <a:pt x="525889" y="661014"/>
                    </a:cubicBezTo>
                    <a:lnTo>
                      <a:pt x="525889" y="544836"/>
                    </a:lnTo>
                    <a:cubicBezTo>
                      <a:pt x="525889" y="543500"/>
                      <a:pt x="525221" y="542499"/>
                      <a:pt x="524553" y="541831"/>
                    </a:cubicBezTo>
                    <a:cubicBezTo>
                      <a:pt x="523885" y="541164"/>
                      <a:pt x="522550" y="540496"/>
                      <a:pt x="521548" y="540496"/>
                    </a:cubicBezTo>
                    <a:lnTo>
                      <a:pt x="405370" y="540496"/>
                    </a:lnTo>
                    <a:cubicBezTo>
                      <a:pt x="404035" y="540496"/>
                      <a:pt x="403033" y="541164"/>
                      <a:pt x="402366" y="541831"/>
                    </a:cubicBezTo>
                    <a:cubicBezTo>
                      <a:pt x="401698" y="542499"/>
                      <a:pt x="401030" y="543500"/>
                      <a:pt x="401030" y="544836"/>
                    </a:cubicBezTo>
                    <a:lnTo>
                      <a:pt x="401030" y="544836"/>
                    </a:lnTo>
                    <a:close/>
                    <a:moveTo>
                      <a:pt x="220754" y="1431196"/>
                    </a:moveTo>
                    <a:lnTo>
                      <a:pt x="550259" y="1431196"/>
                    </a:lnTo>
                    <a:cubicBezTo>
                      <a:pt x="550927" y="1317688"/>
                      <a:pt x="551928" y="1204181"/>
                      <a:pt x="552596" y="1090673"/>
                    </a:cubicBezTo>
                    <a:cubicBezTo>
                      <a:pt x="552596" y="1083329"/>
                      <a:pt x="551261" y="1076652"/>
                      <a:pt x="548924" y="1070309"/>
                    </a:cubicBezTo>
                    <a:cubicBezTo>
                      <a:pt x="546253" y="1064299"/>
                      <a:pt x="542581" y="1058290"/>
                      <a:pt x="537239" y="1053282"/>
                    </a:cubicBezTo>
                    <a:lnTo>
                      <a:pt x="380332" y="898712"/>
                    </a:lnTo>
                    <a:cubicBezTo>
                      <a:pt x="370317" y="889030"/>
                      <a:pt x="357630" y="884023"/>
                      <a:pt x="344944" y="883689"/>
                    </a:cubicBezTo>
                    <a:cubicBezTo>
                      <a:pt x="307554" y="883021"/>
                      <a:pt x="276840" y="923417"/>
                      <a:pt x="291863" y="959472"/>
                    </a:cubicBezTo>
                    <a:cubicBezTo>
                      <a:pt x="294534" y="965815"/>
                      <a:pt x="298540" y="971490"/>
                      <a:pt x="303881" y="976498"/>
                    </a:cubicBezTo>
                    <a:lnTo>
                      <a:pt x="403367" y="1071978"/>
                    </a:lnTo>
                    <a:cubicBezTo>
                      <a:pt x="425401" y="1093010"/>
                      <a:pt x="392016" y="1127730"/>
                      <a:pt x="369983" y="1106364"/>
                    </a:cubicBezTo>
                    <a:lnTo>
                      <a:pt x="225094" y="966816"/>
                    </a:lnTo>
                    <a:cubicBezTo>
                      <a:pt x="224092" y="966149"/>
                      <a:pt x="223425" y="965147"/>
                      <a:pt x="222423" y="964479"/>
                    </a:cubicBezTo>
                    <a:lnTo>
                      <a:pt x="150312" y="895040"/>
                    </a:lnTo>
                    <a:cubicBezTo>
                      <a:pt x="140297" y="885358"/>
                      <a:pt x="132619" y="874341"/>
                      <a:pt x="127611" y="862323"/>
                    </a:cubicBezTo>
                    <a:cubicBezTo>
                      <a:pt x="121602" y="847967"/>
                      <a:pt x="119932" y="835281"/>
                      <a:pt x="119932" y="819924"/>
                    </a:cubicBezTo>
                    <a:lnTo>
                      <a:pt x="119932" y="499433"/>
                    </a:lnTo>
                    <a:cubicBezTo>
                      <a:pt x="119932" y="472725"/>
                      <a:pt x="110585" y="455699"/>
                      <a:pt x="98566" y="448354"/>
                    </a:cubicBezTo>
                    <a:cubicBezTo>
                      <a:pt x="94226" y="445684"/>
                      <a:pt x="89886" y="444348"/>
                      <a:pt x="85213" y="444014"/>
                    </a:cubicBezTo>
                    <a:cubicBezTo>
                      <a:pt x="80539" y="443681"/>
                      <a:pt x="76199" y="444682"/>
                      <a:pt x="71859" y="447019"/>
                    </a:cubicBezTo>
                    <a:cubicBezTo>
                      <a:pt x="59840" y="453028"/>
                      <a:pt x="50159" y="468719"/>
                      <a:pt x="47822" y="494425"/>
                    </a:cubicBezTo>
                    <a:cubicBezTo>
                      <a:pt x="29794" y="687054"/>
                      <a:pt x="18110" y="880684"/>
                      <a:pt x="82" y="1073313"/>
                    </a:cubicBezTo>
                    <a:cubicBezTo>
                      <a:pt x="-252" y="1078655"/>
                      <a:pt x="416" y="1083329"/>
                      <a:pt x="2419" y="1088002"/>
                    </a:cubicBezTo>
                    <a:cubicBezTo>
                      <a:pt x="4422" y="1093678"/>
                      <a:pt x="7760" y="1098685"/>
                      <a:pt x="12100" y="1104027"/>
                    </a:cubicBezTo>
                    <a:lnTo>
                      <a:pt x="198386" y="1330374"/>
                    </a:lnTo>
                    <a:cubicBezTo>
                      <a:pt x="206065" y="1339722"/>
                      <a:pt x="211740" y="1349737"/>
                      <a:pt x="215412" y="1360420"/>
                    </a:cubicBezTo>
                    <a:cubicBezTo>
                      <a:pt x="219085" y="1371103"/>
                      <a:pt x="221088" y="1382120"/>
                      <a:pt x="221088" y="1394473"/>
                    </a:cubicBezTo>
                    <a:lnTo>
                      <a:pt x="220754" y="1431196"/>
                    </a:lnTo>
                    <a:lnTo>
                      <a:pt x="220754" y="1431196"/>
                    </a:lnTo>
                    <a:close/>
                    <a:moveTo>
                      <a:pt x="627711" y="1636177"/>
                    </a:moveTo>
                    <a:lnTo>
                      <a:pt x="627711" y="1501971"/>
                    </a:lnTo>
                    <a:cubicBezTo>
                      <a:pt x="627711" y="1473260"/>
                      <a:pt x="592991" y="1478935"/>
                      <a:pt x="573962" y="1478935"/>
                    </a:cubicBezTo>
                    <a:lnTo>
                      <a:pt x="196049" y="1478935"/>
                    </a:lnTo>
                    <a:lnTo>
                      <a:pt x="160995" y="1478935"/>
                    </a:lnTo>
                    <a:cubicBezTo>
                      <a:pt x="154986" y="1478935"/>
                      <a:pt x="149311" y="1481606"/>
                      <a:pt x="144971" y="1485612"/>
                    </a:cubicBezTo>
                    <a:cubicBezTo>
                      <a:pt x="140965" y="1489618"/>
                      <a:pt x="138294" y="1495628"/>
                      <a:pt x="138294" y="1501637"/>
                    </a:cubicBezTo>
                    <a:lnTo>
                      <a:pt x="138294" y="1645524"/>
                    </a:lnTo>
                    <a:cubicBezTo>
                      <a:pt x="138294" y="1651867"/>
                      <a:pt x="140965" y="1657543"/>
                      <a:pt x="144971" y="1661549"/>
                    </a:cubicBezTo>
                    <a:cubicBezTo>
                      <a:pt x="154652" y="1671230"/>
                      <a:pt x="171345" y="1668226"/>
                      <a:pt x="183697" y="1668226"/>
                    </a:cubicBezTo>
                    <a:lnTo>
                      <a:pt x="590655" y="1668226"/>
                    </a:lnTo>
                    <a:cubicBezTo>
                      <a:pt x="619031" y="1668893"/>
                      <a:pt x="627711" y="1665889"/>
                      <a:pt x="627711" y="1636177"/>
                    </a:cubicBezTo>
                    <a:lnTo>
                      <a:pt x="627711" y="1636177"/>
                    </a:lnTo>
                    <a:close/>
                    <a:moveTo>
                      <a:pt x="1098433" y="490085"/>
                    </a:moveTo>
                    <a:cubicBezTo>
                      <a:pt x="1075064" y="521467"/>
                      <a:pt x="1061377" y="560527"/>
                      <a:pt x="1061377" y="602925"/>
                    </a:cubicBezTo>
                    <a:cubicBezTo>
                      <a:pt x="1061377" y="644989"/>
                      <a:pt x="1075064" y="684049"/>
                      <a:pt x="1098433" y="715765"/>
                    </a:cubicBezTo>
                    <a:lnTo>
                      <a:pt x="1098433" y="490085"/>
                    </a:lnTo>
                    <a:lnTo>
                      <a:pt x="1098433" y="490085"/>
                    </a:lnTo>
                    <a:close/>
                    <a:moveTo>
                      <a:pt x="1384539" y="469053"/>
                    </a:moveTo>
                    <a:cubicBezTo>
                      <a:pt x="1350153" y="434667"/>
                      <a:pt x="1302747" y="413635"/>
                      <a:pt x="1250667" y="413635"/>
                    </a:cubicBezTo>
                    <a:cubicBezTo>
                      <a:pt x="1212275" y="413635"/>
                      <a:pt x="1176219" y="424985"/>
                      <a:pt x="1146507" y="444682"/>
                    </a:cubicBezTo>
                    <a:lnTo>
                      <a:pt x="1146507" y="761168"/>
                    </a:lnTo>
                    <a:cubicBezTo>
                      <a:pt x="1176553" y="780864"/>
                      <a:pt x="1212275" y="792215"/>
                      <a:pt x="1250667" y="792215"/>
                    </a:cubicBezTo>
                    <a:cubicBezTo>
                      <a:pt x="1303081" y="792215"/>
                      <a:pt x="1350487" y="770849"/>
                      <a:pt x="1384539" y="736797"/>
                    </a:cubicBezTo>
                    <a:cubicBezTo>
                      <a:pt x="1418925" y="702411"/>
                      <a:pt x="1439957" y="655005"/>
                      <a:pt x="1439957" y="602925"/>
                    </a:cubicBezTo>
                    <a:cubicBezTo>
                      <a:pt x="1439957" y="550511"/>
                      <a:pt x="1418925" y="503105"/>
                      <a:pt x="1384539" y="469053"/>
                    </a:cubicBezTo>
                    <a:lnTo>
                      <a:pt x="1384539" y="469053"/>
                    </a:lnTo>
                    <a:close/>
                    <a:moveTo>
                      <a:pt x="1250667" y="365561"/>
                    </a:moveTo>
                    <a:cubicBezTo>
                      <a:pt x="1316101" y="365561"/>
                      <a:pt x="1375525" y="392268"/>
                      <a:pt x="1418591" y="435001"/>
                    </a:cubicBezTo>
                    <a:cubicBezTo>
                      <a:pt x="1461657" y="478067"/>
                      <a:pt x="1488031" y="537491"/>
                      <a:pt x="1488031" y="602925"/>
                    </a:cubicBezTo>
                    <a:cubicBezTo>
                      <a:pt x="1488031" y="668359"/>
                      <a:pt x="1461323" y="727783"/>
                      <a:pt x="1418591" y="770849"/>
                    </a:cubicBezTo>
                    <a:cubicBezTo>
                      <a:pt x="1375525" y="813915"/>
                      <a:pt x="1316101" y="840289"/>
                      <a:pt x="1250667" y="840289"/>
                    </a:cubicBezTo>
                    <a:cubicBezTo>
                      <a:pt x="1197252" y="840289"/>
                      <a:pt x="1147842" y="822595"/>
                      <a:pt x="1108449" y="792883"/>
                    </a:cubicBezTo>
                    <a:cubicBezTo>
                      <a:pt x="1108115" y="792549"/>
                      <a:pt x="1107781" y="792549"/>
                      <a:pt x="1107781" y="792215"/>
                    </a:cubicBezTo>
                    <a:cubicBezTo>
                      <a:pt x="1099101" y="785538"/>
                      <a:pt x="1090755" y="778528"/>
                      <a:pt x="1083076" y="770515"/>
                    </a:cubicBezTo>
                    <a:cubicBezTo>
                      <a:pt x="1039677" y="727783"/>
                      <a:pt x="1013303" y="668359"/>
                      <a:pt x="1013303" y="602925"/>
                    </a:cubicBezTo>
                    <a:cubicBezTo>
                      <a:pt x="1013303" y="537491"/>
                      <a:pt x="1040010" y="478067"/>
                      <a:pt x="1082743" y="435001"/>
                    </a:cubicBezTo>
                    <a:cubicBezTo>
                      <a:pt x="1090421" y="427322"/>
                      <a:pt x="1098767" y="419978"/>
                      <a:pt x="1107447" y="413301"/>
                    </a:cubicBezTo>
                    <a:cubicBezTo>
                      <a:pt x="1107781" y="412967"/>
                      <a:pt x="1108115" y="412967"/>
                      <a:pt x="1108115" y="412633"/>
                    </a:cubicBezTo>
                    <a:cubicBezTo>
                      <a:pt x="1147842" y="382921"/>
                      <a:pt x="1197252" y="365561"/>
                      <a:pt x="1250667" y="365561"/>
                    </a:cubicBezTo>
                    <a:lnTo>
                      <a:pt x="1250667" y="365561"/>
                    </a:lnTo>
                    <a:close/>
                    <a:moveTo>
                      <a:pt x="1369850" y="314482"/>
                    </a:moveTo>
                    <a:cubicBezTo>
                      <a:pt x="1349819" y="306136"/>
                      <a:pt x="1329121" y="300127"/>
                      <a:pt x="1307755" y="296121"/>
                    </a:cubicBezTo>
                    <a:cubicBezTo>
                      <a:pt x="1297405" y="294786"/>
                      <a:pt x="1288725" y="286439"/>
                      <a:pt x="1287056" y="275423"/>
                    </a:cubicBezTo>
                    <a:lnTo>
                      <a:pt x="1280713" y="227683"/>
                    </a:lnTo>
                    <a:lnTo>
                      <a:pt x="1220287" y="227683"/>
                    </a:lnTo>
                    <a:lnTo>
                      <a:pt x="1213944" y="275423"/>
                    </a:lnTo>
                    <a:lnTo>
                      <a:pt x="1213944" y="275423"/>
                    </a:lnTo>
                    <a:cubicBezTo>
                      <a:pt x="1212609" y="285438"/>
                      <a:pt x="1204930" y="293784"/>
                      <a:pt x="1194581" y="295787"/>
                    </a:cubicBezTo>
                    <a:cubicBezTo>
                      <a:pt x="1173549" y="299793"/>
                      <a:pt x="1152850" y="305802"/>
                      <a:pt x="1133153" y="313815"/>
                    </a:cubicBezTo>
                    <a:cubicBezTo>
                      <a:pt x="1132152" y="314149"/>
                      <a:pt x="1131484" y="314482"/>
                      <a:pt x="1130483" y="314816"/>
                    </a:cubicBezTo>
                    <a:cubicBezTo>
                      <a:pt x="1110452" y="323162"/>
                      <a:pt x="1091756" y="333512"/>
                      <a:pt x="1074396" y="345530"/>
                    </a:cubicBezTo>
                    <a:cubicBezTo>
                      <a:pt x="1066050" y="351873"/>
                      <a:pt x="1054032" y="352207"/>
                      <a:pt x="1045352" y="345530"/>
                    </a:cubicBezTo>
                    <a:lnTo>
                      <a:pt x="1006626" y="316152"/>
                    </a:lnTo>
                    <a:lnTo>
                      <a:pt x="963894" y="358884"/>
                    </a:lnTo>
                    <a:lnTo>
                      <a:pt x="993272" y="397276"/>
                    </a:lnTo>
                    <a:lnTo>
                      <a:pt x="993272" y="397276"/>
                    </a:lnTo>
                    <a:cubicBezTo>
                      <a:pt x="999281" y="405288"/>
                      <a:pt x="999949" y="416639"/>
                      <a:pt x="993940" y="425319"/>
                    </a:cubicBezTo>
                    <a:cubicBezTo>
                      <a:pt x="981587" y="443347"/>
                      <a:pt x="970904" y="462710"/>
                      <a:pt x="962224" y="483408"/>
                    </a:cubicBezTo>
                    <a:cubicBezTo>
                      <a:pt x="953878" y="503439"/>
                      <a:pt x="947869" y="524137"/>
                      <a:pt x="943863" y="545503"/>
                    </a:cubicBezTo>
                    <a:cubicBezTo>
                      <a:pt x="942528" y="555853"/>
                      <a:pt x="934181" y="564533"/>
                      <a:pt x="923165" y="566202"/>
                    </a:cubicBezTo>
                    <a:lnTo>
                      <a:pt x="875425" y="572545"/>
                    </a:lnTo>
                    <a:lnTo>
                      <a:pt x="875425" y="632971"/>
                    </a:lnTo>
                    <a:lnTo>
                      <a:pt x="923165" y="639314"/>
                    </a:lnTo>
                    <a:lnTo>
                      <a:pt x="923165" y="639314"/>
                    </a:lnTo>
                    <a:cubicBezTo>
                      <a:pt x="933180" y="640649"/>
                      <a:pt x="941526" y="648328"/>
                      <a:pt x="943529" y="658677"/>
                    </a:cubicBezTo>
                    <a:cubicBezTo>
                      <a:pt x="947535" y="680377"/>
                      <a:pt x="953878" y="701743"/>
                      <a:pt x="962224" y="721774"/>
                    </a:cubicBezTo>
                    <a:cubicBezTo>
                      <a:pt x="970571" y="742138"/>
                      <a:pt x="981254" y="761168"/>
                      <a:pt x="993272" y="778861"/>
                    </a:cubicBezTo>
                    <a:cubicBezTo>
                      <a:pt x="999615" y="787208"/>
                      <a:pt x="999949" y="799226"/>
                      <a:pt x="993272" y="807906"/>
                    </a:cubicBezTo>
                    <a:lnTo>
                      <a:pt x="963894" y="846298"/>
                    </a:lnTo>
                    <a:lnTo>
                      <a:pt x="985260" y="867664"/>
                    </a:lnTo>
                    <a:lnTo>
                      <a:pt x="985260" y="867664"/>
                    </a:lnTo>
                    <a:lnTo>
                      <a:pt x="1006626" y="889030"/>
                    </a:lnTo>
                    <a:lnTo>
                      <a:pt x="1045018" y="859652"/>
                    </a:lnTo>
                    <a:lnTo>
                      <a:pt x="1045018" y="859652"/>
                    </a:lnTo>
                    <a:cubicBezTo>
                      <a:pt x="1053030" y="853643"/>
                      <a:pt x="1064381" y="852975"/>
                      <a:pt x="1073061" y="858984"/>
                    </a:cubicBezTo>
                    <a:cubicBezTo>
                      <a:pt x="1090755" y="871337"/>
                      <a:pt x="1109784" y="881686"/>
                      <a:pt x="1130149" y="890366"/>
                    </a:cubicBezTo>
                    <a:cubicBezTo>
                      <a:pt x="1131150" y="890700"/>
                      <a:pt x="1132152" y="891033"/>
                      <a:pt x="1132819" y="891367"/>
                    </a:cubicBezTo>
                    <a:cubicBezTo>
                      <a:pt x="1152183" y="899380"/>
                      <a:pt x="1172547" y="905389"/>
                      <a:pt x="1193245" y="909061"/>
                    </a:cubicBezTo>
                    <a:cubicBezTo>
                      <a:pt x="1203595" y="910397"/>
                      <a:pt x="1212275" y="918743"/>
                      <a:pt x="1213944" y="929760"/>
                    </a:cubicBezTo>
                    <a:lnTo>
                      <a:pt x="1220287" y="978167"/>
                    </a:lnTo>
                    <a:lnTo>
                      <a:pt x="1280713" y="978167"/>
                    </a:lnTo>
                    <a:lnTo>
                      <a:pt x="1287056" y="930427"/>
                    </a:lnTo>
                    <a:lnTo>
                      <a:pt x="1287056" y="930427"/>
                    </a:lnTo>
                    <a:cubicBezTo>
                      <a:pt x="1288391" y="920412"/>
                      <a:pt x="1296070" y="912066"/>
                      <a:pt x="1306419" y="910063"/>
                    </a:cubicBezTo>
                    <a:cubicBezTo>
                      <a:pt x="1328119" y="906057"/>
                      <a:pt x="1349485" y="899713"/>
                      <a:pt x="1369516" y="891367"/>
                    </a:cubicBezTo>
                    <a:cubicBezTo>
                      <a:pt x="1389880" y="883021"/>
                      <a:pt x="1408910" y="872672"/>
                      <a:pt x="1426603" y="860320"/>
                    </a:cubicBezTo>
                    <a:cubicBezTo>
                      <a:pt x="1434950" y="853977"/>
                      <a:pt x="1446968" y="853643"/>
                      <a:pt x="1455648" y="860320"/>
                    </a:cubicBezTo>
                    <a:lnTo>
                      <a:pt x="1494040" y="889698"/>
                    </a:lnTo>
                    <a:lnTo>
                      <a:pt x="1514071" y="869667"/>
                    </a:lnTo>
                    <a:cubicBezTo>
                      <a:pt x="1514405" y="869334"/>
                      <a:pt x="1514739" y="868666"/>
                      <a:pt x="1515406" y="868332"/>
                    </a:cubicBezTo>
                    <a:lnTo>
                      <a:pt x="1536772" y="846966"/>
                    </a:lnTo>
                    <a:lnTo>
                      <a:pt x="1507394" y="808574"/>
                    </a:lnTo>
                    <a:lnTo>
                      <a:pt x="1507394" y="808574"/>
                    </a:lnTo>
                    <a:cubicBezTo>
                      <a:pt x="1501385" y="800561"/>
                      <a:pt x="1500717" y="789211"/>
                      <a:pt x="1506726" y="780531"/>
                    </a:cubicBezTo>
                    <a:cubicBezTo>
                      <a:pt x="1519079" y="762503"/>
                      <a:pt x="1529762" y="743140"/>
                      <a:pt x="1538442" y="722442"/>
                    </a:cubicBezTo>
                    <a:cubicBezTo>
                      <a:pt x="1546788" y="702411"/>
                      <a:pt x="1552797" y="681712"/>
                      <a:pt x="1556803" y="660346"/>
                    </a:cubicBezTo>
                    <a:cubicBezTo>
                      <a:pt x="1558139" y="649997"/>
                      <a:pt x="1566485" y="641317"/>
                      <a:pt x="1577502" y="639648"/>
                    </a:cubicBezTo>
                    <a:lnTo>
                      <a:pt x="1625241" y="633305"/>
                    </a:lnTo>
                    <a:lnTo>
                      <a:pt x="1625241" y="572879"/>
                    </a:lnTo>
                    <a:lnTo>
                      <a:pt x="1577502" y="566536"/>
                    </a:lnTo>
                    <a:lnTo>
                      <a:pt x="1577502" y="566536"/>
                    </a:lnTo>
                    <a:cubicBezTo>
                      <a:pt x="1567486" y="565200"/>
                      <a:pt x="1559140" y="557522"/>
                      <a:pt x="1557137" y="547173"/>
                    </a:cubicBezTo>
                    <a:cubicBezTo>
                      <a:pt x="1553131" y="525473"/>
                      <a:pt x="1546788" y="504107"/>
                      <a:pt x="1538442" y="484076"/>
                    </a:cubicBezTo>
                    <a:cubicBezTo>
                      <a:pt x="1530095" y="463711"/>
                      <a:pt x="1519746" y="444682"/>
                      <a:pt x="1507394" y="426988"/>
                    </a:cubicBezTo>
                    <a:cubicBezTo>
                      <a:pt x="1501051" y="418642"/>
                      <a:pt x="1500717" y="406624"/>
                      <a:pt x="1507394" y="397944"/>
                    </a:cubicBezTo>
                    <a:lnTo>
                      <a:pt x="1536772" y="359552"/>
                    </a:lnTo>
                    <a:lnTo>
                      <a:pt x="1494040" y="316819"/>
                    </a:lnTo>
                    <a:lnTo>
                      <a:pt x="1455648" y="346198"/>
                    </a:lnTo>
                    <a:lnTo>
                      <a:pt x="1455648" y="346198"/>
                    </a:lnTo>
                    <a:cubicBezTo>
                      <a:pt x="1447636" y="352207"/>
                      <a:pt x="1436285" y="352875"/>
                      <a:pt x="1427605" y="346865"/>
                    </a:cubicBezTo>
                    <a:cubicBezTo>
                      <a:pt x="1410245" y="333845"/>
                      <a:pt x="1390548" y="323162"/>
                      <a:pt x="1369850" y="314482"/>
                    </a:cubicBezTo>
                    <a:lnTo>
                      <a:pt x="1369850" y="314482"/>
                    </a:lnTo>
                    <a:close/>
                    <a:moveTo>
                      <a:pt x="1039343" y="280764"/>
                    </a:moveTo>
                    <a:lnTo>
                      <a:pt x="1060709" y="297122"/>
                    </a:lnTo>
                    <a:cubicBezTo>
                      <a:pt x="1072727" y="289444"/>
                      <a:pt x="1085413" y="282767"/>
                      <a:pt x="1098433" y="276758"/>
                    </a:cubicBezTo>
                    <a:lnTo>
                      <a:pt x="1098433" y="63097"/>
                    </a:lnTo>
                    <a:cubicBezTo>
                      <a:pt x="1098433" y="45737"/>
                      <a:pt x="1091423" y="30046"/>
                      <a:pt x="1079738" y="18695"/>
                    </a:cubicBezTo>
                    <a:cubicBezTo>
                      <a:pt x="1068387" y="7345"/>
                      <a:pt x="1052363" y="0"/>
                      <a:pt x="1035337" y="0"/>
                    </a:cubicBezTo>
                    <a:lnTo>
                      <a:pt x="230769" y="0"/>
                    </a:lnTo>
                    <a:cubicBezTo>
                      <a:pt x="213409" y="0"/>
                      <a:pt x="197718" y="7011"/>
                      <a:pt x="186368" y="18695"/>
                    </a:cubicBezTo>
                    <a:cubicBezTo>
                      <a:pt x="175017" y="30046"/>
                      <a:pt x="167672" y="46071"/>
                      <a:pt x="167672" y="63097"/>
                    </a:cubicBezTo>
                    <a:cubicBezTo>
                      <a:pt x="167672" y="316486"/>
                      <a:pt x="167672" y="570208"/>
                      <a:pt x="167672" y="823597"/>
                    </a:cubicBezTo>
                    <a:cubicBezTo>
                      <a:pt x="167672" y="831275"/>
                      <a:pt x="168674" y="836951"/>
                      <a:pt x="171679" y="843961"/>
                    </a:cubicBezTo>
                    <a:cubicBezTo>
                      <a:pt x="174349" y="849971"/>
                      <a:pt x="178355" y="855646"/>
                      <a:pt x="183697" y="860987"/>
                    </a:cubicBezTo>
                    <a:lnTo>
                      <a:pt x="216414" y="892369"/>
                    </a:lnTo>
                    <a:lnTo>
                      <a:pt x="216414" y="72444"/>
                    </a:lnTo>
                    <a:cubicBezTo>
                      <a:pt x="216414" y="59091"/>
                      <a:pt x="227097" y="48408"/>
                      <a:pt x="240451" y="48408"/>
                    </a:cubicBezTo>
                    <a:lnTo>
                      <a:pt x="1015306" y="48408"/>
                    </a:lnTo>
                    <a:cubicBezTo>
                      <a:pt x="1028660" y="48408"/>
                      <a:pt x="1039343" y="59091"/>
                      <a:pt x="1039343" y="72444"/>
                    </a:cubicBezTo>
                    <a:lnTo>
                      <a:pt x="1039343" y="280764"/>
                    </a:lnTo>
                    <a:lnTo>
                      <a:pt x="1039343" y="280764"/>
                    </a:lnTo>
                    <a:close/>
                    <a:moveTo>
                      <a:pt x="991269" y="941444"/>
                    </a:moveTo>
                    <a:cubicBezTo>
                      <a:pt x="989600" y="940443"/>
                      <a:pt x="988264" y="939107"/>
                      <a:pt x="986929" y="937772"/>
                    </a:cubicBezTo>
                    <a:lnTo>
                      <a:pt x="951208" y="902050"/>
                    </a:lnTo>
                    <a:lnTo>
                      <a:pt x="951208" y="902050"/>
                    </a:lnTo>
                    <a:lnTo>
                      <a:pt x="915152" y="865995"/>
                    </a:lnTo>
                    <a:cubicBezTo>
                      <a:pt x="906138" y="856981"/>
                      <a:pt x="905805" y="842626"/>
                      <a:pt x="914151" y="833278"/>
                    </a:cubicBezTo>
                    <a:lnTo>
                      <a:pt x="944864" y="792883"/>
                    </a:lnTo>
                    <a:cubicBezTo>
                      <a:pt x="934515" y="776191"/>
                      <a:pt x="925501" y="758831"/>
                      <a:pt x="917823" y="740469"/>
                    </a:cubicBezTo>
                    <a:cubicBezTo>
                      <a:pt x="910478" y="722775"/>
                      <a:pt x="904469" y="704080"/>
                      <a:pt x="899795" y="684717"/>
                    </a:cubicBezTo>
                    <a:lnTo>
                      <a:pt x="848049" y="677706"/>
                    </a:lnTo>
                    <a:cubicBezTo>
                      <a:pt x="836031" y="676037"/>
                      <a:pt x="827351" y="665688"/>
                      <a:pt x="827351" y="654003"/>
                    </a:cubicBezTo>
                    <a:lnTo>
                      <a:pt x="827351" y="654003"/>
                    </a:lnTo>
                    <a:lnTo>
                      <a:pt x="827351" y="551847"/>
                    </a:lnTo>
                    <a:cubicBezTo>
                      <a:pt x="827351" y="539160"/>
                      <a:pt x="837366" y="528477"/>
                      <a:pt x="850052" y="527810"/>
                    </a:cubicBezTo>
                    <a:lnTo>
                      <a:pt x="900129" y="521133"/>
                    </a:lnTo>
                    <a:cubicBezTo>
                      <a:pt x="904469" y="501770"/>
                      <a:pt x="910478" y="483074"/>
                      <a:pt x="918157" y="465381"/>
                    </a:cubicBezTo>
                    <a:cubicBezTo>
                      <a:pt x="925835" y="447353"/>
                      <a:pt x="934849" y="429659"/>
                      <a:pt x="945198" y="412967"/>
                    </a:cubicBezTo>
                    <a:lnTo>
                      <a:pt x="913483" y="371236"/>
                    </a:lnTo>
                    <a:cubicBezTo>
                      <a:pt x="906138" y="361555"/>
                      <a:pt x="907140" y="348201"/>
                      <a:pt x="915486" y="339855"/>
                    </a:cubicBezTo>
                    <a:lnTo>
                      <a:pt x="915486" y="339855"/>
                    </a:lnTo>
                    <a:lnTo>
                      <a:pt x="987931" y="267410"/>
                    </a:lnTo>
                    <a:cubicBezTo>
                      <a:pt x="989266" y="266075"/>
                      <a:pt x="990267" y="265073"/>
                      <a:pt x="991937" y="264406"/>
                    </a:cubicBezTo>
                    <a:lnTo>
                      <a:pt x="991937" y="96481"/>
                    </a:lnTo>
                    <a:lnTo>
                      <a:pt x="264488" y="96481"/>
                    </a:lnTo>
                    <a:lnTo>
                      <a:pt x="264488" y="873674"/>
                    </a:lnTo>
                    <a:cubicBezTo>
                      <a:pt x="266824" y="871003"/>
                      <a:pt x="269495" y="868332"/>
                      <a:pt x="272166" y="865661"/>
                    </a:cubicBezTo>
                    <a:lnTo>
                      <a:pt x="276172" y="861989"/>
                    </a:lnTo>
                    <a:cubicBezTo>
                      <a:pt x="295869" y="843961"/>
                      <a:pt x="320574" y="835281"/>
                      <a:pt x="345278" y="835615"/>
                    </a:cubicBezTo>
                    <a:cubicBezTo>
                      <a:pt x="369983" y="835949"/>
                      <a:pt x="394687" y="845631"/>
                      <a:pt x="413716" y="864326"/>
                    </a:cubicBezTo>
                    <a:lnTo>
                      <a:pt x="570624" y="1018896"/>
                    </a:lnTo>
                    <a:cubicBezTo>
                      <a:pt x="580639" y="1028578"/>
                      <a:pt x="587984" y="1039595"/>
                      <a:pt x="592991" y="1051613"/>
                    </a:cubicBezTo>
                    <a:cubicBezTo>
                      <a:pt x="597999" y="1063632"/>
                      <a:pt x="600336" y="1076652"/>
                      <a:pt x="600336" y="1090673"/>
                    </a:cubicBezTo>
                    <a:lnTo>
                      <a:pt x="600336" y="1109368"/>
                    </a:lnTo>
                    <a:lnTo>
                      <a:pt x="991269" y="1109368"/>
                    </a:lnTo>
                    <a:lnTo>
                      <a:pt x="991269" y="941444"/>
                    </a:lnTo>
                    <a:lnTo>
                      <a:pt x="991269" y="941444"/>
                    </a:lnTo>
                    <a:close/>
                    <a:moveTo>
                      <a:pt x="1098433" y="929426"/>
                    </a:moveTo>
                    <a:cubicBezTo>
                      <a:pt x="1085413" y="923417"/>
                      <a:pt x="1072727" y="916406"/>
                      <a:pt x="1060709" y="909061"/>
                    </a:cubicBezTo>
                    <a:lnTo>
                      <a:pt x="1039343" y="925420"/>
                    </a:lnTo>
                    <a:lnTo>
                      <a:pt x="1039343" y="1133739"/>
                    </a:lnTo>
                    <a:cubicBezTo>
                      <a:pt x="1039343" y="1147093"/>
                      <a:pt x="1028660" y="1157776"/>
                      <a:pt x="1015306" y="1157776"/>
                    </a:cubicBezTo>
                    <a:lnTo>
                      <a:pt x="600002" y="1157776"/>
                    </a:lnTo>
                    <a:lnTo>
                      <a:pt x="599668" y="1206184"/>
                    </a:lnTo>
                    <a:lnTo>
                      <a:pt x="1035337" y="1206184"/>
                    </a:lnTo>
                    <a:cubicBezTo>
                      <a:pt x="1052697" y="1206184"/>
                      <a:pt x="1068387" y="1199173"/>
                      <a:pt x="1079738" y="1187488"/>
                    </a:cubicBezTo>
                    <a:cubicBezTo>
                      <a:pt x="1091089" y="1176138"/>
                      <a:pt x="1098433" y="1160113"/>
                      <a:pt x="1098433" y="1143087"/>
                    </a:cubicBezTo>
                    <a:lnTo>
                      <a:pt x="1098433" y="929426"/>
                    </a:lnTo>
                    <a:close/>
                  </a:path>
                </a:pathLst>
              </a:custGeom>
              <a:solidFill>
                <a:schemeClr val="bg1"/>
              </a:solidFill>
              <a:ln w="3334"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grpSp>
        <p:nvGrpSpPr>
          <p:cNvPr id="5" name="Group 4">
            <a:extLst>
              <a:ext uri="{FF2B5EF4-FFF2-40B4-BE49-F238E27FC236}">
                <a16:creationId xmlns:a16="http://schemas.microsoft.com/office/drawing/2014/main" id="{6769753B-3350-6E27-62ED-AA8D245DDF16}"/>
              </a:ext>
            </a:extLst>
          </p:cNvPr>
          <p:cNvGrpSpPr/>
          <p:nvPr/>
        </p:nvGrpSpPr>
        <p:grpSpPr>
          <a:xfrm>
            <a:off x="211701" y="3261236"/>
            <a:ext cx="7810225" cy="615393"/>
            <a:chOff x="211756" y="3261192"/>
            <a:chExt cx="7812259" cy="615553"/>
          </a:xfrm>
        </p:grpSpPr>
        <p:sp>
          <p:nvSpPr>
            <p:cNvPr id="205" name="TextBox 204">
              <a:extLst>
                <a:ext uri="{FF2B5EF4-FFF2-40B4-BE49-F238E27FC236}">
                  <a16:creationId xmlns:a16="http://schemas.microsoft.com/office/drawing/2014/main" id="{D179C272-E2E9-21B4-65C3-32522235C21F}"/>
                </a:ext>
              </a:extLst>
            </p:cNvPr>
            <p:cNvSpPr txBox="1"/>
            <p:nvPr/>
          </p:nvSpPr>
          <p:spPr>
            <a:xfrm>
              <a:off x="836392" y="3261192"/>
              <a:ext cx="7187623" cy="615553"/>
            </a:xfrm>
            <a:prstGeom prst="rect">
              <a:avLst/>
            </a:prstGeom>
            <a:noFill/>
            <a:ln>
              <a:noFill/>
            </a:ln>
          </p:spPr>
          <p:txBody>
            <a:bodyPr wrap="square" anchor="ctr">
              <a:spAutoFit/>
            </a:bodyPr>
            <a:lstStyle/>
            <a:p>
              <a:pPr defTabSz="914126"/>
              <a:r>
                <a:rPr lang="en-US" sz="1600" dirty="0">
                  <a:solidFill>
                    <a:prstClr val="black">
                      <a:lumMod val="75000"/>
                      <a:lumOff val="25000"/>
                    </a:prstClr>
                  </a:solidFill>
                  <a:latin typeface="Arial" panose="020B0604020202020204" pitchFamily="34" charset="0"/>
                  <a:cs typeface="Arial" panose="020B0604020202020204" pitchFamily="34" charset="0"/>
                </a:rPr>
                <a:t>The</a:t>
              </a:r>
              <a:r>
                <a:rPr lang="en-US" sz="1600" b="1" dirty="0">
                  <a:solidFill>
                    <a:prstClr val="black">
                      <a:lumMod val="75000"/>
                      <a:lumOff val="25000"/>
                    </a:prstClr>
                  </a:solidFill>
                  <a:latin typeface="Arial" panose="020B0604020202020204" pitchFamily="34" charset="0"/>
                  <a:cs typeface="Arial" panose="020B0604020202020204" pitchFamily="34" charset="0"/>
                </a:rPr>
                <a:t> </a:t>
              </a:r>
              <a:r>
                <a:rPr lang="en-US" sz="1799" b="1" dirty="0">
                  <a:solidFill>
                    <a:srgbClr val="00C9B7"/>
                  </a:solidFill>
                  <a:latin typeface="Century Gothic" panose="020B0502020202020204" pitchFamily="34" charset="0"/>
                  <a:cs typeface="Arial" panose="020B0604020202020204" pitchFamily="34" charset="0"/>
                </a:rPr>
                <a:t>VMP</a:t>
              </a:r>
              <a:r>
                <a:rPr lang="en-US" sz="1600" b="1" dirty="0">
                  <a:solidFill>
                    <a:srgbClr val="00C9B7"/>
                  </a:solidFill>
                  <a:latin typeface="Arial" panose="020B0604020202020204" pitchFamily="34" charset="0"/>
                  <a:cs typeface="Arial" panose="020B0604020202020204" pitchFamily="34" charset="0"/>
                </a:rPr>
                <a:t> </a:t>
              </a:r>
              <a:r>
                <a:rPr lang="en-US" sz="1600" dirty="0">
                  <a:solidFill>
                    <a:prstClr val="black">
                      <a:lumMod val="75000"/>
                      <a:lumOff val="25000"/>
                    </a:prstClr>
                  </a:solidFill>
                  <a:latin typeface="Arial" panose="020B0604020202020204" pitchFamily="34" charset="0"/>
                  <a:cs typeface="Arial" panose="020B0604020202020204" pitchFamily="34" charset="0"/>
                </a:rPr>
                <a:t>provides a strategic and comprehensive outline for validation activities across an organization, ensuring compliance and coherence.</a:t>
              </a:r>
            </a:p>
          </p:txBody>
        </p:sp>
        <p:grpSp>
          <p:nvGrpSpPr>
            <p:cNvPr id="193" name="Group 192">
              <a:extLst>
                <a:ext uri="{FF2B5EF4-FFF2-40B4-BE49-F238E27FC236}">
                  <a16:creationId xmlns:a16="http://schemas.microsoft.com/office/drawing/2014/main" id="{25B840D3-69F0-AD79-0A7D-FC9413A9B2CB}"/>
                </a:ext>
              </a:extLst>
            </p:cNvPr>
            <p:cNvGrpSpPr/>
            <p:nvPr/>
          </p:nvGrpSpPr>
          <p:grpSpPr>
            <a:xfrm rot="16200000">
              <a:off x="241781" y="3285244"/>
              <a:ext cx="507400" cy="567449"/>
              <a:chOff x="5252563" y="3691333"/>
              <a:chExt cx="507400" cy="567449"/>
            </a:xfrm>
          </p:grpSpPr>
          <p:sp>
            <p:nvSpPr>
              <p:cNvPr id="194" name="Flowchart: Connector 193">
                <a:extLst>
                  <a:ext uri="{FF2B5EF4-FFF2-40B4-BE49-F238E27FC236}">
                    <a16:creationId xmlns:a16="http://schemas.microsoft.com/office/drawing/2014/main" id="{5B2F33AB-E4F3-3DD4-D8B4-4705B4796DF2}"/>
                  </a:ext>
                </a:extLst>
              </p:cNvPr>
              <p:cNvSpPr/>
              <p:nvPr/>
            </p:nvSpPr>
            <p:spPr>
              <a:xfrm rot="5400000">
                <a:off x="5251895" y="3692001"/>
                <a:ext cx="508735" cy="507400"/>
              </a:xfrm>
              <a:prstGeom prst="flowChartConnector">
                <a:avLst/>
              </a:prstGeom>
              <a:solidFill>
                <a:srgbClr val="00C9B7"/>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195" name="Flowchart: Connector 194">
                <a:extLst>
                  <a:ext uri="{FF2B5EF4-FFF2-40B4-BE49-F238E27FC236}">
                    <a16:creationId xmlns:a16="http://schemas.microsoft.com/office/drawing/2014/main" id="{F07CD16A-C78D-EE68-CBBC-CC0F52FADE71}"/>
                  </a:ext>
                </a:extLst>
              </p:cNvPr>
              <p:cNvSpPr/>
              <p:nvPr/>
            </p:nvSpPr>
            <p:spPr>
              <a:xfrm rot="5400000">
                <a:off x="5296043" y="3736032"/>
                <a:ext cx="420442" cy="419339"/>
              </a:xfrm>
              <a:prstGeom prst="flowChartConnector">
                <a:avLst/>
              </a:prstGeom>
              <a:solidFill>
                <a:srgbClr val="00C9B7"/>
              </a:solidFill>
              <a:ln w="63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196" name="Flowchart: Extract 195">
                <a:extLst>
                  <a:ext uri="{FF2B5EF4-FFF2-40B4-BE49-F238E27FC236}">
                    <a16:creationId xmlns:a16="http://schemas.microsoft.com/office/drawing/2014/main" id="{3FCB875B-A65C-6D2F-AFB1-0E1BE1EE0FA1}"/>
                  </a:ext>
                </a:extLst>
              </p:cNvPr>
              <p:cNvSpPr/>
              <p:nvPr/>
            </p:nvSpPr>
            <p:spPr>
              <a:xfrm rot="10800000">
                <a:off x="5450905" y="4207267"/>
                <a:ext cx="110715" cy="51515"/>
              </a:xfrm>
              <a:prstGeom prst="flowChartExtract">
                <a:avLst/>
              </a:prstGeom>
              <a:solidFill>
                <a:srgbClr val="00C9B7"/>
              </a:soli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197" name="Freeform: Shape 196">
                <a:extLst>
                  <a:ext uri="{FF2B5EF4-FFF2-40B4-BE49-F238E27FC236}">
                    <a16:creationId xmlns:a16="http://schemas.microsoft.com/office/drawing/2014/main" id="{D5BFF8E3-4923-3C6D-11F0-E2D343E85FAB}"/>
                  </a:ext>
                </a:extLst>
              </p:cNvPr>
              <p:cNvSpPr/>
              <p:nvPr/>
            </p:nvSpPr>
            <p:spPr>
              <a:xfrm>
                <a:off x="5380597" y="3808262"/>
                <a:ext cx="251334" cy="274879"/>
              </a:xfrm>
              <a:custGeom>
                <a:avLst/>
                <a:gdLst>
                  <a:gd name="connsiteX0" fmla="*/ 419289 w 788791"/>
                  <a:gd name="connsiteY0" fmla="*/ 751322 h 862687"/>
                  <a:gd name="connsiteX1" fmla="*/ 440646 w 788791"/>
                  <a:gd name="connsiteY1" fmla="*/ 792548 h 862687"/>
                  <a:gd name="connsiteX2" fmla="*/ 66675 w 788791"/>
                  <a:gd name="connsiteY2" fmla="*/ 792548 h 862687"/>
                  <a:gd name="connsiteX3" fmla="*/ 0 w 788791"/>
                  <a:gd name="connsiteY3" fmla="*/ 725873 h 862687"/>
                  <a:gd name="connsiteX4" fmla="*/ 0 w 788791"/>
                  <a:gd name="connsiteY4" fmla="*/ 110472 h 862687"/>
                  <a:gd name="connsiteX5" fmla="*/ 66675 w 788791"/>
                  <a:gd name="connsiteY5" fmla="*/ 43797 h 862687"/>
                  <a:gd name="connsiteX6" fmla="*/ 182204 w 788791"/>
                  <a:gd name="connsiteY6" fmla="*/ 43797 h 862687"/>
                  <a:gd name="connsiteX7" fmla="*/ 182204 w 788791"/>
                  <a:gd name="connsiteY7" fmla="*/ 85022 h 862687"/>
                  <a:gd name="connsiteX8" fmla="*/ 66675 w 788791"/>
                  <a:gd name="connsiteY8" fmla="*/ 85059 h 862687"/>
                  <a:gd name="connsiteX9" fmla="*/ 40965 w 788791"/>
                  <a:gd name="connsiteY9" fmla="*/ 110769 h 862687"/>
                  <a:gd name="connsiteX10" fmla="*/ 40965 w 788791"/>
                  <a:gd name="connsiteY10" fmla="*/ 725617 h 862687"/>
                  <a:gd name="connsiteX11" fmla="*/ 66675 w 788791"/>
                  <a:gd name="connsiteY11" fmla="*/ 751327 h 862687"/>
                  <a:gd name="connsiteX12" fmla="*/ 788754 w 788791"/>
                  <a:gd name="connsiteY12" fmla="*/ 680629 h 862687"/>
                  <a:gd name="connsiteX13" fmla="*/ 788791 w 788791"/>
                  <a:gd name="connsiteY13" fmla="*/ 680629 h 862687"/>
                  <a:gd name="connsiteX14" fmla="*/ 735287 w 788791"/>
                  <a:gd name="connsiteY14" fmla="*/ 809407 h 862687"/>
                  <a:gd name="connsiteX15" fmla="*/ 606404 w 788791"/>
                  <a:gd name="connsiteY15" fmla="*/ 862688 h 862687"/>
                  <a:gd name="connsiteX16" fmla="*/ 477626 w 788791"/>
                  <a:gd name="connsiteY16" fmla="*/ 809184 h 862687"/>
                  <a:gd name="connsiteX17" fmla="*/ 424345 w 788791"/>
                  <a:gd name="connsiteY17" fmla="*/ 680339 h 862687"/>
                  <a:gd name="connsiteX18" fmla="*/ 477775 w 788791"/>
                  <a:gd name="connsiteY18" fmla="*/ 551533 h 862687"/>
                  <a:gd name="connsiteX19" fmla="*/ 606658 w 788791"/>
                  <a:gd name="connsiteY19" fmla="*/ 498252 h 862687"/>
                  <a:gd name="connsiteX20" fmla="*/ 735541 w 788791"/>
                  <a:gd name="connsiteY20" fmla="*/ 551681 h 862687"/>
                  <a:gd name="connsiteX21" fmla="*/ 788783 w 788791"/>
                  <a:gd name="connsiteY21" fmla="*/ 680640 h 862687"/>
                  <a:gd name="connsiteX22" fmla="*/ 758765 w 788791"/>
                  <a:gd name="connsiteY22" fmla="*/ 680629 h 862687"/>
                  <a:gd name="connsiteX23" fmla="*/ 714117 w 788791"/>
                  <a:gd name="connsiteY23" fmla="*/ 572882 h 862687"/>
                  <a:gd name="connsiteX24" fmla="*/ 606370 w 788791"/>
                  <a:gd name="connsiteY24" fmla="*/ 528234 h 862687"/>
                  <a:gd name="connsiteX25" fmla="*/ 498623 w 788791"/>
                  <a:gd name="connsiteY25" fmla="*/ 572882 h 862687"/>
                  <a:gd name="connsiteX26" fmla="*/ 453975 w 788791"/>
                  <a:gd name="connsiteY26" fmla="*/ 680629 h 862687"/>
                  <a:gd name="connsiteX27" fmla="*/ 498623 w 788791"/>
                  <a:gd name="connsiteY27" fmla="*/ 788414 h 862687"/>
                  <a:gd name="connsiteX28" fmla="*/ 606370 w 788791"/>
                  <a:gd name="connsiteY28" fmla="*/ 833025 h 862687"/>
                  <a:gd name="connsiteX29" fmla="*/ 714117 w 788791"/>
                  <a:gd name="connsiteY29" fmla="*/ 788414 h 862687"/>
                  <a:gd name="connsiteX30" fmla="*/ 758765 w 788791"/>
                  <a:gd name="connsiteY30" fmla="*/ 680629 h 862687"/>
                  <a:gd name="connsiteX31" fmla="*/ 740869 w 788791"/>
                  <a:gd name="connsiteY31" fmla="*/ 680629 h 862687"/>
                  <a:gd name="connsiteX32" fmla="*/ 658009 w 788791"/>
                  <a:gd name="connsiteY32" fmla="*/ 804787 h 862687"/>
                  <a:gd name="connsiteX33" fmla="*/ 511600 w 788791"/>
                  <a:gd name="connsiteY33" fmla="*/ 775691 h 862687"/>
                  <a:gd name="connsiteX34" fmla="*/ 482504 w 788791"/>
                  <a:gd name="connsiteY34" fmla="*/ 629282 h 862687"/>
                  <a:gd name="connsiteX35" fmla="*/ 606662 w 788791"/>
                  <a:gd name="connsiteY35" fmla="*/ 546423 h 862687"/>
                  <a:gd name="connsiteX36" fmla="*/ 701540 w 788791"/>
                  <a:gd name="connsiteY36" fmla="*/ 585750 h 862687"/>
                  <a:gd name="connsiteX37" fmla="*/ 740868 w 788791"/>
                  <a:gd name="connsiteY37" fmla="*/ 680628 h 862687"/>
                  <a:gd name="connsiteX38" fmla="*/ 686955 w 788791"/>
                  <a:gd name="connsiteY38" fmla="*/ 624223 h 862687"/>
                  <a:gd name="connsiteX39" fmla="*/ 686955 w 788791"/>
                  <a:gd name="connsiteY39" fmla="*/ 624260 h 862687"/>
                  <a:gd name="connsiteX40" fmla="*/ 657599 w 788791"/>
                  <a:gd name="connsiteY40" fmla="*/ 622362 h 862687"/>
                  <a:gd name="connsiteX41" fmla="*/ 576079 w 788791"/>
                  <a:gd name="connsiteY41" fmla="*/ 694284 h 862687"/>
                  <a:gd name="connsiteX42" fmla="*/ 551224 w 788791"/>
                  <a:gd name="connsiteY42" fmla="*/ 666677 h 862687"/>
                  <a:gd name="connsiteX43" fmla="*/ 551224 w 788791"/>
                  <a:gd name="connsiteY43" fmla="*/ 666639 h 862687"/>
                  <a:gd name="connsiteX44" fmla="*/ 521868 w 788791"/>
                  <a:gd name="connsiteY44" fmla="*/ 665114 h 862687"/>
                  <a:gd name="connsiteX45" fmla="*/ 520343 w 788791"/>
                  <a:gd name="connsiteY45" fmla="*/ 694470 h 862687"/>
                  <a:gd name="connsiteX46" fmla="*/ 559001 w 788791"/>
                  <a:gd name="connsiteY46" fmla="*/ 737221 h 862687"/>
                  <a:gd name="connsiteX47" fmla="*/ 559038 w 788791"/>
                  <a:gd name="connsiteY47" fmla="*/ 737221 h 862687"/>
                  <a:gd name="connsiteX48" fmla="*/ 588171 w 788791"/>
                  <a:gd name="connsiteY48" fmla="*/ 738932 h 862687"/>
                  <a:gd name="connsiteX49" fmla="*/ 685059 w 788791"/>
                  <a:gd name="connsiteY49" fmla="*/ 653207 h 862687"/>
                  <a:gd name="connsiteX50" fmla="*/ 686957 w 788791"/>
                  <a:gd name="connsiteY50" fmla="*/ 624260 h 862687"/>
                  <a:gd name="connsiteX51" fmla="*/ 200209 w 788791"/>
                  <a:gd name="connsiteY51" fmla="*/ 100348 h 862687"/>
                  <a:gd name="connsiteX52" fmla="*/ 200209 w 788791"/>
                  <a:gd name="connsiteY52" fmla="*/ 43198 h 862687"/>
                  <a:gd name="connsiteX53" fmla="*/ 257359 w 788791"/>
                  <a:gd name="connsiteY53" fmla="*/ 43198 h 862687"/>
                  <a:gd name="connsiteX54" fmla="*/ 257359 w 788791"/>
                  <a:gd name="connsiteY54" fmla="*/ 43235 h 862687"/>
                  <a:gd name="connsiteX55" fmla="*/ 300631 w 788791"/>
                  <a:gd name="connsiteY55" fmla="*/ 0 h 862687"/>
                  <a:gd name="connsiteX56" fmla="*/ 343866 w 788791"/>
                  <a:gd name="connsiteY56" fmla="*/ 43235 h 862687"/>
                  <a:gd name="connsiteX57" fmla="*/ 401016 w 788791"/>
                  <a:gd name="connsiteY57" fmla="*/ 43235 h 862687"/>
                  <a:gd name="connsiteX58" fmla="*/ 401016 w 788791"/>
                  <a:gd name="connsiteY58" fmla="*/ 100385 h 862687"/>
                  <a:gd name="connsiteX59" fmla="*/ 396067 w 788791"/>
                  <a:gd name="connsiteY59" fmla="*/ 112365 h 862687"/>
                  <a:gd name="connsiteX60" fmla="*/ 384050 w 788791"/>
                  <a:gd name="connsiteY60" fmla="*/ 117240 h 862687"/>
                  <a:gd name="connsiteX61" fmla="*/ 216991 w 788791"/>
                  <a:gd name="connsiteY61" fmla="*/ 117240 h 862687"/>
                  <a:gd name="connsiteX62" fmla="*/ 205084 w 788791"/>
                  <a:gd name="connsiteY62" fmla="*/ 112291 h 862687"/>
                  <a:gd name="connsiteX63" fmla="*/ 200210 w 788791"/>
                  <a:gd name="connsiteY63" fmla="*/ 100385 h 862687"/>
                  <a:gd name="connsiteX64" fmla="*/ 285264 w 788791"/>
                  <a:gd name="connsiteY64" fmla="*/ 43198 h 862687"/>
                  <a:gd name="connsiteX65" fmla="*/ 285264 w 788791"/>
                  <a:gd name="connsiteY65" fmla="*/ 43235 h 862687"/>
                  <a:gd name="connsiteX66" fmla="*/ 294678 w 788791"/>
                  <a:gd name="connsiteY66" fmla="*/ 57300 h 862687"/>
                  <a:gd name="connsiteX67" fmla="*/ 311309 w 788791"/>
                  <a:gd name="connsiteY67" fmla="*/ 54025 h 862687"/>
                  <a:gd name="connsiteX68" fmla="*/ 314583 w 788791"/>
                  <a:gd name="connsiteY68" fmla="*/ 37394 h 862687"/>
                  <a:gd name="connsiteX69" fmla="*/ 300519 w 788791"/>
                  <a:gd name="connsiteY69" fmla="*/ 27980 h 862687"/>
                  <a:gd name="connsiteX70" fmla="*/ 289617 w 788791"/>
                  <a:gd name="connsiteY70" fmla="*/ 32520 h 862687"/>
                  <a:gd name="connsiteX71" fmla="*/ 285264 w 788791"/>
                  <a:gd name="connsiteY71" fmla="*/ 43532 h 862687"/>
                  <a:gd name="connsiteX72" fmla="*/ 66189 w 788791"/>
                  <a:gd name="connsiteY72" fmla="*/ 102432 h 862687"/>
                  <a:gd name="connsiteX73" fmla="*/ 182309 w 788791"/>
                  <a:gd name="connsiteY73" fmla="*/ 102469 h 862687"/>
                  <a:gd name="connsiteX74" fmla="*/ 216985 w 788791"/>
                  <a:gd name="connsiteY74" fmla="*/ 134876 h 862687"/>
                  <a:gd name="connsiteX75" fmla="*/ 384044 w 788791"/>
                  <a:gd name="connsiteY75" fmla="*/ 134876 h 862687"/>
                  <a:gd name="connsiteX76" fmla="*/ 418721 w 788791"/>
                  <a:gd name="connsiteY76" fmla="*/ 102469 h 862687"/>
                  <a:gd name="connsiteX77" fmla="*/ 534364 w 788791"/>
                  <a:gd name="connsiteY77" fmla="*/ 102469 h 862687"/>
                  <a:gd name="connsiteX78" fmla="*/ 542177 w 788791"/>
                  <a:gd name="connsiteY78" fmla="*/ 110208 h 862687"/>
                  <a:gd name="connsiteX79" fmla="*/ 542177 w 788791"/>
                  <a:gd name="connsiteY79" fmla="*/ 491208 h 862687"/>
                  <a:gd name="connsiteX80" fmla="*/ 429668 w 788791"/>
                  <a:gd name="connsiteY80" fmla="*/ 586715 h 862687"/>
                  <a:gd name="connsiteX81" fmla="*/ 413297 w 788791"/>
                  <a:gd name="connsiteY81" fmla="*/ 733419 h 862687"/>
                  <a:gd name="connsiteX82" fmla="*/ 66672 w 788791"/>
                  <a:gd name="connsiteY82" fmla="*/ 733419 h 862687"/>
                  <a:gd name="connsiteX83" fmla="*/ 58859 w 788791"/>
                  <a:gd name="connsiteY83" fmla="*/ 725606 h 862687"/>
                  <a:gd name="connsiteX84" fmla="*/ 58859 w 788791"/>
                  <a:gd name="connsiteY84" fmla="*/ 110462 h 862687"/>
                  <a:gd name="connsiteX85" fmla="*/ 66672 w 788791"/>
                  <a:gd name="connsiteY85" fmla="*/ 102760 h 862687"/>
                  <a:gd name="connsiteX86" fmla="*/ 257956 w 788791"/>
                  <a:gd name="connsiteY86" fmla="*/ 183915 h 862687"/>
                  <a:gd name="connsiteX87" fmla="*/ 266886 w 788791"/>
                  <a:gd name="connsiteY87" fmla="*/ 192882 h 862687"/>
                  <a:gd name="connsiteX88" fmla="*/ 495000 w 788791"/>
                  <a:gd name="connsiteY88" fmla="*/ 192882 h 862687"/>
                  <a:gd name="connsiteX89" fmla="*/ 503148 w 788791"/>
                  <a:gd name="connsiteY89" fmla="*/ 183878 h 862687"/>
                  <a:gd name="connsiteX90" fmla="*/ 495000 w 788791"/>
                  <a:gd name="connsiteY90" fmla="*/ 174874 h 862687"/>
                  <a:gd name="connsiteX91" fmla="*/ 266886 w 788791"/>
                  <a:gd name="connsiteY91" fmla="*/ 174874 h 862687"/>
                  <a:gd name="connsiteX92" fmla="*/ 257956 w 788791"/>
                  <a:gd name="connsiteY92" fmla="*/ 183915 h 862687"/>
                  <a:gd name="connsiteX93" fmla="*/ 257956 w 788791"/>
                  <a:gd name="connsiteY93" fmla="*/ 232694 h 862687"/>
                  <a:gd name="connsiteX94" fmla="*/ 266886 w 788791"/>
                  <a:gd name="connsiteY94" fmla="*/ 241623 h 862687"/>
                  <a:gd name="connsiteX95" fmla="*/ 420143 w 788791"/>
                  <a:gd name="connsiteY95" fmla="*/ 241623 h 862687"/>
                  <a:gd name="connsiteX96" fmla="*/ 429110 w 788791"/>
                  <a:gd name="connsiteY96" fmla="*/ 232694 h 862687"/>
                  <a:gd name="connsiteX97" fmla="*/ 420143 w 788791"/>
                  <a:gd name="connsiteY97" fmla="*/ 223727 h 862687"/>
                  <a:gd name="connsiteX98" fmla="*/ 266886 w 788791"/>
                  <a:gd name="connsiteY98" fmla="*/ 223727 h 862687"/>
                  <a:gd name="connsiteX99" fmla="*/ 260561 w 788791"/>
                  <a:gd name="connsiteY99" fmla="*/ 226369 h 862687"/>
                  <a:gd name="connsiteX100" fmla="*/ 257956 w 788791"/>
                  <a:gd name="connsiteY100" fmla="*/ 232694 h 862687"/>
                  <a:gd name="connsiteX101" fmla="*/ 257956 w 788791"/>
                  <a:gd name="connsiteY101" fmla="*/ 331554 h 862687"/>
                  <a:gd name="connsiteX102" fmla="*/ 266886 w 788791"/>
                  <a:gd name="connsiteY102" fmla="*/ 340521 h 862687"/>
                  <a:gd name="connsiteX103" fmla="*/ 495000 w 788791"/>
                  <a:gd name="connsiteY103" fmla="*/ 340521 h 862687"/>
                  <a:gd name="connsiteX104" fmla="*/ 503148 w 788791"/>
                  <a:gd name="connsiteY104" fmla="*/ 331517 h 862687"/>
                  <a:gd name="connsiteX105" fmla="*/ 495000 w 788791"/>
                  <a:gd name="connsiteY105" fmla="*/ 322513 h 862687"/>
                  <a:gd name="connsiteX106" fmla="*/ 266886 w 788791"/>
                  <a:gd name="connsiteY106" fmla="*/ 322513 h 862687"/>
                  <a:gd name="connsiteX107" fmla="*/ 257956 w 788791"/>
                  <a:gd name="connsiteY107" fmla="*/ 331554 h 862687"/>
                  <a:gd name="connsiteX108" fmla="*/ 257956 w 788791"/>
                  <a:gd name="connsiteY108" fmla="*/ 380332 h 862687"/>
                  <a:gd name="connsiteX109" fmla="*/ 266886 w 788791"/>
                  <a:gd name="connsiteY109" fmla="*/ 389857 h 862687"/>
                  <a:gd name="connsiteX110" fmla="*/ 420143 w 788791"/>
                  <a:gd name="connsiteY110" fmla="*/ 389857 h 862687"/>
                  <a:gd name="connsiteX111" fmla="*/ 428291 w 788791"/>
                  <a:gd name="connsiteY111" fmla="*/ 380853 h 862687"/>
                  <a:gd name="connsiteX112" fmla="*/ 420143 w 788791"/>
                  <a:gd name="connsiteY112" fmla="*/ 371849 h 862687"/>
                  <a:gd name="connsiteX113" fmla="*/ 266886 w 788791"/>
                  <a:gd name="connsiteY113" fmla="*/ 371849 h 862687"/>
                  <a:gd name="connsiteX114" fmla="*/ 257956 w 788791"/>
                  <a:gd name="connsiteY114" fmla="*/ 380332 h 862687"/>
                  <a:gd name="connsiteX115" fmla="*/ 257956 w 788791"/>
                  <a:gd name="connsiteY115" fmla="*/ 479192 h 862687"/>
                  <a:gd name="connsiteX116" fmla="*/ 266886 w 788791"/>
                  <a:gd name="connsiteY116" fmla="*/ 488159 h 862687"/>
                  <a:gd name="connsiteX117" fmla="*/ 483503 w 788791"/>
                  <a:gd name="connsiteY117" fmla="*/ 488159 h 862687"/>
                  <a:gd name="connsiteX118" fmla="*/ 492433 w 788791"/>
                  <a:gd name="connsiteY118" fmla="*/ 479192 h 862687"/>
                  <a:gd name="connsiteX119" fmla="*/ 483503 w 788791"/>
                  <a:gd name="connsiteY119" fmla="*/ 470225 h 862687"/>
                  <a:gd name="connsiteX120" fmla="*/ 266886 w 788791"/>
                  <a:gd name="connsiteY120" fmla="*/ 470225 h 862687"/>
                  <a:gd name="connsiteX121" fmla="*/ 260561 w 788791"/>
                  <a:gd name="connsiteY121" fmla="*/ 472867 h 862687"/>
                  <a:gd name="connsiteX122" fmla="*/ 257956 w 788791"/>
                  <a:gd name="connsiteY122" fmla="*/ 479192 h 862687"/>
                  <a:gd name="connsiteX123" fmla="*/ 257956 w 788791"/>
                  <a:gd name="connsiteY123" fmla="*/ 527971 h 862687"/>
                  <a:gd name="connsiteX124" fmla="*/ 266886 w 788791"/>
                  <a:gd name="connsiteY124" fmla="*/ 537496 h 862687"/>
                  <a:gd name="connsiteX125" fmla="*/ 420143 w 788791"/>
                  <a:gd name="connsiteY125" fmla="*/ 537496 h 862687"/>
                  <a:gd name="connsiteX126" fmla="*/ 428291 w 788791"/>
                  <a:gd name="connsiteY126" fmla="*/ 528492 h 862687"/>
                  <a:gd name="connsiteX127" fmla="*/ 420143 w 788791"/>
                  <a:gd name="connsiteY127" fmla="*/ 519488 h 862687"/>
                  <a:gd name="connsiteX128" fmla="*/ 266886 w 788791"/>
                  <a:gd name="connsiteY128" fmla="*/ 519488 h 862687"/>
                  <a:gd name="connsiteX129" fmla="*/ 257956 w 788791"/>
                  <a:gd name="connsiteY129" fmla="*/ 527971 h 862687"/>
                  <a:gd name="connsiteX130" fmla="*/ 257956 w 788791"/>
                  <a:gd name="connsiteY130" fmla="*/ 626831 h 862687"/>
                  <a:gd name="connsiteX131" fmla="*/ 266886 w 788791"/>
                  <a:gd name="connsiteY131" fmla="*/ 636356 h 862687"/>
                  <a:gd name="connsiteX132" fmla="*/ 376614 w 788791"/>
                  <a:gd name="connsiteY132" fmla="*/ 636356 h 862687"/>
                  <a:gd name="connsiteX133" fmla="*/ 383609 w 788791"/>
                  <a:gd name="connsiteY133" fmla="*/ 634086 h 862687"/>
                  <a:gd name="connsiteX134" fmla="*/ 386622 w 788791"/>
                  <a:gd name="connsiteY134" fmla="*/ 627352 h 862687"/>
                  <a:gd name="connsiteX135" fmla="*/ 383609 w 788791"/>
                  <a:gd name="connsiteY135" fmla="*/ 620654 h 862687"/>
                  <a:gd name="connsiteX136" fmla="*/ 376614 w 788791"/>
                  <a:gd name="connsiteY136" fmla="*/ 618347 h 862687"/>
                  <a:gd name="connsiteX137" fmla="*/ 266886 w 788791"/>
                  <a:gd name="connsiteY137" fmla="*/ 618347 h 862687"/>
                  <a:gd name="connsiteX138" fmla="*/ 257956 w 788791"/>
                  <a:gd name="connsiteY138" fmla="*/ 626831 h 862687"/>
                  <a:gd name="connsiteX139" fmla="*/ 257956 w 788791"/>
                  <a:gd name="connsiteY139" fmla="*/ 675683 h 862687"/>
                  <a:gd name="connsiteX140" fmla="*/ 266886 w 788791"/>
                  <a:gd name="connsiteY140" fmla="*/ 684650 h 862687"/>
                  <a:gd name="connsiteX141" fmla="*/ 370546 w 788791"/>
                  <a:gd name="connsiteY141" fmla="*/ 684650 h 862687"/>
                  <a:gd name="connsiteX142" fmla="*/ 377504 w 788791"/>
                  <a:gd name="connsiteY142" fmla="*/ 682381 h 862687"/>
                  <a:gd name="connsiteX143" fmla="*/ 380518 w 788791"/>
                  <a:gd name="connsiteY143" fmla="*/ 675646 h 862687"/>
                  <a:gd name="connsiteX144" fmla="*/ 377504 w 788791"/>
                  <a:gd name="connsiteY144" fmla="*/ 668912 h 862687"/>
                  <a:gd name="connsiteX145" fmla="*/ 370546 w 788791"/>
                  <a:gd name="connsiteY145" fmla="*/ 666642 h 862687"/>
                  <a:gd name="connsiteX146" fmla="*/ 266886 w 788791"/>
                  <a:gd name="connsiteY146" fmla="*/ 666642 h 862687"/>
                  <a:gd name="connsiteX147" fmla="*/ 260523 w 788791"/>
                  <a:gd name="connsiteY147" fmla="*/ 669284 h 862687"/>
                  <a:gd name="connsiteX148" fmla="*/ 257956 w 788791"/>
                  <a:gd name="connsiteY148" fmla="*/ 675684 h 862687"/>
                  <a:gd name="connsiteX149" fmla="*/ 214313 w 788791"/>
                  <a:gd name="connsiteY149" fmla="*/ 612543 h 862687"/>
                  <a:gd name="connsiteX150" fmla="*/ 201662 w 788791"/>
                  <a:gd name="connsiteY150" fmla="*/ 611687 h 862687"/>
                  <a:gd name="connsiteX151" fmla="*/ 150912 w 788791"/>
                  <a:gd name="connsiteY151" fmla="*/ 656373 h 862687"/>
                  <a:gd name="connsiteX152" fmla="*/ 134058 w 788791"/>
                  <a:gd name="connsiteY152" fmla="*/ 637323 h 862687"/>
                  <a:gd name="connsiteX153" fmla="*/ 134021 w 788791"/>
                  <a:gd name="connsiteY153" fmla="*/ 637323 h 862687"/>
                  <a:gd name="connsiteX154" fmla="*/ 121854 w 788791"/>
                  <a:gd name="connsiteY154" fmla="*/ 637211 h 862687"/>
                  <a:gd name="connsiteX155" fmla="*/ 120589 w 788791"/>
                  <a:gd name="connsiteY155" fmla="*/ 649303 h 862687"/>
                  <a:gd name="connsiteX156" fmla="*/ 143546 w 788791"/>
                  <a:gd name="connsiteY156" fmla="*/ 674753 h 862687"/>
                  <a:gd name="connsiteX157" fmla="*/ 156122 w 788791"/>
                  <a:gd name="connsiteY157" fmla="*/ 675423 h 862687"/>
                  <a:gd name="connsiteX158" fmla="*/ 213272 w 788791"/>
                  <a:gd name="connsiteY158" fmla="*/ 624933 h 862687"/>
                  <a:gd name="connsiteX159" fmla="*/ 214314 w 788791"/>
                  <a:gd name="connsiteY159" fmla="*/ 612543 h 862687"/>
                  <a:gd name="connsiteX160" fmla="*/ 214313 w 788791"/>
                  <a:gd name="connsiteY160" fmla="*/ 464791 h 862687"/>
                  <a:gd name="connsiteX161" fmla="*/ 201662 w 788791"/>
                  <a:gd name="connsiteY161" fmla="*/ 464047 h 862687"/>
                  <a:gd name="connsiteX162" fmla="*/ 150912 w 788791"/>
                  <a:gd name="connsiteY162" fmla="*/ 508733 h 862687"/>
                  <a:gd name="connsiteX163" fmla="*/ 134058 w 788791"/>
                  <a:gd name="connsiteY163" fmla="*/ 489683 h 862687"/>
                  <a:gd name="connsiteX164" fmla="*/ 134021 w 788791"/>
                  <a:gd name="connsiteY164" fmla="*/ 489683 h 862687"/>
                  <a:gd name="connsiteX165" fmla="*/ 121854 w 788791"/>
                  <a:gd name="connsiteY165" fmla="*/ 489571 h 862687"/>
                  <a:gd name="connsiteX166" fmla="*/ 120589 w 788791"/>
                  <a:gd name="connsiteY166" fmla="*/ 501663 h 862687"/>
                  <a:gd name="connsiteX167" fmla="*/ 143546 w 788791"/>
                  <a:gd name="connsiteY167" fmla="*/ 526815 h 862687"/>
                  <a:gd name="connsiteX168" fmla="*/ 149648 w 788791"/>
                  <a:gd name="connsiteY168" fmla="*/ 529903 h 862687"/>
                  <a:gd name="connsiteX169" fmla="*/ 156122 w 788791"/>
                  <a:gd name="connsiteY169" fmla="*/ 527782 h 862687"/>
                  <a:gd name="connsiteX170" fmla="*/ 213272 w 788791"/>
                  <a:gd name="connsiteY170" fmla="*/ 477218 h 862687"/>
                  <a:gd name="connsiteX171" fmla="*/ 213272 w 788791"/>
                  <a:gd name="connsiteY171" fmla="*/ 477181 h 862687"/>
                  <a:gd name="connsiteX172" fmla="*/ 214314 w 788791"/>
                  <a:gd name="connsiteY172" fmla="*/ 464530 h 862687"/>
                  <a:gd name="connsiteX173" fmla="*/ 214313 w 788791"/>
                  <a:gd name="connsiteY173" fmla="*/ 317154 h 862687"/>
                  <a:gd name="connsiteX174" fmla="*/ 208136 w 788791"/>
                  <a:gd name="connsiteY174" fmla="*/ 314140 h 862687"/>
                  <a:gd name="connsiteX175" fmla="*/ 201662 w 788791"/>
                  <a:gd name="connsiteY175" fmla="*/ 316410 h 862687"/>
                  <a:gd name="connsiteX176" fmla="*/ 150912 w 788791"/>
                  <a:gd name="connsiteY176" fmla="*/ 361095 h 862687"/>
                  <a:gd name="connsiteX177" fmla="*/ 134057 w 788791"/>
                  <a:gd name="connsiteY177" fmla="*/ 342045 h 862687"/>
                  <a:gd name="connsiteX178" fmla="*/ 134020 w 788791"/>
                  <a:gd name="connsiteY178" fmla="*/ 342045 h 862687"/>
                  <a:gd name="connsiteX179" fmla="*/ 121854 w 788791"/>
                  <a:gd name="connsiteY179" fmla="*/ 341934 h 862687"/>
                  <a:gd name="connsiteX180" fmla="*/ 120589 w 788791"/>
                  <a:gd name="connsiteY180" fmla="*/ 354026 h 862687"/>
                  <a:gd name="connsiteX181" fmla="*/ 143546 w 788791"/>
                  <a:gd name="connsiteY181" fmla="*/ 379364 h 862687"/>
                  <a:gd name="connsiteX182" fmla="*/ 156122 w 788791"/>
                  <a:gd name="connsiteY182" fmla="*/ 380145 h 862687"/>
                  <a:gd name="connsiteX183" fmla="*/ 213272 w 788791"/>
                  <a:gd name="connsiteY183" fmla="*/ 329581 h 862687"/>
                  <a:gd name="connsiteX184" fmla="*/ 213272 w 788791"/>
                  <a:gd name="connsiteY184" fmla="*/ 329544 h 862687"/>
                  <a:gd name="connsiteX185" fmla="*/ 214314 w 788791"/>
                  <a:gd name="connsiteY185" fmla="*/ 317265 h 862687"/>
                  <a:gd name="connsiteX186" fmla="*/ 150874 w 788791"/>
                  <a:gd name="connsiteY186" fmla="*/ 213160 h 862687"/>
                  <a:gd name="connsiteX187" fmla="*/ 134020 w 788791"/>
                  <a:gd name="connsiteY187" fmla="*/ 194110 h 862687"/>
                  <a:gd name="connsiteX188" fmla="*/ 121853 w 788791"/>
                  <a:gd name="connsiteY188" fmla="*/ 194035 h 862687"/>
                  <a:gd name="connsiteX189" fmla="*/ 120588 w 788791"/>
                  <a:gd name="connsiteY189" fmla="*/ 206090 h 862687"/>
                  <a:gd name="connsiteX190" fmla="*/ 143545 w 788791"/>
                  <a:gd name="connsiteY190" fmla="*/ 231540 h 862687"/>
                  <a:gd name="connsiteX191" fmla="*/ 156121 w 788791"/>
                  <a:gd name="connsiteY191" fmla="*/ 232508 h 862687"/>
                  <a:gd name="connsiteX192" fmla="*/ 213271 w 788791"/>
                  <a:gd name="connsiteY192" fmla="*/ 181943 h 862687"/>
                  <a:gd name="connsiteX193" fmla="*/ 213271 w 788791"/>
                  <a:gd name="connsiteY193" fmla="*/ 181906 h 862687"/>
                  <a:gd name="connsiteX194" fmla="*/ 216620 w 788791"/>
                  <a:gd name="connsiteY194" fmla="*/ 175692 h 862687"/>
                  <a:gd name="connsiteX195" fmla="*/ 214425 w 788791"/>
                  <a:gd name="connsiteY195" fmla="*/ 168995 h 862687"/>
                  <a:gd name="connsiteX196" fmla="*/ 208062 w 788791"/>
                  <a:gd name="connsiteY196" fmla="*/ 165944 h 862687"/>
                  <a:gd name="connsiteX197" fmla="*/ 201477 w 788791"/>
                  <a:gd name="connsiteY197" fmla="*/ 168474 h 862687"/>
                  <a:gd name="connsiteX198" fmla="*/ 97073 w 788791"/>
                  <a:gd name="connsiteY198" fmla="*/ 237270 h 862687"/>
                  <a:gd name="connsiteX199" fmla="*/ 103212 w 788791"/>
                  <a:gd name="connsiteY199" fmla="*/ 252004 h 862687"/>
                  <a:gd name="connsiteX200" fmla="*/ 118021 w 788791"/>
                  <a:gd name="connsiteY200" fmla="*/ 258031 h 862687"/>
                  <a:gd name="connsiteX201" fmla="*/ 176026 w 788791"/>
                  <a:gd name="connsiteY201" fmla="*/ 258031 h 862687"/>
                  <a:gd name="connsiteX202" fmla="*/ 190128 w 788791"/>
                  <a:gd name="connsiteY202" fmla="*/ 252487 h 862687"/>
                  <a:gd name="connsiteX203" fmla="*/ 196788 w 788791"/>
                  <a:gd name="connsiteY203" fmla="*/ 228005 h 862687"/>
                  <a:gd name="connsiteX204" fmla="*/ 187821 w 788791"/>
                  <a:gd name="connsiteY204" fmla="*/ 219076 h 862687"/>
                  <a:gd name="connsiteX205" fmla="*/ 178891 w 788791"/>
                  <a:gd name="connsiteY205" fmla="*/ 228005 h 862687"/>
                  <a:gd name="connsiteX206" fmla="*/ 178891 w 788791"/>
                  <a:gd name="connsiteY206" fmla="*/ 237530 h 862687"/>
                  <a:gd name="connsiteX207" fmla="*/ 178036 w 788791"/>
                  <a:gd name="connsiteY207" fmla="*/ 239540 h 862687"/>
                  <a:gd name="connsiteX208" fmla="*/ 176026 w 788791"/>
                  <a:gd name="connsiteY208" fmla="*/ 240321 h 862687"/>
                  <a:gd name="connsiteX209" fmla="*/ 118021 w 788791"/>
                  <a:gd name="connsiteY209" fmla="*/ 240321 h 862687"/>
                  <a:gd name="connsiteX210" fmla="*/ 115268 w 788791"/>
                  <a:gd name="connsiteY210" fmla="*/ 237530 h 862687"/>
                  <a:gd name="connsiteX211" fmla="*/ 115268 w 788791"/>
                  <a:gd name="connsiteY211" fmla="*/ 179264 h 862687"/>
                  <a:gd name="connsiteX212" fmla="*/ 118021 w 788791"/>
                  <a:gd name="connsiteY212" fmla="*/ 176474 h 862687"/>
                  <a:gd name="connsiteX213" fmla="*/ 176026 w 788791"/>
                  <a:gd name="connsiteY213" fmla="*/ 176474 h 862687"/>
                  <a:gd name="connsiteX214" fmla="*/ 184993 w 788791"/>
                  <a:gd name="connsiteY214" fmla="*/ 167544 h 862687"/>
                  <a:gd name="connsiteX215" fmla="*/ 176026 w 788791"/>
                  <a:gd name="connsiteY215" fmla="*/ 158577 h 862687"/>
                  <a:gd name="connsiteX216" fmla="*/ 118021 w 788791"/>
                  <a:gd name="connsiteY216" fmla="*/ 158577 h 862687"/>
                  <a:gd name="connsiteX217" fmla="*/ 97334 w 788791"/>
                  <a:gd name="connsiteY217" fmla="*/ 179264 h 862687"/>
                  <a:gd name="connsiteX218" fmla="*/ 97073 w 788791"/>
                  <a:gd name="connsiteY218" fmla="*/ 385021 h 862687"/>
                  <a:gd name="connsiteX219" fmla="*/ 97073 w 788791"/>
                  <a:gd name="connsiteY219" fmla="*/ 384984 h 862687"/>
                  <a:gd name="connsiteX220" fmla="*/ 103212 w 788791"/>
                  <a:gd name="connsiteY220" fmla="*/ 399718 h 862687"/>
                  <a:gd name="connsiteX221" fmla="*/ 118021 w 788791"/>
                  <a:gd name="connsiteY221" fmla="*/ 405672 h 862687"/>
                  <a:gd name="connsiteX222" fmla="*/ 176026 w 788791"/>
                  <a:gd name="connsiteY222" fmla="*/ 405672 h 862687"/>
                  <a:gd name="connsiteX223" fmla="*/ 196788 w 788791"/>
                  <a:gd name="connsiteY223" fmla="*/ 384984 h 862687"/>
                  <a:gd name="connsiteX224" fmla="*/ 196788 w 788791"/>
                  <a:gd name="connsiteY224" fmla="*/ 375459 h 862687"/>
                  <a:gd name="connsiteX225" fmla="*/ 187821 w 788791"/>
                  <a:gd name="connsiteY225" fmla="*/ 366530 h 862687"/>
                  <a:gd name="connsiteX226" fmla="*/ 178891 w 788791"/>
                  <a:gd name="connsiteY226" fmla="*/ 375459 h 862687"/>
                  <a:gd name="connsiteX227" fmla="*/ 178891 w 788791"/>
                  <a:gd name="connsiteY227" fmla="*/ 384984 h 862687"/>
                  <a:gd name="connsiteX228" fmla="*/ 178035 w 788791"/>
                  <a:gd name="connsiteY228" fmla="*/ 386993 h 862687"/>
                  <a:gd name="connsiteX229" fmla="*/ 176026 w 788791"/>
                  <a:gd name="connsiteY229" fmla="*/ 387738 h 862687"/>
                  <a:gd name="connsiteX230" fmla="*/ 118021 w 788791"/>
                  <a:gd name="connsiteY230" fmla="*/ 387738 h 862687"/>
                  <a:gd name="connsiteX231" fmla="*/ 115268 w 788791"/>
                  <a:gd name="connsiteY231" fmla="*/ 384984 h 862687"/>
                  <a:gd name="connsiteX232" fmla="*/ 115268 w 788791"/>
                  <a:gd name="connsiteY232" fmla="*/ 326792 h 862687"/>
                  <a:gd name="connsiteX233" fmla="*/ 118021 w 788791"/>
                  <a:gd name="connsiteY233" fmla="*/ 324039 h 862687"/>
                  <a:gd name="connsiteX234" fmla="*/ 176026 w 788791"/>
                  <a:gd name="connsiteY234" fmla="*/ 324039 h 862687"/>
                  <a:gd name="connsiteX235" fmla="*/ 184993 w 788791"/>
                  <a:gd name="connsiteY235" fmla="*/ 315072 h 862687"/>
                  <a:gd name="connsiteX236" fmla="*/ 176026 w 788791"/>
                  <a:gd name="connsiteY236" fmla="*/ 306105 h 862687"/>
                  <a:gd name="connsiteX237" fmla="*/ 118021 w 788791"/>
                  <a:gd name="connsiteY237" fmla="*/ 306105 h 862687"/>
                  <a:gd name="connsiteX238" fmla="*/ 103212 w 788791"/>
                  <a:gd name="connsiteY238" fmla="*/ 312058 h 862687"/>
                  <a:gd name="connsiteX239" fmla="*/ 97073 w 788791"/>
                  <a:gd name="connsiteY239" fmla="*/ 326792 h 862687"/>
                  <a:gd name="connsiteX240" fmla="*/ 97073 w 788791"/>
                  <a:gd name="connsiteY240" fmla="*/ 532659 h 862687"/>
                  <a:gd name="connsiteX241" fmla="*/ 97073 w 788791"/>
                  <a:gd name="connsiteY241" fmla="*/ 532622 h 862687"/>
                  <a:gd name="connsiteX242" fmla="*/ 103212 w 788791"/>
                  <a:gd name="connsiteY242" fmla="*/ 547356 h 862687"/>
                  <a:gd name="connsiteX243" fmla="*/ 118021 w 788791"/>
                  <a:gd name="connsiteY243" fmla="*/ 553309 h 862687"/>
                  <a:gd name="connsiteX244" fmla="*/ 176026 w 788791"/>
                  <a:gd name="connsiteY244" fmla="*/ 553309 h 862687"/>
                  <a:gd name="connsiteX245" fmla="*/ 196788 w 788791"/>
                  <a:gd name="connsiteY245" fmla="*/ 532622 h 862687"/>
                  <a:gd name="connsiteX246" fmla="*/ 196788 w 788791"/>
                  <a:gd name="connsiteY246" fmla="*/ 523097 h 862687"/>
                  <a:gd name="connsiteX247" fmla="*/ 187821 w 788791"/>
                  <a:gd name="connsiteY247" fmla="*/ 514167 h 862687"/>
                  <a:gd name="connsiteX248" fmla="*/ 178891 w 788791"/>
                  <a:gd name="connsiteY248" fmla="*/ 523097 h 862687"/>
                  <a:gd name="connsiteX249" fmla="*/ 178891 w 788791"/>
                  <a:gd name="connsiteY249" fmla="*/ 532622 h 862687"/>
                  <a:gd name="connsiteX250" fmla="*/ 176026 w 788791"/>
                  <a:gd name="connsiteY250" fmla="*/ 535375 h 862687"/>
                  <a:gd name="connsiteX251" fmla="*/ 118021 w 788791"/>
                  <a:gd name="connsiteY251" fmla="*/ 535375 h 862687"/>
                  <a:gd name="connsiteX252" fmla="*/ 115268 w 788791"/>
                  <a:gd name="connsiteY252" fmla="*/ 532622 h 862687"/>
                  <a:gd name="connsiteX253" fmla="*/ 115268 w 788791"/>
                  <a:gd name="connsiteY253" fmla="*/ 474616 h 862687"/>
                  <a:gd name="connsiteX254" fmla="*/ 118021 w 788791"/>
                  <a:gd name="connsiteY254" fmla="*/ 471863 h 862687"/>
                  <a:gd name="connsiteX255" fmla="*/ 176026 w 788791"/>
                  <a:gd name="connsiteY255" fmla="*/ 471863 h 862687"/>
                  <a:gd name="connsiteX256" fmla="*/ 183021 w 788791"/>
                  <a:gd name="connsiteY256" fmla="*/ 469593 h 862687"/>
                  <a:gd name="connsiteX257" fmla="*/ 185998 w 788791"/>
                  <a:gd name="connsiteY257" fmla="*/ 462859 h 862687"/>
                  <a:gd name="connsiteX258" fmla="*/ 183021 w 788791"/>
                  <a:gd name="connsiteY258" fmla="*/ 456125 h 862687"/>
                  <a:gd name="connsiteX259" fmla="*/ 176026 w 788791"/>
                  <a:gd name="connsiteY259" fmla="*/ 453855 h 862687"/>
                  <a:gd name="connsiteX260" fmla="*/ 118021 w 788791"/>
                  <a:gd name="connsiteY260" fmla="*/ 453855 h 862687"/>
                  <a:gd name="connsiteX261" fmla="*/ 97334 w 788791"/>
                  <a:gd name="connsiteY261" fmla="*/ 474617 h 862687"/>
                  <a:gd name="connsiteX262" fmla="*/ 97073 w 788791"/>
                  <a:gd name="connsiteY262" fmla="*/ 680296 h 862687"/>
                  <a:gd name="connsiteX263" fmla="*/ 97073 w 788791"/>
                  <a:gd name="connsiteY263" fmla="*/ 680259 h 862687"/>
                  <a:gd name="connsiteX264" fmla="*/ 103212 w 788791"/>
                  <a:gd name="connsiteY264" fmla="*/ 695031 h 862687"/>
                  <a:gd name="connsiteX265" fmla="*/ 118021 w 788791"/>
                  <a:gd name="connsiteY265" fmla="*/ 701021 h 862687"/>
                  <a:gd name="connsiteX266" fmla="*/ 176026 w 788791"/>
                  <a:gd name="connsiteY266" fmla="*/ 701021 h 862687"/>
                  <a:gd name="connsiteX267" fmla="*/ 196788 w 788791"/>
                  <a:gd name="connsiteY267" fmla="*/ 680259 h 862687"/>
                  <a:gd name="connsiteX268" fmla="*/ 196788 w 788791"/>
                  <a:gd name="connsiteY268" fmla="*/ 670734 h 862687"/>
                  <a:gd name="connsiteX269" fmla="*/ 187821 w 788791"/>
                  <a:gd name="connsiteY269" fmla="*/ 661805 h 862687"/>
                  <a:gd name="connsiteX270" fmla="*/ 178891 w 788791"/>
                  <a:gd name="connsiteY270" fmla="*/ 670734 h 862687"/>
                  <a:gd name="connsiteX271" fmla="*/ 178891 w 788791"/>
                  <a:gd name="connsiteY271" fmla="*/ 680259 h 862687"/>
                  <a:gd name="connsiteX272" fmla="*/ 178035 w 788791"/>
                  <a:gd name="connsiteY272" fmla="*/ 682269 h 862687"/>
                  <a:gd name="connsiteX273" fmla="*/ 176026 w 788791"/>
                  <a:gd name="connsiteY273" fmla="*/ 683013 h 862687"/>
                  <a:gd name="connsiteX274" fmla="*/ 118021 w 788791"/>
                  <a:gd name="connsiteY274" fmla="*/ 683013 h 862687"/>
                  <a:gd name="connsiteX275" fmla="*/ 115268 w 788791"/>
                  <a:gd name="connsiteY275" fmla="*/ 680259 h 862687"/>
                  <a:gd name="connsiteX276" fmla="*/ 115268 w 788791"/>
                  <a:gd name="connsiteY276" fmla="*/ 622067 h 862687"/>
                  <a:gd name="connsiteX277" fmla="*/ 118021 w 788791"/>
                  <a:gd name="connsiteY277" fmla="*/ 619314 h 862687"/>
                  <a:gd name="connsiteX278" fmla="*/ 176026 w 788791"/>
                  <a:gd name="connsiteY278" fmla="*/ 619314 h 862687"/>
                  <a:gd name="connsiteX279" fmla="*/ 183021 w 788791"/>
                  <a:gd name="connsiteY279" fmla="*/ 617007 h 862687"/>
                  <a:gd name="connsiteX280" fmla="*/ 185998 w 788791"/>
                  <a:gd name="connsiteY280" fmla="*/ 610310 h 862687"/>
                  <a:gd name="connsiteX281" fmla="*/ 183021 w 788791"/>
                  <a:gd name="connsiteY281" fmla="*/ 603575 h 862687"/>
                  <a:gd name="connsiteX282" fmla="*/ 176026 w 788791"/>
                  <a:gd name="connsiteY282" fmla="*/ 601306 h 862687"/>
                  <a:gd name="connsiteX283" fmla="*/ 118021 w 788791"/>
                  <a:gd name="connsiteY283" fmla="*/ 601306 h 862687"/>
                  <a:gd name="connsiteX284" fmla="*/ 103212 w 788791"/>
                  <a:gd name="connsiteY284" fmla="*/ 607333 h 862687"/>
                  <a:gd name="connsiteX285" fmla="*/ 97073 w 788791"/>
                  <a:gd name="connsiteY285" fmla="*/ 622068 h 862687"/>
                  <a:gd name="connsiteX286" fmla="*/ 560074 w 788791"/>
                  <a:gd name="connsiteY286" fmla="*/ 110473 h 862687"/>
                  <a:gd name="connsiteX287" fmla="*/ 560074 w 788791"/>
                  <a:gd name="connsiteY287" fmla="*/ 485967 h 862687"/>
                  <a:gd name="connsiteX288" fmla="*/ 601299 w 788791"/>
                  <a:gd name="connsiteY288" fmla="*/ 480535 h 862687"/>
                  <a:gd name="connsiteX289" fmla="*/ 601299 w 788791"/>
                  <a:gd name="connsiteY289" fmla="*/ 110470 h 862687"/>
                  <a:gd name="connsiteX290" fmla="*/ 581802 w 788791"/>
                  <a:gd name="connsiteY290" fmla="*/ 63329 h 862687"/>
                  <a:gd name="connsiteX291" fmla="*/ 534624 w 788791"/>
                  <a:gd name="connsiteY291" fmla="*/ 43795 h 862687"/>
                  <a:gd name="connsiteX292" fmla="*/ 418800 w 788791"/>
                  <a:gd name="connsiteY292" fmla="*/ 43795 h 862687"/>
                  <a:gd name="connsiteX293" fmla="*/ 418800 w 788791"/>
                  <a:gd name="connsiteY293" fmla="*/ 85020 h 862687"/>
                  <a:gd name="connsiteX294" fmla="*/ 534367 w 788791"/>
                  <a:gd name="connsiteY294" fmla="*/ 85057 h 862687"/>
                  <a:gd name="connsiteX295" fmla="*/ 560077 w 788791"/>
                  <a:gd name="connsiteY295" fmla="*/ 110470 h 8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788791" h="862687">
                    <a:moveTo>
                      <a:pt x="419289" y="751322"/>
                    </a:moveTo>
                    <a:cubicBezTo>
                      <a:pt x="424758" y="765870"/>
                      <a:pt x="431902" y="779712"/>
                      <a:pt x="440646" y="792548"/>
                    </a:cubicBezTo>
                    <a:lnTo>
                      <a:pt x="66675" y="792548"/>
                    </a:lnTo>
                    <a:cubicBezTo>
                      <a:pt x="29840" y="792548"/>
                      <a:pt x="0" y="762708"/>
                      <a:pt x="0" y="725873"/>
                    </a:cubicBezTo>
                    <a:lnTo>
                      <a:pt x="0" y="110472"/>
                    </a:lnTo>
                    <a:cubicBezTo>
                      <a:pt x="0" y="73674"/>
                      <a:pt x="29840" y="43797"/>
                      <a:pt x="66675" y="43797"/>
                    </a:cubicBezTo>
                    <a:lnTo>
                      <a:pt x="182204" y="43797"/>
                    </a:lnTo>
                    <a:lnTo>
                      <a:pt x="182204" y="85022"/>
                    </a:lnTo>
                    <a:lnTo>
                      <a:pt x="66675" y="85059"/>
                    </a:lnTo>
                    <a:cubicBezTo>
                      <a:pt x="52462" y="85059"/>
                      <a:pt x="40965" y="96556"/>
                      <a:pt x="40965" y="110769"/>
                    </a:cubicBezTo>
                    <a:lnTo>
                      <a:pt x="40965" y="725617"/>
                    </a:lnTo>
                    <a:cubicBezTo>
                      <a:pt x="40965" y="739793"/>
                      <a:pt x="52462" y="751327"/>
                      <a:pt x="66675" y="751327"/>
                    </a:cubicBezTo>
                    <a:close/>
                    <a:moveTo>
                      <a:pt x="788754" y="680629"/>
                    </a:moveTo>
                    <a:lnTo>
                      <a:pt x="788791" y="680629"/>
                    </a:lnTo>
                    <a:cubicBezTo>
                      <a:pt x="788717" y="728961"/>
                      <a:pt x="769481" y="775284"/>
                      <a:pt x="735287" y="809407"/>
                    </a:cubicBezTo>
                    <a:cubicBezTo>
                      <a:pt x="701094" y="843563"/>
                      <a:pt x="654734" y="862725"/>
                      <a:pt x="606404" y="862688"/>
                    </a:cubicBezTo>
                    <a:cubicBezTo>
                      <a:pt x="558073" y="862613"/>
                      <a:pt x="511750" y="843378"/>
                      <a:pt x="477626" y="809184"/>
                    </a:cubicBezTo>
                    <a:cubicBezTo>
                      <a:pt x="443471" y="774991"/>
                      <a:pt x="424308" y="728668"/>
                      <a:pt x="424345" y="680339"/>
                    </a:cubicBezTo>
                    <a:cubicBezTo>
                      <a:pt x="424383" y="632008"/>
                      <a:pt x="443618" y="585685"/>
                      <a:pt x="477775" y="551533"/>
                    </a:cubicBezTo>
                    <a:cubicBezTo>
                      <a:pt x="511968" y="517414"/>
                      <a:pt x="558328" y="498215"/>
                      <a:pt x="606658" y="498252"/>
                    </a:cubicBezTo>
                    <a:cubicBezTo>
                      <a:pt x="654990" y="498252"/>
                      <a:pt x="701350" y="517487"/>
                      <a:pt x="735541" y="551681"/>
                    </a:cubicBezTo>
                    <a:cubicBezTo>
                      <a:pt x="769696" y="585912"/>
                      <a:pt x="788859" y="632309"/>
                      <a:pt x="788783" y="680640"/>
                    </a:cubicBezTo>
                    <a:close/>
                    <a:moveTo>
                      <a:pt x="758765" y="680629"/>
                    </a:moveTo>
                    <a:cubicBezTo>
                      <a:pt x="758765" y="640222"/>
                      <a:pt x="742729" y="601452"/>
                      <a:pt x="714117" y="572882"/>
                    </a:cubicBezTo>
                    <a:cubicBezTo>
                      <a:pt x="685542" y="544307"/>
                      <a:pt x="646772" y="528234"/>
                      <a:pt x="606370" y="528234"/>
                    </a:cubicBezTo>
                    <a:cubicBezTo>
                      <a:pt x="565963" y="528234"/>
                      <a:pt x="527194" y="544307"/>
                      <a:pt x="498623" y="572882"/>
                    </a:cubicBezTo>
                    <a:cubicBezTo>
                      <a:pt x="470053" y="601457"/>
                      <a:pt x="453975" y="640227"/>
                      <a:pt x="453975" y="680629"/>
                    </a:cubicBezTo>
                    <a:cubicBezTo>
                      <a:pt x="453975" y="721073"/>
                      <a:pt x="470048" y="759843"/>
                      <a:pt x="498623" y="788414"/>
                    </a:cubicBezTo>
                    <a:cubicBezTo>
                      <a:pt x="527198" y="816985"/>
                      <a:pt x="565968" y="833025"/>
                      <a:pt x="606370" y="833025"/>
                    </a:cubicBezTo>
                    <a:cubicBezTo>
                      <a:pt x="646777" y="833025"/>
                      <a:pt x="685547" y="816989"/>
                      <a:pt x="714117" y="788414"/>
                    </a:cubicBezTo>
                    <a:cubicBezTo>
                      <a:pt x="742729" y="759839"/>
                      <a:pt x="758765" y="721069"/>
                      <a:pt x="758765" y="680629"/>
                    </a:cubicBezTo>
                    <a:close/>
                    <a:moveTo>
                      <a:pt x="740869" y="680629"/>
                    </a:moveTo>
                    <a:cubicBezTo>
                      <a:pt x="740906" y="734988"/>
                      <a:pt x="708201" y="783994"/>
                      <a:pt x="658009" y="804787"/>
                    </a:cubicBezTo>
                    <a:cubicBezTo>
                      <a:pt x="607817" y="825623"/>
                      <a:pt x="550034" y="814126"/>
                      <a:pt x="511600" y="775691"/>
                    </a:cubicBezTo>
                    <a:cubicBezTo>
                      <a:pt x="473165" y="737294"/>
                      <a:pt x="461705" y="679470"/>
                      <a:pt x="482504" y="629282"/>
                    </a:cubicBezTo>
                    <a:cubicBezTo>
                      <a:pt x="503303" y="579090"/>
                      <a:pt x="552304" y="546385"/>
                      <a:pt x="606662" y="546423"/>
                    </a:cubicBezTo>
                    <a:cubicBezTo>
                      <a:pt x="642233" y="546423"/>
                      <a:pt x="676388" y="560561"/>
                      <a:pt x="701540" y="585750"/>
                    </a:cubicBezTo>
                    <a:cubicBezTo>
                      <a:pt x="726729" y="610902"/>
                      <a:pt x="740868" y="645059"/>
                      <a:pt x="740868" y="680628"/>
                    </a:cubicBezTo>
                    <a:close/>
                    <a:moveTo>
                      <a:pt x="686955" y="624223"/>
                    </a:moveTo>
                    <a:lnTo>
                      <a:pt x="686955" y="624260"/>
                    </a:lnTo>
                    <a:cubicBezTo>
                      <a:pt x="679365" y="615665"/>
                      <a:pt x="666268" y="614809"/>
                      <a:pt x="657599" y="622362"/>
                    </a:cubicBezTo>
                    <a:lnTo>
                      <a:pt x="576079" y="694284"/>
                    </a:lnTo>
                    <a:lnTo>
                      <a:pt x="551224" y="666677"/>
                    </a:lnTo>
                    <a:lnTo>
                      <a:pt x="551224" y="666639"/>
                    </a:lnTo>
                    <a:cubicBezTo>
                      <a:pt x="543522" y="658119"/>
                      <a:pt x="530388" y="657449"/>
                      <a:pt x="521868" y="665114"/>
                    </a:cubicBezTo>
                    <a:cubicBezTo>
                      <a:pt x="513348" y="672816"/>
                      <a:pt x="512678" y="685950"/>
                      <a:pt x="520343" y="694470"/>
                    </a:cubicBezTo>
                    <a:lnTo>
                      <a:pt x="559001" y="737221"/>
                    </a:lnTo>
                    <a:lnTo>
                      <a:pt x="559038" y="737221"/>
                    </a:lnTo>
                    <a:cubicBezTo>
                      <a:pt x="566628" y="745667"/>
                      <a:pt x="579614" y="746448"/>
                      <a:pt x="588171" y="738932"/>
                    </a:cubicBezTo>
                    <a:lnTo>
                      <a:pt x="685059" y="653207"/>
                    </a:lnTo>
                    <a:cubicBezTo>
                      <a:pt x="693394" y="645654"/>
                      <a:pt x="694250" y="632855"/>
                      <a:pt x="686957" y="624260"/>
                    </a:cubicBezTo>
                    <a:close/>
                    <a:moveTo>
                      <a:pt x="200209" y="100348"/>
                    </a:moveTo>
                    <a:lnTo>
                      <a:pt x="200209" y="43198"/>
                    </a:lnTo>
                    <a:lnTo>
                      <a:pt x="257359" y="43198"/>
                    </a:lnTo>
                    <a:lnTo>
                      <a:pt x="257359" y="43235"/>
                    </a:lnTo>
                    <a:cubicBezTo>
                      <a:pt x="257359" y="19348"/>
                      <a:pt x="276744" y="0"/>
                      <a:pt x="300631" y="0"/>
                    </a:cubicBezTo>
                    <a:cubicBezTo>
                      <a:pt x="324481" y="0"/>
                      <a:pt x="343866" y="19347"/>
                      <a:pt x="343866" y="43235"/>
                    </a:cubicBezTo>
                    <a:lnTo>
                      <a:pt x="401016" y="43235"/>
                    </a:lnTo>
                    <a:lnTo>
                      <a:pt x="401016" y="100385"/>
                    </a:lnTo>
                    <a:cubicBezTo>
                      <a:pt x="401016" y="104887"/>
                      <a:pt x="399267" y="109203"/>
                      <a:pt x="396067" y="112365"/>
                    </a:cubicBezTo>
                    <a:cubicBezTo>
                      <a:pt x="392867" y="115528"/>
                      <a:pt x="388552" y="117277"/>
                      <a:pt x="384050" y="117240"/>
                    </a:cubicBezTo>
                    <a:lnTo>
                      <a:pt x="216991" y="117240"/>
                    </a:lnTo>
                    <a:cubicBezTo>
                      <a:pt x="212526" y="117240"/>
                      <a:pt x="208247" y="115454"/>
                      <a:pt x="205084" y="112291"/>
                    </a:cubicBezTo>
                    <a:cubicBezTo>
                      <a:pt x="201959" y="109129"/>
                      <a:pt x="200210" y="104850"/>
                      <a:pt x="200210" y="100385"/>
                    </a:cubicBezTo>
                    <a:close/>
                    <a:moveTo>
                      <a:pt x="285264" y="43198"/>
                    </a:moveTo>
                    <a:lnTo>
                      <a:pt x="285264" y="43235"/>
                    </a:lnTo>
                    <a:cubicBezTo>
                      <a:pt x="285264" y="49411"/>
                      <a:pt x="288985" y="54955"/>
                      <a:pt x="294678" y="57300"/>
                    </a:cubicBezTo>
                    <a:cubicBezTo>
                      <a:pt x="300370" y="59681"/>
                      <a:pt x="306919" y="58379"/>
                      <a:pt x="311309" y="54025"/>
                    </a:cubicBezTo>
                    <a:cubicBezTo>
                      <a:pt x="315662" y="49635"/>
                      <a:pt x="316965" y="43087"/>
                      <a:pt x="314583" y="37394"/>
                    </a:cubicBezTo>
                    <a:cubicBezTo>
                      <a:pt x="312239" y="31701"/>
                      <a:pt x="306696" y="27980"/>
                      <a:pt x="300519" y="27980"/>
                    </a:cubicBezTo>
                    <a:cubicBezTo>
                      <a:pt x="296426" y="27980"/>
                      <a:pt x="292482" y="29618"/>
                      <a:pt x="289617" y="32520"/>
                    </a:cubicBezTo>
                    <a:cubicBezTo>
                      <a:pt x="286753" y="35459"/>
                      <a:pt x="285190" y="39403"/>
                      <a:pt x="285264" y="43532"/>
                    </a:cubicBezTo>
                    <a:close/>
                    <a:moveTo>
                      <a:pt x="66189" y="102432"/>
                    </a:moveTo>
                    <a:lnTo>
                      <a:pt x="182309" y="102469"/>
                    </a:lnTo>
                    <a:cubicBezTo>
                      <a:pt x="183611" y="120701"/>
                      <a:pt x="198717" y="134802"/>
                      <a:pt x="216985" y="134876"/>
                    </a:cubicBezTo>
                    <a:lnTo>
                      <a:pt x="384044" y="134876"/>
                    </a:lnTo>
                    <a:cubicBezTo>
                      <a:pt x="402313" y="134802"/>
                      <a:pt x="417419" y="120700"/>
                      <a:pt x="418721" y="102469"/>
                    </a:cubicBezTo>
                    <a:lnTo>
                      <a:pt x="534364" y="102469"/>
                    </a:lnTo>
                    <a:cubicBezTo>
                      <a:pt x="538643" y="102469"/>
                      <a:pt x="542103" y="105929"/>
                      <a:pt x="542177" y="110208"/>
                    </a:cubicBezTo>
                    <a:lnTo>
                      <a:pt x="542177" y="491208"/>
                    </a:lnTo>
                    <a:cubicBezTo>
                      <a:pt x="493846" y="507542"/>
                      <a:pt x="453624" y="541698"/>
                      <a:pt x="429668" y="586715"/>
                    </a:cubicBezTo>
                    <a:cubicBezTo>
                      <a:pt x="405707" y="631736"/>
                      <a:pt x="399865" y="684194"/>
                      <a:pt x="413297" y="733419"/>
                    </a:cubicBezTo>
                    <a:lnTo>
                      <a:pt x="66672" y="733419"/>
                    </a:lnTo>
                    <a:cubicBezTo>
                      <a:pt x="62356" y="733419"/>
                      <a:pt x="58859" y="729922"/>
                      <a:pt x="58859" y="725606"/>
                    </a:cubicBezTo>
                    <a:lnTo>
                      <a:pt x="58859" y="110462"/>
                    </a:lnTo>
                    <a:cubicBezTo>
                      <a:pt x="58933" y="106183"/>
                      <a:pt x="62393" y="102760"/>
                      <a:pt x="66672" y="102760"/>
                    </a:cubicBezTo>
                    <a:close/>
                    <a:moveTo>
                      <a:pt x="257956" y="183915"/>
                    </a:moveTo>
                    <a:cubicBezTo>
                      <a:pt x="257956" y="188864"/>
                      <a:pt x="261937" y="192882"/>
                      <a:pt x="266886" y="192882"/>
                    </a:cubicBezTo>
                    <a:lnTo>
                      <a:pt x="495000" y="192882"/>
                    </a:lnTo>
                    <a:cubicBezTo>
                      <a:pt x="499614" y="192399"/>
                      <a:pt x="503148" y="188492"/>
                      <a:pt x="503148" y="183878"/>
                    </a:cubicBezTo>
                    <a:cubicBezTo>
                      <a:pt x="503148" y="179227"/>
                      <a:pt x="499614" y="175358"/>
                      <a:pt x="495000" y="174874"/>
                    </a:cubicBezTo>
                    <a:lnTo>
                      <a:pt x="266886" y="174874"/>
                    </a:lnTo>
                    <a:cubicBezTo>
                      <a:pt x="262049" y="175135"/>
                      <a:pt x="258179" y="179041"/>
                      <a:pt x="257956" y="183915"/>
                    </a:cubicBezTo>
                    <a:close/>
                    <a:moveTo>
                      <a:pt x="257956" y="232694"/>
                    </a:moveTo>
                    <a:cubicBezTo>
                      <a:pt x="257956" y="237642"/>
                      <a:pt x="261937" y="241623"/>
                      <a:pt x="266886" y="241623"/>
                    </a:cubicBezTo>
                    <a:lnTo>
                      <a:pt x="420143" y="241623"/>
                    </a:lnTo>
                    <a:cubicBezTo>
                      <a:pt x="425092" y="241623"/>
                      <a:pt x="429110" y="237642"/>
                      <a:pt x="429110" y="232694"/>
                    </a:cubicBezTo>
                    <a:cubicBezTo>
                      <a:pt x="429110" y="227745"/>
                      <a:pt x="425092" y="223727"/>
                      <a:pt x="420143" y="223727"/>
                    </a:cubicBezTo>
                    <a:lnTo>
                      <a:pt x="266886" y="223727"/>
                    </a:lnTo>
                    <a:cubicBezTo>
                      <a:pt x="264505" y="223727"/>
                      <a:pt x="262235" y="224657"/>
                      <a:pt x="260561" y="226369"/>
                    </a:cubicBezTo>
                    <a:cubicBezTo>
                      <a:pt x="258886" y="228043"/>
                      <a:pt x="257956" y="230312"/>
                      <a:pt x="257956" y="232694"/>
                    </a:cubicBezTo>
                    <a:close/>
                    <a:moveTo>
                      <a:pt x="257956" y="331554"/>
                    </a:moveTo>
                    <a:cubicBezTo>
                      <a:pt x="257956" y="336502"/>
                      <a:pt x="261937" y="340521"/>
                      <a:pt x="266886" y="340521"/>
                    </a:cubicBezTo>
                    <a:lnTo>
                      <a:pt x="495000" y="340521"/>
                    </a:lnTo>
                    <a:cubicBezTo>
                      <a:pt x="499614" y="340037"/>
                      <a:pt x="503148" y="336130"/>
                      <a:pt x="503148" y="331517"/>
                    </a:cubicBezTo>
                    <a:cubicBezTo>
                      <a:pt x="503148" y="326866"/>
                      <a:pt x="499614" y="322996"/>
                      <a:pt x="495000" y="322513"/>
                    </a:cubicBezTo>
                    <a:lnTo>
                      <a:pt x="266886" y="322513"/>
                    </a:lnTo>
                    <a:cubicBezTo>
                      <a:pt x="262049" y="322773"/>
                      <a:pt x="258179" y="326680"/>
                      <a:pt x="257956" y="331554"/>
                    </a:cubicBezTo>
                    <a:close/>
                    <a:moveTo>
                      <a:pt x="257956" y="380332"/>
                    </a:moveTo>
                    <a:cubicBezTo>
                      <a:pt x="257919" y="385355"/>
                      <a:pt x="261863" y="389560"/>
                      <a:pt x="266886" y="389857"/>
                    </a:cubicBezTo>
                    <a:lnTo>
                      <a:pt x="420143" y="389857"/>
                    </a:lnTo>
                    <a:cubicBezTo>
                      <a:pt x="424757" y="389374"/>
                      <a:pt x="428291" y="385467"/>
                      <a:pt x="428291" y="380853"/>
                    </a:cubicBezTo>
                    <a:cubicBezTo>
                      <a:pt x="428291" y="376202"/>
                      <a:pt x="424757" y="372333"/>
                      <a:pt x="420143" y="371849"/>
                    </a:cubicBezTo>
                    <a:lnTo>
                      <a:pt x="266886" y="371849"/>
                    </a:lnTo>
                    <a:cubicBezTo>
                      <a:pt x="262123" y="371849"/>
                      <a:pt x="258179" y="375570"/>
                      <a:pt x="257956" y="380332"/>
                    </a:cubicBezTo>
                    <a:close/>
                    <a:moveTo>
                      <a:pt x="257956" y="479192"/>
                    </a:moveTo>
                    <a:cubicBezTo>
                      <a:pt x="257956" y="484141"/>
                      <a:pt x="261937" y="488159"/>
                      <a:pt x="266886" y="488159"/>
                    </a:cubicBezTo>
                    <a:lnTo>
                      <a:pt x="483503" y="488159"/>
                    </a:lnTo>
                    <a:cubicBezTo>
                      <a:pt x="488452" y="488159"/>
                      <a:pt x="492433" y="484141"/>
                      <a:pt x="492433" y="479192"/>
                    </a:cubicBezTo>
                    <a:cubicBezTo>
                      <a:pt x="492433" y="474244"/>
                      <a:pt x="488452" y="470225"/>
                      <a:pt x="483503" y="470225"/>
                    </a:cubicBezTo>
                    <a:lnTo>
                      <a:pt x="266886" y="470225"/>
                    </a:lnTo>
                    <a:cubicBezTo>
                      <a:pt x="264505" y="470225"/>
                      <a:pt x="262235" y="471193"/>
                      <a:pt x="260561" y="472867"/>
                    </a:cubicBezTo>
                    <a:cubicBezTo>
                      <a:pt x="258886" y="474541"/>
                      <a:pt x="257956" y="476811"/>
                      <a:pt x="257956" y="479192"/>
                    </a:cubicBezTo>
                    <a:close/>
                    <a:moveTo>
                      <a:pt x="257956" y="527971"/>
                    </a:moveTo>
                    <a:cubicBezTo>
                      <a:pt x="257919" y="532994"/>
                      <a:pt x="261863" y="537198"/>
                      <a:pt x="266886" y="537496"/>
                    </a:cubicBezTo>
                    <a:lnTo>
                      <a:pt x="420143" y="537496"/>
                    </a:lnTo>
                    <a:cubicBezTo>
                      <a:pt x="424757" y="537012"/>
                      <a:pt x="428291" y="533105"/>
                      <a:pt x="428291" y="528492"/>
                    </a:cubicBezTo>
                    <a:cubicBezTo>
                      <a:pt x="428291" y="523841"/>
                      <a:pt x="424757" y="519971"/>
                      <a:pt x="420143" y="519488"/>
                    </a:cubicBezTo>
                    <a:lnTo>
                      <a:pt x="266886" y="519488"/>
                    </a:lnTo>
                    <a:cubicBezTo>
                      <a:pt x="262123" y="519488"/>
                      <a:pt x="258179" y="523208"/>
                      <a:pt x="257956" y="527971"/>
                    </a:cubicBezTo>
                    <a:close/>
                    <a:moveTo>
                      <a:pt x="257956" y="626831"/>
                    </a:moveTo>
                    <a:cubicBezTo>
                      <a:pt x="257919" y="631891"/>
                      <a:pt x="261863" y="636058"/>
                      <a:pt x="266886" y="636356"/>
                    </a:cubicBezTo>
                    <a:lnTo>
                      <a:pt x="376614" y="636356"/>
                    </a:lnTo>
                    <a:cubicBezTo>
                      <a:pt x="379181" y="636616"/>
                      <a:pt x="381711" y="635798"/>
                      <a:pt x="383609" y="634086"/>
                    </a:cubicBezTo>
                    <a:cubicBezTo>
                      <a:pt x="385506" y="632375"/>
                      <a:pt x="386622" y="629919"/>
                      <a:pt x="386622" y="627352"/>
                    </a:cubicBezTo>
                    <a:cubicBezTo>
                      <a:pt x="386622" y="624784"/>
                      <a:pt x="385506" y="622366"/>
                      <a:pt x="383609" y="620654"/>
                    </a:cubicBezTo>
                    <a:cubicBezTo>
                      <a:pt x="381711" y="618906"/>
                      <a:pt x="379181" y="618087"/>
                      <a:pt x="376614" y="618347"/>
                    </a:cubicBezTo>
                    <a:lnTo>
                      <a:pt x="266886" y="618347"/>
                    </a:lnTo>
                    <a:cubicBezTo>
                      <a:pt x="262123" y="618347"/>
                      <a:pt x="258179" y="622068"/>
                      <a:pt x="257956" y="626831"/>
                    </a:cubicBezTo>
                    <a:close/>
                    <a:moveTo>
                      <a:pt x="257956" y="675683"/>
                    </a:moveTo>
                    <a:cubicBezTo>
                      <a:pt x="257956" y="680632"/>
                      <a:pt x="261937" y="684650"/>
                      <a:pt x="266886" y="684650"/>
                    </a:cubicBezTo>
                    <a:lnTo>
                      <a:pt x="370546" y="684650"/>
                    </a:lnTo>
                    <a:cubicBezTo>
                      <a:pt x="373076" y="684911"/>
                      <a:pt x="375606" y="684092"/>
                      <a:pt x="377504" y="682381"/>
                    </a:cubicBezTo>
                    <a:cubicBezTo>
                      <a:pt x="379439" y="680632"/>
                      <a:pt x="380518" y="678214"/>
                      <a:pt x="380518" y="675646"/>
                    </a:cubicBezTo>
                    <a:cubicBezTo>
                      <a:pt x="380518" y="673079"/>
                      <a:pt x="379439" y="670661"/>
                      <a:pt x="377504" y="668912"/>
                    </a:cubicBezTo>
                    <a:cubicBezTo>
                      <a:pt x="375606" y="667200"/>
                      <a:pt x="373076" y="666382"/>
                      <a:pt x="370546" y="666642"/>
                    </a:cubicBezTo>
                    <a:lnTo>
                      <a:pt x="266886" y="666642"/>
                    </a:lnTo>
                    <a:cubicBezTo>
                      <a:pt x="264505" y="666642"/>
                      <a:pt x="262198" y="667610"/>
                      <a:pt x="260523" y="669284"/>
                    </a:cubicBezTo>
                    <a:cubicBezTo>
                      <a:pt x="258849" y="670995"/>
                      <a:pt x="257919" y="673302"/>
                      <a:pt x="257956" y="675684"/>
                    </a:cubicBezTo>
                    <a:close/>
                    <a:moveTo>
                      <a:pt x="214313" y="612543"/>
                    </a:moveTo>
                    <a:cubicBezTo>
                      <a:pt x="210927" y="609083"/>
                      <a:pt x="205457" y="608711"/>
                      <a:pt x="201662" y="611687"/>
                    </a:cubicBezTo>
                    <a:lnTo>
                      <a:pt x="150912" y="656373"/>
                    </a:lnTo>
                    <a:lnTo>
                      <a:pt x="134058" y="637323"/>
                    </a:lnTo>
                    <a:lnTo>
                      <a:pt x="134021" y="637323"/>
                    </a:lnTo>
                    <a:cubicBezTo>
                      <a:pt x="130597" y="634160"/>
                      <a:pt x="125351" y="634123"/>
                      <a:pt x="121854" y="637211"/>
                    </a:cubicBezTo>
                    <a:cubicBezTo>
                      <a:pt x="118394" y="640337"/>
                      <a:pt x="117836" y="645546"/>
                      <a:pt x="120589" y="649303"/>
                    </a:cubicBezTo>
                    <a:lnTo>
                      <a:pt x="143546" y="674753"/>
                    </a:lnTo>
                    <a:cubicBezTo>
                      <a:pt x="146858" y="678362"/>
                      <a:pt x="152439" y="678660"/>
                      <a:pt x="156122" y="675423"/>
                    </a:cubicBezTo>
                    <a:lnTo>
                      <a:pt x="213272" y="624933"/>
                    </a:lnTo>
                    <a:cubicBezTo>
                      <a:pt x="216621" y="621621"/>
                      <a:pt x="217067" y="616375"/>
                      <a:pt x="214314" y="612543"/>
                    </a:cubicBezTo>
                    <a:close/>
                    <a:moveTo>
                      <a:pt x="214313" y="464791"/>
                    </a:moveTo>
                    <a:cubicBezTo>
                      <a:pt x="210889" y="461368"/>
                      <a:pt x="205457" y="461033"/>
                      <a:pt x="201662" y="464047"/>
                    </a:cubicBezTo>
                    <a:lnTo>
                      <a:pt x="150912" y="508733"/>
                    </a:lnTo>
                    <a:lnTo>
                      <a:pt x="134058" y="489683"/>
                    </a:lnTo>
                    <a:lnTo>
                      <a:pt x="134021" y="489683"/>
                    </a:lnTo>
                    <a:cubicBezTo>
                      <a:pt x="130597" y="486520"/>
                      <a:pt x="125351" y="486483"/>
                      <a:pt x="121854" y="489571"/>
                    </a:cubicBezTo>
                    <a:cubicBezTo>
                      <a:pt x="118394" y="492697"/>
                      <a:pt x="117836" y="497906"/>
                      <a:pt x="120589" y="501663"/>
                    </a:cubicBezTo>
                    <a:lnTo>
                      <a:pt x="143546" y="526815"/>
                    </a:lnTo>
                    <a:cubicBezTo>
                      <a:pt x="145072" y="528638"/>
                      <a:pt x="147267" y="529754"/>
                      <a:pt x="149648" y="529903"/>
                    </a:cubicBezTo>
                    <a:cubicBezTo>
                      <a:pt x="151992" y="530089"/>
                      <a:pt x="154336" y="529308"/>
                      <a:pt x="156122" y="527782"/>
                    </a:cubicBezTo>
                    <a:lnTo>
                      <a:pt x="213272" y="477218"/>
                    </a:lnTo>
                    <a:lnTo>
                      <a:pt x="213272" y="477181"/>
                    </a:lnTo>
                    <a:cubicBezTo>
                      <a:pt x="216807" y="473869"/>
                      <a:pt x="217253" y="468400"/>
                      <a:pt x="214314" y="464530"/>
                    </a:cubicBezTo>
                    <a:close/>
                    <a:moveTo>
                      <a:pt x="214313" y="317154"/>
                    </a:moveTo>
                    <a:cubicBezTo>
                      <a:pt x="212750" y="315368"/>
                      <a:pt x="210517" y="314289"/>
                      <a:pt x="208136" y="314140"/>
                    </a:cubicBezTo>
                    <a:cubicBezTo>
                      <a:pt x="205755" y="314028"/>
                      <a:pt x="203411" y="314810"/>
                      <a:pt x="201662" y="316410"/>
                    </a:cubicBezTo>
                    <a:lnTo>
                      <a:pt x="150912" y="361095"/>
                    </a:lnTo>
                    <a:lnTo>
                      <a:pt x="134057" y="342045"/>
                    </a:lnTo>
                    <a:lnTo>
                      <a:pt x="134020" y="342045"/>
                    </a:lnTo>
                    <a:cubicBezTo>
                      <a:pt x="130597" y="338883"/>
                      <a:pt x="125351" y="338845"/>
                      <a:pt x="121854" y="341934"/>
                    </a:cubicBezTo>
                    <a:cubicBezTo>
                      <a:pt x="118394" y="345059"/>
                      <a:pt x="117836" y="350268"/>
                      <a:pt x="120589" y="354026"/>
                    </a:cubicBezTo>
                    <a:lnTo>
                      <a:pt x="143546" y="379364"/>
                    </a:lnTo>
                    <a:cubicBezTo>
                      <a:pt x="146820" y="383010"/>
                      <a:pt x="152439" y="383382"/>
                      <a:pt x="156122" y="380145"/>
                    </a:cubicBezTo>
                    <a:lnTo>
                      <a:pt x="213272" y="329581"/>
                    </a:lnTo>
                    <a:lnTo>
                      <a:pt x="213272" y="329544"/>
                    </a:lnTo>
                    <a:cubicBezTo>
                      <a:pt x="216583" y="326270"/>
                      <a:pt x="217030" y="321061"/>
                      <a:pt x="214314" y="317265"/>
                    </a:cubicBezTo>
                    <a:close/>
                    <a:moveTo>
                      <a:pt x="150874" y="213160"/>
                    </a:moveTo>
                    <a:lnTo>
                      <a:pt x="134020" y="194110"/>
                    </a:lnTo>
                    <a:cubicBezTo>
                      <a:pt x="130597" y="190947"/>
                      <a:pt x="125350" y="190910"/>
                      <a:pt x="121853" y="194035"/>
                    </a:cubicBezTo>
                    <a:cubicBezTo>
                      <a:pt x="118393" y="197124"/>
                      <a:pt x="117835" y="202333"/>
                      <a:pt x="120588" y="206090"/>
                    </a:cubicBezTo>
                    <a:lnTo>
                      <a:pt x="143545" y="231540"/>
                    </a:lnTo>
                    <a:cubicBezTo>
                      <a:pt x="146782" y="235261"/>
                      <a:pt x="152364" y="235670"/>
                      <a:pt x="156121" y="232508"/>
                    </a:cubicBezTo>
                    <a:lnTo>
                      <a:pt x="213271" y="181943"/>
                    </a:lnTo>
                    <a:lnTo>
                      <a:pt x="213271" y="181906"/>
                    </a:lnTo>
                    <a:cubicBezTo>
                      <a:pt x="215206" y="180380"/>
                      <a:pt x="216397" y="178148"/>
                      <a:pt x="216620" y="175692"/>
                    </a:cubicBezTo>
                    <a:cubicBezTo>
                      <a:pt x="216843" y="173274"/>
                      <a:pt x="216025" y="170818"/>
                      <a:pt x="214425" y="168995"/>
                    </a:cubicBezTo>
                    <a:cubicBezTo>
                      <a:pt x="212788" y="167135"/>
                      <a:pt x="210518" y="166056"/>
                      <a:pt x="208062" y="165944"/>
                    </a:cubicBezTo>
                    <a:cubicBezTo>
                      <a:pt x="205607" y="165870"/>
                      <a:pt x="203225" y="166763"/>
                      <a:pt x="201477" y="168474"/>
                    </a:cubicBezTo>
                    <a:close/>
                    <a:moveTo>
                      <a:pt x="97073" y="237270"/>
                    </a:moveTo>
                    <a:cubicBezTo>
                      <a:pt x="97073" y="242813"/>
                      <a:pt x="99268" y="248097"/>
                      <a:pt x="103212" y="252004"/>
                    </a:cubicBezTo>
                    <a:cubicBezTo>
                      <a:pt x="107156" y="255911"/>
                      <a:pt x="112477" y="258069"/>
                      <a:pt x="118021" y="258031"/>
                    </a:cubicBezTo>
                    <a:lnTo>
                      <a:pt x="176026" y="258031"/>
                    </a:lnTo>
                    <a:cubicBezTo>
                      <a:pt x="181272" y="258031"/>
                      <a:pt x="186295" y="256059"/>
                      <a:pt x="190128" y="252487"/>
                    </a:cubicBezTo>
                    <a:cubicBezTo>
                      <a:pt x="197830" y="245716"/>
                      <a:pt x="196788" y="237158"/>
                      <a:pt x="196788" y="228005"/>
                    </a:cubicBezTo>
                    <a:cubicBezTo>
                      <a:pt x="196788" y="223057"/>
                      <a:pt x="192770" y="219076"/>
                      <a:pt x="187821" y="219076"/>
                    </a:cubicBezTo>
                    <a:cubicBezTo>
                      <a:pt x="182910" y="219076"/>
                      <a:pt x="178891" y="223057"/>
                      <a:pt x="178891" y="228005"/>
                    </a:cubicBezTo>
                    <a:lnTo>
                      <a:pt x="178891" y="237530"/>
                    </a:lnTo>
                    <a:cubicBezTo>
                      <a:pt x="178891" y="238275"/>
                      <a:pt x="178594" y="239019"/>
                      <a:pt x="178036" y="239540"/>
                    </a:cubicBezTo>
                    <a:cubicBezTo>
                      <a:pt x="177515" y="240060"/>
                      <a:pt x="176771" y="240321"/>
                      <a:pt x="176026" y="240321"/>
                    </a:cubicBezTo>
                    <a:lnTo>
                      <a:pt x="118021" y="240321"/>
                    </a:lnTo>
                    <a:cubicBezTo>
                      <a:pt x="116495" y="240321"/>
                      <a:pt x="115268" y="239056"/>
                      <a:pt x="115268" y="237530"/>
                    </a:cubicBezTo>
                    <a:lnTo>
                      <a:pt x="115268" y="179264"/>
                    </a:lnTo>
                    <a:cubicBezTo>
                      <a:pt x="115268" y="177739"/>
                      <a:pt x="116496" y="176474"/>
                      <a:pt x="118021" y="176474"/>
                    </a:cubicBezTo>
                    <a:lnTo>
                      <a:pt x="176026" y="176474"/>
                    </a:lnTo>
                    <a:cubicBezTo>
                      <a:pt x="180975" y="176474"/>
                      <a:pt x="184993" y="172492"/>
                      <a:pt x="184993" y="167544"/>
                    </a:cubicBezTo>
                    <a:cubicBezTo>
                      <a:pt x="184993" y="162595"/>
                      <a:pt x="180975" y="158577"/>
                      <a:pt x="176026" y="158577"/>
                    </a:cubicBezTo>
                    <a:lnTo>
                      <a:pt x="118021" y="158577"/>
                    </a:lnTo>
                    <a:cubicBezTo>
                      <a:pt x="106599" y="158577"/>
                      <a:pt x="97334" y="167841"/>
                      <a:pt x="97334" y="179264"/>
                    </a:cubicBezTo>
                    <a:close/>
                    <a:moveTo>
                      <a:pt x="97073" y="385021"/>
                    </a:moveTo>
                    <a:lnTo>
                      <a:pt x="97073" y="384984"/>
                    </a:lnTo>
                    <a:cubicBezTo>
                      <a:pt x="97073" y="390528"/>
                      <a:pt x="99268" y="395811"/>
                      <a:pt x="103212" y="399718"/>
                    </a:cubicBezTo>
                    <a:cubicBezTo>
                      <a:pt x="107156" y="403588"/>
                      <a:pt x="112477" y="405746"/>
                      <a:pt x="118021" y="405672"/>
                    </a:cubicBezTo>
                    <a:lnTo>
                      <a:pt x="176026" y="405672"/>
                    </a:lnTo>
                    <a:cubicBezTo>
                      <a:pt x="187448" y="405672"/>
                      <a:pt x="196751" y="396407"/>
                      <a:pt x="196788" y="384984"/>
                    </a:cubicBezTo>
                    <a:lnTo>
                      <a:pt x="196788" y="375459"/>
                    </a:lnTo>
                    <a:cubicBezTo>
                      <a:pt x="196788" y="370511"/>
                      <a:pt x="192769" y="366530"/>
                      <a:pt x="187821" y="366530"/>
                    </a:cubicBezTo>
                    <a:cubicBezTo>
                      <a:pt x="182910" y="366530"/>
                      <a:pt x="178891" y="370511"/>
                      <a:pt x="178891" y="375459"/>
                    </a:cubicBezTo>
                    <a:lnTo>
                      <a:pt x="178891" y="384984"/>
                    </a:lnTo>
                    <a:cubicBezTo>
                      <a:pt x="178891" y="385728"/>
                      <a:pt x="178593" y="386472"/>
                      <a:pt x="178035" y="386993"/>
                    </a:cubicBezTo>
                    <a:cubicBezTo>
                      <a:pt x="177514" y="387514"/>
                      <a:pt x="176770" y="387775"/>
                      <a:pt x="176026" y="387738"/>
                    </a:cubicBezTo>
                    <a:lnTo>
                      <a:pt x="118021" y="387738"/>
                    </a:lnTo>
                    <a:cubicBezTo>
                      <a:pt x="116533" y="387700"/>
                      <a:pt x="115305" y="386510"/>
                      <a:pt x="115268" y="384984"/>
                    </a:cubicBezTo>
                    <a:lnTo>
                      <a:pt x="115268" y="326792"/>
                    </a:lnTo>
                    <a:cubicBezTo>
                      <a:pt x="115305" y="325304"/>
                      <a:pt x="116533" y="324076"/>
                      <a:pt x="118021" y="324039"/>
                    </a:cubicBezTo>
                    <a:lnTo>
                      <a:pt x="176026" y="324039"/>
                    </a:lnTo>
                    <a:cubicBezTo>
                      <a:pt x="180975" y="324039"/>
                      <a:pt x="184993" y="320021"/>
                      <a:pt x="184993" y="315072"/>
                    </a:cubicBezTo>
                    <a:cubicBezTo>
                      <a:pt x="184993" y="310123"/>
                      <a:pt x="180975" y="306105"/>
                      <a:pt x="176026" y="306105"/>
                    </a:cubicBezTo>
                    <a:lnTo>
                      <a:pt x="118021" y="306105"/>
                    </a:lnTo>
                    <a:cubicBezTo>
                      <a:pt x="112477" y="306031"/>
                      <a:pt x="107157" y="308189"/>
                      <a:pt x="103212" y="312058"/>
                    </a:cubicBezTo>
                    <a:cubicBezTo>
                      <a:pt x="99268" y="315965"/>
                      <a:pt x="97073" y="321248"/>
                      <a:pt x="97073" y="326792"/>
                    </a:cubicBezTo>
                    <a:close/>
                    <a:moveTo>
                      <a:pt x="97073" y="532659"/>
                    </a:moveTo>
                    <a:lnTo>
                      <a:pt x="97073" y="532622"/>
                    </a:lnTo>
                    <a:cubicBezTo>
                      <a:pt x="97073" y="538166"/>
                      <a:pt x="99268" y="543449"/>
                      <a:pt x="103212" y="547356"/>
                    </a:cubicBezTo>
                    <a:cubicBezTo>
                      <a:pt x="107156" y="551225"/>
                      <a:pt x="112477" y="553383"/>
                      <a:pt x="118021" y="553309"/>
                    </a:cubicBezTo>
                    <a:lnTo>
                      <a:pt x="176026" y="553309"/>
                    </a:lnTo>
                    <a:cubicBezTo>
                      <a:pt x="187448" y="553309"/>
                      <a:pt x="196751" y="544044"/>
                      <a:pt x="196788" y="532622"/>
                    </a:cubicBezTo>
                    <a:lnTo>
                      <a:pt x="196788" y="523097"/>
                    </a:lnTo>
                    <a:cubicBezTo>
                      <a:pt x="196788" y="518148"/>
                      <a:pt x="192769" y="514167"/>
                      <a:pt x="187821" y="514167"/>
                    </a:cubicBezTo>
                    <a:cubicBezTo>
                      <a:pt x="182910" y="514167"/>
                      <a:pt x="178891" y="518148"/>
                      <a:pt x="178891" y="523097"/>
                    </a:cubicBezTo>
                    <a:lnTo>
                      <a:pt x="178891" y="532622"/>
                    </a:lnTo>
                    <a:cubicBezTo>
                      <a:pt x="178817" y="534184"/>
                      <a:pt x="177552" y="535375"/>
                      <a:pt x="176026" y="535375"/>
                    </a:cubicBezTo>
                    <a:lnTo>
                      <a:pt x="118021" y="535375"/>
                    </a:lnTo>
                    <a:cubicBezTo>
                      <a:pt x="116495" y="535375"/>
                      <a:pt x="115268" y="534147"/>
                      <a:pt x="115268" y="532622"/>
                    </a:cubicBezTo>
                    <a:lnTo>
                      <a:pt x="115268" y="474616"/>
                    </a:lnTo>
                    <a:cubicBezTo>
                      <a:pt x="115268" y="473091"/>
                      <a:pt x="116495" y="471863"/>
                      <a:pt x="118021" y="471863"/>
                    </a:cubicBezTo>
                    <a:lnTo>
                      <a:pt x="176026" y="471863"/>
                    </a:lnTo>
                    <a:cubicBezTo>
                      <a:pt x="178593" y="472124"/>
                      <a:pt x="181124" y="471305"/>
                      <a:pt x="183021" y="469593"/>
                    </a:cubicBezTo>
                    <a:cubicBezTo>
                      <a:pt x="184919" y="467845"/>
                      <a:pt x="185998" y="465426"/>
                      <a:pt x="185998" y="462859"/>
                    </a:cubicBezTo>
                    <a:cubicBezTo>
                      <a:pt x="185998" y="460292"/>
                      <a:pt x="184919" y="457873"/>
                      <a:pt x="183021" y="456125"/>
                    </a:cubicBezTo>
                    <a:cubicBezTo>
                      <a:pt x="181124" y="454413"/>
                      <a:pt x="178594" y="453594"/>
                      <a:pt x="176026" y="453855"/>
                    </a:cubicBezTo>
                    <a:lnTo>
                      <a:pt x="118021" y="453855"/>
                    </a:lnTo>
                    <a:cubicBezTo>
                      <a:pt x="106598" y="453892"/>
                      <a:pt x="97334" y="463194"/>
                      <a:pt x="97334" y="474617"/>
                    </a:cubicBezTo>
                    <a:close/>
                    <a:moveTo>
                      <a:pt x="97073" y="680296"/>
                    </a:moveTo>
                    <a:lnTo>
                      <a:pt x="97073" y="680259"/>
                    </a:lnTo>
                    <a:cubicBezTo>
                      <a:pt x="97073" y="685803"/>
                      <a:pt x="99268" y="691123"/>
                      <a:pt x="103212" y="695031"/>
                    </a:cubicBezTo>
                    <a:cubicBezTo>
                      <a:pt x="107156" y="698900"/>
                      <a:pt x="112477" y="701095"/>
                      <a:pt x="118021" y="701021"/>
                    </a:cubicBezTo>
                    <a:lnTo>
                      <a:pt x="176026" y="701021"/>
                    </a:lnTo>
                    <a:cubicBezTo>
                      <a:pt x="187486" y="700984"/>
                      <a:pt x="196751" y="691719"/>
                      <a:pt x="196788" y="680259"/>
                    </a:cubicBezTo>
                    <a:lnTo>
                      <a:pt x="196788" y="670734"/>
                    </a:lnTo>
                    <a:cubicBezTo>
                      <a:pt x="196788" y="665786"/>
                      <a:pt x="192769" y="661805"/>
                      <a:pt x="187821" y="661805"/>
                    </a:cubicBezTo>
                    <a:cubicBezTo>
                      <a:pt x="182910" y="661805"/>
                      <a:pt x="178891" y="665786"/>
                      <a:pt x="178891" y="670734"/>
                    </a:cubicBezTo>
                    <a:lnTo>
                      <a:pt x="178891" y="680259"/>
                    </a:lnTo>
                    <a:cubicBezTo>
                      <a:pt x="178891" y="681003"/>
                      <a:pt x="178593" y="681748"/>
                      <a:pt x="178035" y="682269"/>
                    </a:cubicBezTo>
                    <a:cubicBezTo>
                      <a:pt x="177514" y="682789"/>
                      <a:pt x="176770" y="683050"/>
                      <a:pt x="176026" y="683013"/>
                    </a:cubicBezTo>
                    <a:lnTo>
                      <a:pt x="118021" y="683013"/>
                    </a:lnTo>
                    <a:cubicBezTo>
                      <a:pt x="116495" y="683013"/>
                      <a:pt x="115268" y="681785"/>
                      <a:pt x="115268" y="680259"/>
                    </a:cubicBezTo>
                    <a:lnTo>
                      <a:pt x="115268" y="622067"/>
                    </a:lnTo>
                    <a:cubicBezTo>
                      <a:pt x="115268" y="620542"/>
                      <a:pt x="116495" y="619314"/>
                      <a:pt x="118021" y="619314"/>
                    </a:cubicBezTo>
                    <a:lnTo>
                      <a:pt x="176026" y="619314"/>
                    </a:lnTo>
                    <a:cubicBezTo>
                      <a:pt x="178593" y="619574"/>
                      <a:pt x="181124" y="618756"/>
                      <a:pt x="183021" y="617007"/>
                    </a:cubicBezTo>
                    <a:cubicBezTo>
                      <a:pt x="184919" y="615296"/>
                      <a:pt x="185998" y="612877"/>
                      <a:pt x="185998" y="610310"/>
                    </a:cubicBezTo>
                    <a:cubicBezTo>
                      <a:pt x="185998" y="607743"/>
                      <a:pt x="184919" y="605287"/>
                      <a:pt x="183021" y="603575"/>
                    </a:cubicBezTo>
                    <a:cubicBezTo>
                      <a:pt x="181124" y="601864"/>
                      <a:pt x="178594" y="601045"/>
                      <a:pt x="176026" y="601306"/>
                    </a:cubicBezTo>
                    <a:lnTo>
                      <a:pt x="118021" y="601306"/>
                    </a:lnTo>
                    <a:cubicBezTo>
                      <a:pt x="112477" y="601269"/>
                      <a:pt x="107157" y="603427"/>
                      <a:pt x="103212" y="607333"/>
                    </a:cubicBezTo>
                    <a:cubicBezTo>
                      <a:pt x="99268" y="611203"/>
                      <a:pt x="97073" y="616523"/>
                      <a:pt x="97073" y="622068"/>
                    </a:cubicBezTo>
                    <a:close/>
                    <a:moveTo>
                      <a:pt x="560074" y="110473"/>
                    </a:moveTo>
                    <a:lnTo>
                      <a:pt x="560074" y="485967"/>
                    </a:lnTo>
                    <a:cubicBezTo>
                      <a:pt x="573617" y="482730"/>
                      <a:pt x="587421" y="480944"/>
                      <a:pt x="601299" y="480535"/>
                    </a:cubicBezTo>
                    <a:lnTo>
                      <a:pt x="601299" y="110470"/>
                    </a:lnTo>
                    <a:cubicBezTo>
                      <a:pt x="601299" y="92796"/>
                      <a:pt x="594304" y="75830"/>
                      <a:pt x="581802" y="63329"/>
                    </a:cubicBezTo>
                    <a:cubicBezTo>
                      <a:pt x="569301" y="50827"/>
                      <a:pt x="552334" y="43795"/>
                      <a:pt x="534624" y="43795"/>
                    </a:cubicBezTo>
                    <a:lnTo>
                      <a:pt x="418800" y="43795"/>
                    </a:lnTo>
                    <a:lnTo>
                      <a:pt x="418800" y="85020"/>
                    </a:lnTo>
                    <a:lnTo>
                      <a:pt x="534367" y="85057"/>
                    </a:lnTo>
                    <a:cubicBezTo>
                      <a:pt x="548469" y="85057"/>
                      <a:pt x="559928" y="96405"/>
                      <a:pt x="560077" y="110470"/>
                    </a:cubicBezTo>
                    <a:close/>
                  </a:path>
                </a:pathLst>
              </a:custGeom>
              <a:solidFill>
                <a:schemeClr val="bg1"/>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spTree>
    <p:extLst>
      <p:ext uri="{BB962C8B-B14F-4D97-AF65-F5344CB8AC3E}">
        <p14:creationId xmlns:p14="http://schemas.microsoft.com/office/powerpoint/2010/main" val="232651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EAEAD-34A2-5BB0-6896-2C0E9DCE0F7E}"/>
              </a:ext>
            </a:extLst>
          </p:cNvPr>
          <p:cNvSpPr>
            <a:spLocks noGrp="1"/>
          </p:cNvSpPr>
          <p:nvPr>
            <p:ph type="title"/>
          </p:nvPr>
        </p:nvSpPr>
        <p:spPr>
          <a:ln>
            <a:noFill/>
          </a:ln>
        </p:spPr>
        <p:txBody>
          <a:bodyPr>
            <a:normAutofit/>
          </a:bodyPr>
          <a:lstStyle/>
          <a:p>
            <a:r>
              <a:rPr lang="en-IN" dirty="0"/>
              <a:t>Validation Master Plan (VMP)</a:t>
            </a:r>
          </a:p>
        </p:txBody>
      </p:sp>
      <p:sp>
        <p:nvSpPr>
          <p:cNvPr id="3" name="Slide Number Placeholder 2">
            <a:extLst>
              <a:ext uri="{FF2B5EF4-FFF2-40B4-BE49-F238E27FC236}">
                <a16:creationId xmlns:a16="http://schemas.microsoft.com/office/drawing/2014/main" id="{A0FAF6AF-CD8C-291F-410F-BA8F372E3F96}"/>
              </a:ext>
            </a:extLst>
          </p:cNvPr>
          <p:cNvSpPr>
            <a:spLocks noGrp="1"/>
          </p:cNvSpPr>
          <p:nvPr>
            <p:ph type="sldNum" sz="quarter" idx="12"/>
          </p:nvPr>
        </p:nvSpPr>
        <p:spPr/>
        <p:txBody>
          <a:bodyPr/>
          <a:lstStyle/>
          <a:p>
            <a:pPr defTabSz="914126"/>
            <a:fld id="{C18DB05F-2D0C-4C95-837D-6B6B16BBA5BC}" type="slidenum">
              <a:rPr lang="en-IN">
                <a:solidFill>
                  <a:prstClr val="black">
                    <a:tint val="75000"/>
                  </a:prstClr>
                </a:solidFill>
                <a:latin typeface="Calibri" panose="020F0502020204030204"/>
              </a:rPr>
              <a:pPr defTabSz="914126"/>
              <a:t>25</a:t>
            </a:fld>
            <a:endParaRPr lang="en-IN">
              <a:solidFill>
                <a:prstClr val="black">
                  <a:tint val="75000"/>
                </a:prstClr>
              </a:solidFill>
              <a:latin typeface="Calibri" panose="020F0502020204030204"/>
            </a:endParaRPr>
          </a:p>
        </p:txBody>
      </p:sp>
      <p:grpSp>
        <p:nvGrpSpPr>
          <p:cNvPr id="96" name="Group 95">
            <a:extLst>
              <a:ext uri="{FF2B5EF4-FFF2-40B4-BE49-F238E27FC236}">
                <a16:creationId xmlns:a16="http://schemas.microsoft.com/office/drawing/2014/main" id="{36BC4BE6-A217-4CDE-0C12-127BCFA87818}"/>
              </a:ext>
            </a:extLst>
          </p:cNvPr>
          <p:cNvGrpSpPr/>
          <p:nvPr/>
        </p:nvGrpSpPr>
        <p:grpSpPr>
          <a:xfrm>
            <a:off x="1" y="716283"/>
            <a:ext cx="12188824" cy="5775794"/>
            <a:chOff x="1" y="715576"/>
            <a:chExt cx="12191999" cy="5777299"/>
          </a:xfrm>
        </p:grpSpPr>
        <p:sp>
          <p:nvSpPr>
            <p:cNvPr id="4" name="Rectangle 3">
              <a:extLst>
                <a:ext uri="{FF2B5EF4-FFF2-40B4-BE49-F238E27FC236}">
                  <a16:creationId xmlns:a16="http://schemas.microsoft.com/office/drawing/2014/main" id="{1676E59A-B35E-612F-B261-3A8F0813E3CF}"/>
                </a:ext>
              </a:extLst>
            </p:cNvPr>
            <p:cNvSpPr/>
            <p:nvPr/>
          </p:nvSpPr>
          <p:spPr>
            <a:xfrm>
              <a:off x="1" y="715576"/>
              <a:ext cx="1853420" cy="5777299"/>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126"/>
              <a:endParaRPr lang="en-IN" sz="1799" dirty="0">
                <a:solidFill>
                  <a:prstClr val="white"/>
                </a:solidFill>
                <a:latin typeface="Calibri" panose="020F0502020204030204"/>
              </a:endParaRPr>
            </a:p>
          </p:txBody>
        </p:sp>
        <p:grpSp>
          <p:nvGrpSpPr>
            <p:cNvPr id="58" name="Group 57">
              <a:extLst>
                <a:ext uri="{FF2B5EF4-FFF2-40B4-BE49-F238E27FC236}">
                  <a16:creationId xmlns:a16="http://schemas.microsoft.com/office/drawing/2014/main" id="{402135E7-4E81-EB67-7693-FFDA00A6FCCF}"/>
                </a:ext>
              </a:extLst>
            </p:cNvPr>
            <p:cNvGrpSpPr/>
            <p:nvPr/>
          </p:nvGrpSpPr>
          <p:grpSpPr>
            <a:xfrm>
              <a:off x="318067" y="1030731"/>
              <a:ext cx="3088835" cy="4587126"/>
              <a:chOff x="318067" y="1030731"/>
              <a:chExt cx="3088835" cy="4587126"/>
            </a:xfrm>
          </p:grpSpPr>
          <p:sp>
            <p:nvSpPr>
              <p:cNvPr id="7" name="Rectangle 6">
                <a:extLst>
                  <a:ext uri="{FF2B5EF4-FFF2-40B4-BE49-F238E27FC236}">
                    <a16:creationId xmlns:a16="http://schemas.microsoft.com/office/drawing/2014/main" id="{2A940E16-5994-843D-BF38-866E0177084C}"/>
                  </a:ext>
                </a:extLst>
              </p:cNvPr>
              <p:cNvSpPr/>
              <p:nvPr/>
            </p:nvSpPr>
            <p:spPr>
              <a:xfrm>
                <a:off x="318067" y="1666823"/>
                <a:ext cx="3088835" cy="3951034"/>
              </a:xfrm>
              <a:prstGeom prst="rect">
                <a:avLst/>
              </a:prstGeom>
              <a:solidFill>
                <a:schemeClr val="bg1"/>
              </a:solidFill>
              <a:ln>
                <a:noFill/>
              </a:ln>
              <a:effectLst>
                <a:outerShdw blurRad="63500" sx="102000" sy="102000" algn="ctr" rotWithShape="0">
                  <a:schemeClr val="bg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126"/>
                <a:endParaRPr lang="en-IN" sz="1799" dirty="0">
                  <a:solidFill>
                    <a:prstClr val="white"/>
                  </a:solidFill>
                  <a:latin typeface="Calibri" panose="020F0502020204030204"/>
                </a:endParaRPr>
              </a:p>
            </p:txBody>
          </p:sp>
          <p:sp>
            <p:nvSpPr>
              <p:cNvPr id="8" name="TextBox 7">
                <a:extLst>
                  <a:ext uri="{FF2B5EF4-FFF2-40B4-BE49-F238E27FC236}">
                    <a16:creationId xmlns:a16="http://schemas.microsoft.com/office/drawing/2014/main" id="{ACA963F3-2864-B022-69F0-4AE0757FF147}"/>
                  </a:ext>
                </a:extLst>
              </p:cNvPr>
              <p:cNvSpPr txBox="1"/>
              <p:nvPr/>
            </p:nvSpPr>
            <p:spPr>
              <a:xfrm>
                <a:off x="349385" y="1969529"/>
                <a:ext cx="3026198" cy="3570208"/>
              </a:xfrm>
              <a:prstGeom prst="rect">
                <a:avLst/>
              </a:prstGeom>
              <a:noFill/>
              <a:ln>
                <a:noFill/>
              </a:ln>
            </p:spPr>
            <p:txBody>
              <a:bodyPr wrap="square" anchor="ctr">
                <a:spAutoFit/>
              </a:bodyPr>
              <a:lstStyle/>
              <a:p>
                <a:pPr algn="ctr" defTabSz="914126"/>
                <a:r>
                  <a:rPr lang="en-US" sz="1400" b="1" dirty="0">
                    <a:solidFill>
                      <a:prstClr val="black">
                        <a:lumMod val="75000"/>
                        <a:lumOff val="25000"/>
                      </a:prstClr>
                    </a:solidFill>
                    <a:latin typeface="Century Gothic" panose="020B0502020202020204" pitchFamily="34" charset="0"/>
                    <a:cs typeface="Arial" panose="020B0604020202020204" pitchFamily="34" charset="0"/>
                  </a:rPr>
                  <a:t>A</a:t>
                </a:r>
                <a:r>
                  <a:rPr lang="en-US" sz="1600" dirty="0">
                    <a:solidFill>
                      <a:prstClr val="black">
                        <a:lumMod val="75000"/>
                        <a:lumOff val="25000"/>
                      </a:prstClr>
                    </a:solidFill>
                    <a:latin typeface="Century Gothic" panose="020B0502020202020204" pitchFamily="34" charset="0"/>
                    <a:cs typeface="Arial" panose="020B0604020202020204" pitchFamily="34" charset="0"/>
                  </a:rPr>
                  <a:t> </a:t>
                </a:r>
                <a:r>
                  <a:rPr lang="en-US" sz="1600" b="1" dirty="0">
                    <a:solidFill>
                      <a:srgbClr val="36008C"/>
                    </a:solidFill>
                    <a:latin typeface="Century Gothic" panose="020B0502020202020204" pitchFamily="34" charset="0"/>
                    <a:cs typeface="Arial" panose="020B0604020202020204" pitchFamily="34" charset="0"/>
                  </a:rPr>
                  <a:t>Validation Master Plan </a:t>
                </a:r>
                <a:r>
                  <a:rPr lang="en-US" sz="1400" b="1" dirty="0">
                    <a:solidFill>
                      <a:prstClr val="black">
                        <a:lumMod val="75000"/>
                        <a:lumOff val="25000"/>
                      </a:prstClr>
                    </a:solidFill>
                    <a:latin typeface="Century Gothic" panose="020B0502020202020204" pitchFamily="34" charset="0"/>
                    <a:cs typeface="Arial" panose="020B0604020202020204" pitchFamily="34" charset="0"/>
                  </a:rPr>
                  <a:t>is a high-level document that outlines the overall validation strategy for an entire site or organization. It is comprehensive and covers all aspects of validation activities across various departments and systems within the organization. The VMP is designed to ensure that all components of the validation process are appropriately planned, executed, and maintained to meet regulatory compliance requirements.</a:t>
                </a:r>
                <a:endParaRPr lang="en-US" sz="1600" b="1" dirty="0">
                  <a:solidFill>
                    <a:prstClr val="black">
                      <a:lumMod val="75000"/>
                      <a:lumOff val="25000"/>
                    </a:prstClr>
                  </a:solidFill>
                  <a:latin typeface="Century Gothic" panose="020B0502020202020204" pitchFamily="34" charset="0"/>
                  <a:cs typeface="Arial" panose="020B0604020202020204" pitchFamily="34" charset="0"/>
                </a:endParaRPr>
              </a:p>
            </p:txBody>
          </p:sp>
          <p:grpSp>
            <p:nvGrpSpPr>
              <p:cNvPr id="57" name="Group 56">
                <a:extLst>
                  <a:ext uri="{FF2B5EF4-FFF2-40B4-BE49-F238E27FC236}">
                    <a16:creationId xmlns:a16="http://schemas.microsoft.com/office/drawing/2014/main" id="{2B3DB15C-556C-3835-AE3B-7A571D970625}"/>
                  </a:ext>
                </a:extLst>
              </p:cNvPr>
              <p:cNvGrpSpPr/>
              <p:nvPr/>
            </p:nvGrpSpPr>
            <p:grpSpPr>
              <a:xfrm>
                <a:off x="1373267" y="1030731"/>
                <a:ext cx="978435" cy="978435"/>
                <a:chOff x="1373267" y="1030731"/>
                <a:chExt cx="978435" cy="978435"/>
              </a:xfrm>
            </p:grpSpPr>
            <p:sp>
              <p:nvSpPr>
                <p:cNvPr id="10" name="Oval 9">
                  <a:extLst>
                    <a:ext uri="{FF2B5EF4-FFF2-40B4-BE49-F238E27FC236}">
                      <a16:creationId xmlns:a16="http://schemas.microsoft.com/office/drawing/2014/main" id="{DECB0FDF-4C4F-97ED-5748-F417F4F8CD00}"/>
                    </a:ext>
                  </a:extLst>
                </p:cNvPr>
                <p:cNvSpPr/>
                <p:nvPr/>
              </p:nvSpPr>
              <p:spPr>
                <a:xfrm>
                  <a:off x="1373267" y="1030731"/>
                  <a:ext cx="978435" cy="978435"/>
                </a:xfrm>
                <a:prstGeom prst="ellipse">
                  <a:avLst/>
                </a:prstGeom>
                <a:solidFill>
                  <a:srgbClr val="36008C"/>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56" name="Freeform: Shape 55">
                  <a:extLst>
                    <a:ext uri="{FF2B5EF4-FFF2-40B4-BE49-F238E27FC236}">
                      <a16:creationId xmlns:a16="http://schemas.microsoft.com/office/drawing/2014/main" id="{68F7A9AA-2493-BE86-558A-FFF0FBBDA8C8}"/>
                    </a:ext>
                  </a:extLst>
                </p:cNvPr>
                <p:cNvSpPr/>
                <p:nvPr/>
              </p:nvSpPr>
              <p:spPr>
                <a:xfrm>
                  <a:off x="1578956" y="1244933"/>
                  <a:ext cx="567056" cy="550031"/>
                </a:xfrm>
                <a:custGeom>
                  <a:avLst/>
                  <a:gdLst>
                    <a:gd name="connsiteX0" fmla="*/ 0 w 830227"/>
                    <a:gd name="connsiteY0" fmla="*/ 745922 h 805300"/>
                    <a:gd name="connsiteX1" fmla="*/ 278073 w 830227"/>
                    <a:gd name="connsiteY1" fmla="*/ 745922 h 805300"/>
                    <a:gd name="connsiteX2" fmla="*/ 278073 w 830227"/>
                    <a:gd name="connsiteY2" fmla="*/ 645700 h 805300"/>
                    <a:gd name="connsiteX3" fmla="*/ 0 w 830227"/>
                    <a:gd name="connsiteY3" fmla="*/ 645700 h 805300"/>
                    <a:gd name="connsiteX4" fmla="*/ 0 w 830227"/>
                    <a:gd name="connsiteY4" fmla="*/ 745922 h 805300"/>
                    <a:gd name="connsiteX5" fmla="*/ 670379 w 830227"/>
                    <a:gd name="connsiteY5" fmla="*/ 485699 h 805300"/>
                    <a:gd name="connsiteX6" fmla="*/ 830228 w 830227"/>
                    <a:gd name="connsiteY6" fmla="*/ 645452 h 805300"/>
                    <a:gd name="connsiteX7" fmla="*/ 670474 w 830227"/>
                    <a:gd name="connsiteY7" fmla="*/ 805301 h 805300"/>
                    <a:gd name="connsiteX8" fmla="*/ 510626 w 830227"/>
                    <a:gd name="connsiteY8" fmla="*/ 645547 h 805300"/>
                    <a:gd name="connsiteX9" fmla="*/ 510626 w 830227"/>
                    <a:gd name="connsiteY9" fmla="*/ 645538 h 805300"/>
                    <a:gd name="connsiteX10" fmla="*/ 670369 w 830227"/>
                    <a:gd name="connsiteY10" fmla="*/ 485699 h 805300"/>
                    <a:gd name="connsiteX11" fmla="*/ 670379 w 830227"/>
                    <a:gd name="connsiteY11" fmla="*/ 485699 h 805300"/>
                    <a:gd name="connsiteX12" fmla="*/ 584987 w 830227"/>
                    <a:gd name="connsiteY12" fmla="*/ 626716 h 805300"/>
                    <a:gd name="connsiteX13" fmla="*/ 618868 w 830227"/>
                    <a:gd name="connsiteY13" fmla="*/ 686886 h 805300"/>
                    <a:gd name="connsiteX14" fmla="*/ 636879 w 830227"/>
                    <a:gd name="connsiteY14" fmla="*/ 691954 h 805300"/>
                    <a:gd name="connsiteX15" fmla="*/ 636880 w 830227"/>
                    <a:gd name="connsiteY15" fmla="*/ 691953 h 805300"/>
                    <a:gd name="connsiteX16" fmla="*/ 637832 w 830227"/>
                    <a:gd name="connsiteY16" fmla="*/ 691363 h 805300"/>
                    <a:gd name="connsiteX17" fmla="*/ 751180 w 830227"/>
                    <a:gd name="connsiteY17" fmla="*/ 621830 h 805300"/>
                    <a:gd name="connsiteX18" fmla="*/ 755575 w 830227"/>
                    <a:gd name="connsiteY18" fmla="*/ 603652 h 805300"/>
                    <a:gd name="connsiteX19" fmla="*/ 737397 w 830227"/>
                    <a:gd name="connsiteY19" fmla="*/ 599256 h 805300"/>
                    <a:gd name="connsiteX20" fmla="*/ 635203 w 830227"/>
                    <a:gd name="connsiteY20" fmla="*/ 661978 h 805300"/>
                    <a:gd name="connsiteX21" fmla="*/ 608076 w 830227"/>
                    <a:gd name="connsiteY21" fmla="*/ 613782 h 805300"/>
                    <a:gd name="connsiteX22" fmla="*/ 590064 w 830227"/>
                    <a:gd name="connsiteY22" fmla="*/ 608705 h 805300"/>
                    <a:gd name="connsiteX23" fmla="*/ 584987 w 830227"/>
                    <a:gd name="connsiteY23" fmla="*/ 626716 h 805300"/>
                    <a:gd name="connsiteX24" fmla="*/ 151076 w 830227"/>
                    <a:gd name="connsiteY24" fmla="*/ 0 h 805300"/>
                    <a:gd name="connsiteX25" fmla="*/ 151076 w 830227"/>
                    <a:gd name="connsiteY25" fmla="*/ 568385 h 805300"/>
                    <a:gd name="connsiteX26" fmla="*/ 500834 w 830227"/>
                    <a:gd name="connsiteY26" fmla="*/ 568385 h 805300"/>
                    <a:gd name="connsiteX27" fmla="*/ 592569 w 830227"/>
                    <a:gd name="connsiteY27" fmla="*/ 476250 h 805300"/>
                    <a:gd name="connsiteX28" fmla="*/ 592569 w 830227"/>
                    <a:gd name="connsiteY28" fmla="*/ 123263 h 805300"/>
                    <a:gd name="connsiteX29" fmla="*/ 499415 w 830227"/>
                    <a:gd name="connsiteY29" fmla="*/ 123263 h 805300"/>
                    <a:gd name="connsiteX30" fmla="*/ 486166 w 830227"/>
                    <a:gd name="connsiteY30" fmla="*/ 110014 h 805300"/>
                    <a:gd name="connsiteX31" fmla="*/ 486166 w 830227"/>
                    <a:gd name="connsiteY31" fmla="*/ 0 h 805300"/>
                    <a:gd name="connsiteX32" fmla="*/ 267624 w 830227"/>
                    <a:gd name="connsiteY32" fmla="*/ 504215 h 805300"/>
                    <a:gd name="connsiteX33" fmla="*/ 254375 w 830227"/>
                    <a:gd name="connsiteY33" fmla="*/ 490966 h 805300"/>
                    <a:gd name="connsiteX34" fmla="*/ 267624 w 830227"/>
                    <a:gd name="connsiteY34" fmla="*/ 477717 h 805300"/>
                    <a:gd name="connsiteX35" fmla="*/ 478326 w 830227"/>
                    <a:gd name="connsiteY35" fmla="*/ 477717 h 805300"/>
                    <a:gd name="connsiteX36" fmla="*/ 491576 w 830227"/>
                    <a:gd name="connsiteY36" fmla="*/ 490966 h 805300"/>
                    <a:gd name="connsiteX37" fmla="*/ 478326 w 830227"/>
                    <a:gd name="connsiteY37" fmla="*/ 504215 h 805300"/>
                    <a:gd name="connsiteX38" fmla="*/ 267624 w 830227"/>
                    <a:gd name="connsiteY38" fmla="*/ 433302 h 805300"/>
                    <a:gd name="connsiteX39" fmla="*/ 254375 w 830227"/>
                    <a:gd name="connsiteY39" fmla="*/ 420053 h 805300"/>
                    <a:gd name="connsiteX40" fmla="*/ 267624 w 830227"/>
                    <a:gd name="connsiteY40" fmla="*/ 406803 h 805300"/>
                    <a:gd name="connsiteX41" fmla="*/ 478326 w 830227"/>
                    <a:gd name="connsiteY41" fmla="*/ 406803 h 805300"/>
                    <a:gd name="connsiteX42" fmla="*/ 491576 w 830227"/>
                    <a:gd name="connsiteY42" fmla="*/ 420053 h 805300"/>
                    <a:gd name="connsiteX43" fmla="*/ 478326 w 830227"/>
                    <a:gd name="connsiteY43" fmla="*/ 433302 h 805300"/>
                    <a:gd name="connsiteX44" fmla="*/ 371808 w 830227"/>
                    <a:gd name="connsiteY44" fmla="*/ 134379 h 805300"/>
                    <a:gd name="connsiteX45" fmla="*/ 422700 w 830227"/>
                    <a:gd name="connsiteY45" fmla="*/ 185309 h 805300"/>
                    <a:gd name="connsiteX46" fmla="*/ 371770 w 830227"/>
                    <a:gd name="connsiteY46" fmla="*/ 236201 h 805300"/>
                    <a:gd name="connsiteX47" fmla="*/ 320878 w 830227"/>
                    <a:gd name="connsiteY47" fmla="*/ 185271 h 805300"/>
                    <a:gd name="connsiteX48" fmla="*/ 335794 w 830227"/>
                    <a:gd name="connsiteY48" fmla="*/ 149285 h 805300"/>
                    <a:gd name="connsiteX49" fmla="*/ 371808 w 830227"/>
                    <a:gd name="connsiteY49" fmla="*/ 134369 h 805300"/>
                    <a:gd name="connsiteX50" fmla="*/ 389087 w 830227"/>
                    <a:gd name="connsiteY50" fmla="*/ 168031 h 805300"/>
                    <a:gd name="connsiteX51" fmla="*/ 389062 w 830227"/>
                    <a:gd name="connsiteY51" fmla="*/ 202555 h 805300"/>
                    <a:gd name="connsiteX52" fmla="*/ 354537 w 830227"/>
                    <a:gd name="connsiteY52" fmla="*/ 202530 h 805300"/>
                    <a:gd name="connsiteX53" fmla="*/ 354562 w 830227"/>
                    <a:gd name="connsiteY53" fmla="*/ 168005 h 805300"/>
                    <a:gd name="connsiteX54" fmla="*/ 371808 w 830227"/>
                    <a:gd name="connsiteY54" fmla="*/ 160868 h 805300"/>
                    <a:gd name="connsiteX55" fmla="*/ 389087 w 830227"/>
                    <a:gd name="connsiteY55" fmla="*/ 168031 h 805300"/>
                    <a:gd name="connsiteX56" fmla="*/ 371808 w 830227"/>
                    <a:gd name="connsiteY56" fmla="*/ 98269 h 805300"/>
                    <a:gd name="connsiteX57" fmla="*/ 505694 w 830227"/>
                    <a:gd name="connsiteY57" fmla="*/ 232151 h 805300"/>
                    <a:gd name="connsiteX58" fmla="*/ 371812 w 830227"/>
                    <a:gd name="connsiteY58" fmla="*/ 366036 h 805300"/>
                    <a:gd name="connsiteX59" fmla="*/ 237927 w 830227"/>
                    <a:gd name="connsiteY59" fmla="*/ 232155 h 805300"/>
                    <a:gd name="connsiteX60" fmla="*/ 277139 w 830227"/>
                    <a:gd name="connsiteY60" fmla="*/ 137484 h 805300"/>
                    <a:gd name="connsiteX61" fmla="*/ 371808 w 830227"/>
                    <a:gd name="connsiteY61" fmla="*/ 98269 h 805300"/>
                    <a:gd name="connsiteX62" fmla="*/ 447751 w 830227"/>
                    <a:gd name="connsiteY62" fmla="*/ 156220 h 805300"/>
                    <a:gd name="connsiteX63" fmla="*/ 465763 w 830227"/>
                    <a:gd name="connsiteY63" fmla="*/ 284197 h 805300"/>
                    <a:gd name="connsiteX64" fmla="*/ 277863 w 830227"/>
                    <a:gd name="connsiteY64" fmla="*/ 284197 h 805300"/>
                    <a:gd name="connsiteX65" fmla="*/ 319754 w 830227"/>
                    <a:gd name="connsiteY65" fmla="*/ 138210 h 805300"/>
                    <a:gd name="connsiteX66" fmla="*/ 447751 w 830227"/>
                    <a:gd name="connsiteY66" fmla="*/ 156220 h 805300"/>
                    <a:gd name="connsiteX67" fmla="*/ 293675 w 830227"/>
                    <a:gd name="connsiteY67" fmla="*/ 305762 h 805300"/>
                    <a:gd name="connsiteX68" fmla="*/ 445265 w 830227"/>
                    <a:gd name="connsiteY68" fmla="*/ 301076 h 805300"/>
                    <a:gd name="connsiteX69" fmla="*/ 449951 w 830227"/>
                    <a:gd name="connsiteY69" fmla="*/ 305762 h 805300"/>
                    <a:gd name="connsiteX70" fmla="*/ 447751 w 830227"/>
                    <a:gd name="connsiteY70" fmla="*/ 308039 h 805300"/>
                    <a:gd name="connsiteX71" fmla="*/ 295886 w 830227"/>
                    <a:gd name="connsiteY71" fmla="*/ 308040 h 805300"/>
                    <a:gd name="connsiteX72" fmla="*/ 295885 w 830227"/>
                    <a:gd name="connsiteY72" fmla="*/ 308039 h 805300"/>
                    <a:gd name="connsiteX73" fmla="*/ 293675 w 830227"/>
                    <a:gd name="connsiteY73" fmla="*/ 305762 h 805300"/>
                    <a:gd name="connsiteX74" fmla="*/ 512626 w 830227"/>
                    <a:gd name="connsiteY74" fmla="*/ 15650 h 805300"/>
                    <a:gd name="connsiteX75" fmla="*/ 581330 w 830227"/>
                    <a:gd name="connsiteY75" fmla="*/ 96764 h 805300"/>
                    <a:gd name="connsiteX76" fmla="*/ 512626 w 830227"/>
                    <a:gd name="connsiteY76" fmla="*/ 96764 h 805300"/>
                    <a:gd name="connsiteX77" fmla="*/ 512626 w 830227"/>
                    <a:gd name="connsiteY77" fmla="*/ 15650 h 805300"/>
                    <a:gd name="connsiteX78" fmla="*/ 56188 w 830227"/>
                    <a:gd name="connsiteY78" fmla="*/ 206092 h 805300"/>
                    <a:gd name="connsiteX79" fmla="*/ 124597 w 830227"/>
                    <a:gd name="connsiteY79" fmla="*/ 206092 h 805300"/>
                    <a:gd name="connsiteX80" fmla="*/ 124597 w 830227"/>
                    <a:gd name="connsiteY80" fmla="*/ 577186 h 805300"/>
                    <a:gd name="connsiteX81" fmla="*/ 142256 w 830227"/>
                    <a:gd name="connsiteY81" fmla="*/ 594846 h 805300"/>
                    <a:gd name="connsiteX82" fmla="*/ 491090 w 830227"/>
                    <a:gd name="connsiteY82" fmla="*/ 594846 h 805300"/>
                    <a:gd name="connsiteX83" fmla="*/ 485985 w 830227"/>
                    <a:gd name="connsiteY83" fmla="*/ 619211 h 805300"/>
                    <a:gd name="connsiteX84" fmla="*/ 56188 w 830227"/>
                    <a:gd name="connsiteY84" fmla="*/ 619211 h 805300"/>
                    <a:gd name="connsiteX85" fmla="*/ 56188 w 830227"/>
                    <a:gd name="connsiteY85" fmla="*/ 206092 h 805300"/>
                    <a:gd name="connsiteX86" fmla="*/ 619049 w 830227"/>
                    <a:gd name="connsiteY86" fmla="*/ 466373 h 805300"/>
                    <a:gd name="connsiteX87" fmla="*/ 619049 w 830227"/>
                    <a:gd name="connsiteY87" fmla="*/ 206092 h 805300"/>
                    <a:gd name="connsiteX88" fmla="*/ 687429 w 830227"/>
                    <a:gd name="connsiteY88" fmla="*/ 206092 h 805300"/>
                    <a:gd name="connsiteX89" fmla="*/ 687429 w 830227"/>
                    <a:gd name="connsiteY89" fmla="*/ 459981 h 805300"/>
                    <a:gd name="connsiteX90" fmla="*/ 670417 w 830227"/>
                    <a:gd name="connsiteY90" fmla="*/ 459200 h 805300"/>
                    <a:gd name="connsiteX91" fmla="*/ 619049 w 830227"/>
                    <a:gd name="connsiteY91" fmla="*/ 466373 h 805300"/>
                    <a:gd name="connsiteX92" fmla="*/ 304562 w 830227"/>
                    <a:gd name="connsiteY92" fmla="*/ 745922 h 805300"/>
                    <a:gd name="connsiteX93" fmla="*/ 439074 w 830227"/>
                    <a:gd name="connsiteY93" fmla="*/ 745922 h 805300"/>
                    <a:gd name="connsiteX94" fmla="*/ 439074 w 830227"/>
                    <a:gd name="connsiteY94" fmla="*/ 645700 h 805300"/>
                    <a:gd name="connsiteX95" fmla="*/ 304562 w 830227"/>
                    <a:gd name="connsiteY95" fmla="*/ 645700 h 805300"/>
                    <a:gd name="connsiteX96" fmla="*/ 304562 w 830227"/>
                    <a:gd name="connsiteY96" fmla="*/ 745922 h 805300"/>
                    <a:gd name="connsiteX97" fmla="*/ 465534 w 830227"/>
                    <a:gd name="connsiteY97" fmla="*/ 745922 h 805300"/>
                    <a:gd name="connsiteX98" fmla="*/ 513455 w 830227"/>
                    <a:gd name="connsiteY98" fmla="*/ 745922 h 805300"/>
                    <a:gd name="connsiteX99" fmla="*/ 484099 w 830227"/>
                    <a:gd name="connsiteY99" fmla="*/ 645700 h 805300"/>
                    <a:gd name="connsiteX100" fmla="*/ 465592 w 830227"/>
                    <a:gd name="connsiteY100" fmla="*/ 645700 h 80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30227" h="805300">
                      <a:moveTo>
                        <a:pt x="0" y="745922"/>
                      </a:moveTo>
                      <a:lnTo>
                        <a:pt x="278073" y="745922"/>
                      </a:lnTo>
                      <a:lnTo>
                        <a:pt x="278073" y="645700"/>
                      </a:lnTo>
                      <a:lnTo>
                        <a:pt x="0" y="645700"/>
                      </a:lnTo>
                      <a:lnTo>
                        <a:pt x="0" y="745922"/>
                      </a:lnTo>
                      <a:close/>
                      <a:moveTo>
                        <a:pt x="670379" y="485699"/>
                      </a:moveTo>
                      <a:cubicBezTo>
                        <a:pt x="758635" y="485673"/>
                        <a:pt x="830201" y="557197"/>
                        <a:pt x="830228" y="645452"/>
                      </a:cubicBezTo>
                      <a:cubicBezTo>
                        <a:pt x="830254" y="733708"/>
                        <a:pt x="758730" y="805274"/>
                        <a:pt x="670474" y="805301"/>
                      </a:cubicBezTo>
                      <a:cubicBezTo>
                        <a:pt x="582219" y="805327"/>
                        <a:pt x="510652" y="733803"/>
                        <a:pt x="510626" y="645547"/>
                      </a:cubicBezTo>
                      <a:cubicBezTo>
                        <a:pt x="510626" y="645544"/>
                        <a:pt x="510626" y="645541"/>
                        <a:pt x="510626" y="645538"/>
                      </a:cubicBezTo>
                      <a:cubicBezTo>
                        <a:pt x="510599" y="557287"/>
                        <a:pt x="582119" y="485725"/>
                        <a:pt x="670369" y="485699"/>
                      </a:cubicBezTo>
                      <a:cubicBezTo>
                        <a:pt x="670373" y="485699"/>
                        <a:pt x="670376" y="485699"/>
                        <a:pt x="670379" y="485699"/>
                      </a:cubicBezTo>
                      <a:close/>
                      <a:moveTo>
                        <a:pt x="584987" y="626716"/>
                      </a:moveTo>
                      <a:lnTo>
                        <a:pt x="618868" y="686886"/>
                      </a:lnTo>
                      <a:cubicBezTo>
                        <a:pt x="622442" y="693259"/>
                        <a:pt x="630506" y="695528"/>
                        <a:pt x="636879" y="691954"/>
                      </a:cubicBezTo>
                      <a:cubicBezTo>
                        <a:pt x="636879" y="691953"/>
                        <a:pt x="636879" y="691953"/>
                        <a:pt x="636880" y="691953"/>
                      </a:cubicBezTo>
                      <a:cubicBezTo>
                        <a:pt x="637213" y="691772"/>
                        <a:pt x="637527" y="691572"/>
                        <a:pt x="637832" y="691363"/>
                      </a:cubicBezTo>
                      <a:lnTo>
                        <a:pt x="751180" y="621830"/>
                      </a:lnTo>
                      <a:cubicBezTo>
                        <a:pt x="757413" y="618024"/>
                        <a:pt x="759381" y="609885"/>
                        <a:pt x="755575" y="603652"/>
                      </a:cubicBezTo>
                      <a:cubicBezTo>
                        <a:pt x="751769" y="597418"/>
                        <a:pt x="743631" y="595450"/>
                        <a:pt x="737397" y="599256"/>
                      </a:cubicBezTo>
                      <a:lnTo>
                        <a:pt x="635203" y="661978"/>
                      </a:lnTo>
                      <a:lnTo>
                        <a:pt x="608076" y="613782"/>
                      </a:lnTo>
                      <a:cubicBezTo>
                        <a:pt x="604504" y="607406"/>
                        <a:pt x="596440" y="605133"/>
                        <a:pt x="590064" y="608705"/>
                      </a:cubicBezTo>
                      <a:cubicBezTo>
                        <a:pt x="583689" y="612277"/>
                        <a:pt x="581416" y="620341"/>
                        <a:pt x="584987" y="626716"/>
                      </a:cubicBezTo>
                      <a:close/>
                      <a:moveTo>
                        <a:pt x="151076" y="0"/>
                      </a:moveTo>
                      <a:lnTo>
                        <a:pt x="151076" y="568385"/>
                      </a:lnTo>
                      <a:lnTo>
                        <a:pt x="500834" y="568385"/>
                      </a:lnTo>
                      <a:cubicBezTo>
                        <a:pt x="519408" y="527690"/>
                        <a:pt x="551955" y="495000"/>
                        <a:pt x="592569" y="476250"/>
                      </a:cubicBezTo>
                      <a:lnTo>
                        <a:pt x="592569" y="123263"/>
                      </a:lnTo>
                      <a:lnTo>
                        <a:pt x="499415" y="123263"/>
                      </a:lnTo>
                      <a:cubicBezTo>
                        <a:pt x="492097" y="123263"/>
                        <a:pt x="486166" y="117331"/>
                        <a:pt x="486166" y="110014"/>
                      </a:cubicBezTo>
                      <a:lnTo>
                        <a:pt x="486166" y="0"/>
                      </a:lnTo>
                      <a:close/>
                      <a:moveTo>
                        <a:pt x="267624" y="504215"/>
                      </a:moveTo>
                      <a:cubicBezTo>
                        <a:pt x="260307" y="504215"/>
                        <a:pt x="254375" y="498283"/>
                        <a:pt x="254375" y="490966"/>
                      </a:cubicBezTo>
                      <a:cubicBezTo>
                        <a:pt x="254375" y="483649"/>
                        <a:pt x="260307" y="477717"/>
                        <a:pt x="267624" y="477717"/>
                      </a:cubicBezTo>
                      <a:lnTo>
                        <a:pt x="478326" y="477717"/>
                      </a:lnTo>
                      <a:cubicBezTo>
                        <a:pt x="485644" y="477717"/>
                        <a:pt x="491576" y="483649"/>
                        <a:pt x="491576" y="490966"/>
                      </a:cubicBezTo>
                      <a:cubicBezTo>
                        <a:pt x="491576" y="498283"/>
                        <a:pt x="485644" y="504215"/>
                        <a:pt x="478326" y="504215"/>
                      </a:cubicBezTo>
                      <a:close/>
                      <a:moveTo>
                        <a:pt x="267624" y="433302"/>
                      </a:moveTo>
                      <a:cubicBezTo>
                        <a:pt x="260307" y="433302"/>
                        <a:pt x="254375" y="427370"/>
                        <a:pt x="254375" y="420053"/>
                      </a:cubicBezTo>
                      <a:cubicBezTo>
                        <a:pt x="254375" y="412735"/>
                        <a:pt x="260307" y="406803"/>
                        <a:pt x="267624" y="406803"/>
                      </a:cubicBezTo>
                      <a:lnTo>
                        <a:pt x="478326" y="406803"/>
                      </a:lnTo>
                      <a:cubicBezTo>
                        <a:pt x="485644" y="406803"/>
                        <a:pt x="491576" y="412735"/>
                        <a:pt x="491576" y="420053"/>
                      </a:cubicBezTo>
                      <a:cubicBezTo>
                        <a:pt x="491576" y="427370"/>
                        <a:pt x="485644" y="433302"/>
                        <a:pt x="478326" y="433302"/>
                      </a:cubicBezTo>
                      <a:close/>
                      <a:moveTo>
                        <a:pt x="371808" y="134379"/>
                      </a:moveTo>
                      <a:cubicBezTo>
                        <a:pt x="399926" y="134389"/>
                        <a:pt x="422711" y="157192"/>
                        <a:pt x="422700" y="185309"/>
                      </a:cubicBezTo>
                      <a:cubicBezTo>
                        <a:pt x="422690" y="213427"/>
                        <a:pt x="399887" y="236212"/>
                        <a:pt x="371770" y="236201"/>
                      </a:cubicBezTo>
                      <a:cubicBezTo>
                        <a:pt x="343652" y="236190"/>
                        <a:pt x="320867" y="213388"/>
                        <a:pt x="320878" y="185271"/>
                      </a:cubicBezTo>
                      <a:cubicBezTo>
                        <a:pt x="320883" y="171772"/>
                        <a:pt x="326248" y="158829"/>
                        <a:pt x="335794" y="149285"/>
                      </a:cubicBezTo>
                      <a:cubicBezTo>
                        <a:pt x="345339" y="139724"/>
                        <a:pt x="358298" y="134356"/>
                        <a:pt x="371808" y="134369"/>
                      </a:cubicBezTo>
                      <a:close/>
                      <a:moveTo>
                        <a:pt x="389087" y="168031"/>
                      </a:moveTo>
                      <a:cubicBezTo>
                        <a:pt x="398614" y="177571"/>
                        <a:pt x="398602" y="193028"/>
                        <a:pt x="389062" y="202555"/>
                      </a:cubicBezTo>
                      <a:cubicBezTo>
                        <a:pt x="379521" y="212082"/>
                        <a:pt x="364064" y="212071"/>
                        <a:pt x="354537" y="202530"/>
                      </a:cubicBezTo>
                      <a:cubicBezTo>
                        <a:pt x="345010" y="192989"/>
                        <a:pt x="345022" y="177532"/>
                        <a:pt x="354562" y="168005"/>
                      </a:cubicBezTo>
                      <a:cubicBezTo>
                        <a:pt x="359139" y="163436"/>
                        <a:pt x="365341" y="160869"/>
                        <a:pt x="371808" y="160868"/>
                      </a:cubicBezTo>
                      <a:cubicBezTo>
                        <a:pt x="378293" y="160855"/>
                        <a:pt x="384513" y="163434"/>
                        <a:pt x="389087" y="168031"/>
                      </a:cubicBezTo>
                      <a:close/>
                      <a:moveTo>
                        <a:pt x="371808" y="98269"/>
                      </a:moveTo>
                      <a:cubicBezTo>
                        <a:pt x="445750" y="98268"/>
                        <a:pt x="505693" y="158209"/>
                        <a:pt x="505694" y="232151"/>
                      </a:cubicBezTo>
                      <a:cubicBezTo>
                        <a:pt x="505695" y="306093"/>
                        <a:pt x="445754" y="366035"/>
                        <a:pt x="371812" y="366036"/>
                      </a:cubicBezTo>
                      <a:cubicBezTo>
                        <a:pt x="297870" y="366037"/>
                        <a:pt x="237928" y="306096"/>
                        <a:pt x="237927" y="232155"/>
                      </a:cubicBezTo>
                      <a:cubicBezTo>
                        <a:pt x="237926" y="196646"/>
                        <a:pt x="252032" y="162592"/>
                        <a:pt x="277139" y="137484"/>
                      </a:cubicBezTo>
                      <a:cubicBezTo>
                        <a:pt x="302218" y="112333"/>
                        <a:pt x="336290" y="98219"/>
                        <a:pt x="371808" y="98269"/>
                      </a:cubicBezTo>
                      <a:close/>
                      <a:moveTo>
                        <a:pt x="447751" y="156220"/>
                      </a:moveTo>
                      <a:cubicBezTo>
                        <a:pt x="481615" y="190093"/>
                        <a:pt x="488962" y="242293"/>
                        <a:pt x="465763" y="284197"/>
                      </a:cubicBezTo>
                      <a:cubicBezTo>
                        <a:pt x="413675" y="232799"/>
                        <a:pt x="329952" y="232799"/>
                        <a:pt x="277863" y="284197"/>
                      </a:cubicBezTo>
                      <a:cubicBezTo>
                        <a:pt x="249118" y="232316"/>
                        <a:pt x="267873" y="166956"/>
                        <a:pt x="319754" y="138210"/>
                      </a:cubicBezTo>
                      <a:cubicBezTo>
                        <a:pt x="361661" y="114991"/>
                        <a:pt x="413879" y="122338"/>
                        <a:pt x="447751" y="156220"/>
                      </a:cubicBezTo>
                      <a:close/>
                      <a:moveTo>
                        <a:pt x="293675" y="305762"/>
                      </a:moveTo>
                      <a:cubicBezTo>
                        <a:pt x="334241" y="262607"/>
                        <a:pt x="402111" y="260509"/>
                        <a:pt x="445265" y="301076"/>
                      </a:cubicBezTo>
                      <a:cubicBezTo>
                        <a:pt x="446875" y="302589"/>
                        <a:pt x="448438" y="304152"/>
                        <a:pt x="449951" y="305762"/>
                      </a:cubicBezTo>
                      <a:cubicBezTo>
                        <a:pt x="449228" y="306534"/>
                        <a:pt x="448494" y="307296"/>
                        <a:pt x="447751" y="308039"/>
                      </a:cubicBezTo>
                      <a:cubicBezTo>
                        <a:pt x="405815" y="349975"/>
                        <a:pt x="337823" y="349976"/>
                        <a:pt x="295886" y="308040"/>
                      </a:cubicBezTo>
                      <a:cubicBezTo>
                        <a:pt x="295886" y="308040"/>
                        <a:pt x="295885" y="308039"/>
                        <a:pt x="295885" y="308039"/>
                      </a:cubicBezTo>
                      <a:cubicBezTo>
                        <a:pt x="295142" y="307296"/>
                        <a:pt x="294389" y="306534"/>
                        <a:pt x="293675" y="305762"/>
                      </a:cubicBezTo>
                      <a:close/>
                      <a:moveTo>
                        <a:pt x="512626" y="15650"/>
                      </a:moveTo>
                      <a:lnTo>
                        <a:pt x="581330" y="96764"/>
                      </a:lnTo>
                      <a:lnTo>
                        <a:pt x="512626" y="96764"/>
                      </a:lnTo>
                      <a:lnTo>
                        <a:pt x="512626" y="15650"/>
                      </a:lnTo>
                      <a:close/>
                      <a:moveTo>
                        <a:pt x="56188" y="206092"/>
                      </a:moveTo>
                      <a:lnTo>
                        <a:pt x="124597" y="206092"/>
                      </a:lnTo>
                      <a:lnTo>
                        <a:pt x="124597" y="577186"/>
                      </a:lnTo>
                      <a:cubicBezTo>
                        <a:pt x="124612" y="586933"/>
                        <a:pt x="132509" y="594830"/>
                        <a:pt x="142256" y="594846"/>
                      </a:cubicBezTo>
                      <a:lnTo>
                        <a:pt x="491090" y="594846"/>
                      </a:lnTo>
                      <a:cubicBezTo>
                        <a:pt x="488845" y="602844"/>
                        <a:pt x="487140" y="610984"/>
                        <a:pt x="485985" y="619211"/>
                      </a:cubicBezTo>
                      <a:lnTo>
                        <a:pt x="56188" y="619211"/>
                      </a:lnTo>
                      <a:lnTo>
                        <a:pt x="56188" y="206092"/>
                      </a:lnTo>
                      <a:close/>
                      <a:moveTo>
                        <a:pt x="619049" y="466373"/>
                      </a:moveTo>
                      <a:lnTo>
                        <a:pt x="619049" y="206092"/>
                      </a:lnTo>
                      <a:lnTo>
                        <a:pt x="687429" y="206092"/>
                      </a:lnTo>
                      <a:lnTo>
                        <a:pt x="687429" y="459981"/>
                      </a:lnTo>
                      <a:cubicBezTo>
                        <a:pt x="681828" y="459476"/>
                        <a:pt x="676161" y="459200"/>
                        <a:pt x="670417" y="459200"/>
                      </a:cubicBezTo>
                      <a:cubicBezTo>
                        <a:pt x="653044" y="459187"/>
                        <a:pt x="635754" y="461601"/>
                        <a:pt x="619049" y="466373"/>
                      </a:cubicBezTo>
                      <a:close/>
                      <a:moveTo>
                        <a:pt x="304562" y="745922"/>
                      </a:moveTo>
                      <a:lnTo>
                        <a:pt x="439074" y="745922"/>
                      </a:lnTo>
                      <a:lnTo>
                        <a:pt x="439074" y="645700"/>
                      </a:lnTo>
                      <a:lnTo>
                        <a:pt x="304562" y="645700"/>
                      </a:lnTo>
                      <a:lnTo>
                        <a:pt x="304562" y="745922"/>
                      </a:lnTo>
                      <a:close/>
                      <a:moveTo>
                        <a:pt x="465534" y="745922"/>
                      </a:moveTo>
                      <a:lnTo>
                        <a:pt x="513455" y="745922"/>
                      </a:lnTo>
                      <a:cubicBezTo>
                        <a:pt x="494274" y="716015"/>
                        <a:pt x="484085" y="681229"/>
                        <a:pt x="484099" y="645700"/>
                      </a:cubicBezTo>
                      <a:lnTo>
                        <a:pt x="465592" y="645700"/>
                      </a:lnTo>
                      <a:close/>
                    </a:path>
                  </a:pathLst>
                </a:custGeom>
                <a:solidFill>
                  <a:schemeClr val="bg1"/>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grpSp>
          <p:nvGrpSpPr>
            <p:cNvPr id="60" name="Group 59">
              <a:extLst>
                <a:ext uri="{FF2B5EF4-FFF2-40B4-BE49-F238E27FC236}">
                  <a16:creationId xmlns:a16="http://schemas.microsoft.com/office/drawing/2014/main" id="{04B3AA1B-3530-7C88-0312-7C1498BD9471}"/>
                </a:ext>
              </a:extLst>
            </p:cNvPr>
            <p:cNvGrpSpPr/>
            <p:nvPr/>
          </p:nvGrpSpPr>
          <p:grpSpPr>
            <a:xfrm>
              <a:off x="448812" y="6021180"/>
              <a:ext cx="11743188" cy="392759"/>
              <a:chOff x="448812" y="5871026"/>
              <a:chExt cx="11743188" cy="392759"/>
            </a:xfrm>
          </p:grpSpPr>
          <p:sp>
            <p:nvSpPr>
              <p:cNvPr id="40" name="Rectangle 39">
                <a:extLst>
                  <a:ext uri="{FF2B5EF4-FFF2-40B4-BE49-F238E27FC236}">
                    <a16:creationId xmlns:a16="http://schemas.microsoft.com/office/drawing/2014/main" id="{3E101BCB-853A-9E13-2F73-53B698D1A638}"/>
                  </a:ext>
                </a:extLst>
              </p:cNvPr>
              <p:cNvSpPr/>
              <p:nvPr/>
            </p:nvSpPr>
            <p:spPr>
              <a:xfrm>
                <a:off x="866274" y="5871026"/>
                <a:ext cx="11325726" cy="392759"/>
              </a:xfrm>
              <a:prstGeom prst="rect">
                <a:avLst/>
              </a:prstGeom>
              <a:solidFill>
                <a:srgbClr val="FF5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126"/>
                <a:endParaRPr lang="en-IN" sz="1799" dirty="0">
                  <a:solidFill>
                    <a:prstClr val="white"/>
                  </a:solidFill>
                  <a:latin typeface="Calibri" panose="020F0502020204030204"/>
                </a:endParaRPr>
              </a:p>
            </p:txBody>
          </p:sp>
          <p:sp>
            <p:nvSpPr>
              <p:cNvPr id="43" name="Rectangle 42">
                <a:extLst>
                  <a:ext uri="{FF2B5EF4-FFF2-40B4-BE49-F238E27FC236}">
                    <a16:creationId xmlns:a16="http://schemas.microsoft.com/office/drawing/2014/main" id="{63D22C41-746A-2E31-0F1B-5DD5804314DF}"/>
                  </a:ext>
                </a:extLst>
              </p:cNvPr>
              <p:cNvSpPr/>
              <p:nvPr/>
            </p:nvSpPr>
            <p:spPr>
              <a:xfrm>
                <a:off x="2124921" y="5928906"/>
                <a:ext cx="9784080" cy="276999"/>
              </a:xfrm>
              <a:prstGeom prst="rect">
                <a:avLst/>
              </a:prstGeom>
            </p:spPr>
            <p:txBody>
              <a:bodyPr wrap="square" anchor="ctr">
                <a:spAutoFit/>
              </a:bodyPr>
              <a:lstStyle/>
              <a:p>
                <a:pPr algn="ctr" defTabSz="914126"/>
                <a:r>
                  <a:rPr lang="en-US" sz="12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 Sub Validation Master Plan (</a:t>
                </a:r>
                <a:r>
                  <a:rPr lang="en-US" sz="1200" b="1" dirty="0" err="1">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sVMP</a:t>
                </a:r>
                <a:r>
                  <a:rPr lang="en-US" sz="12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is a deep dive into a specific area or validation, for example the analytical method lifecycle.</a:t>
                </a:r>
              </a:p>
            </p:txBody>
          </p:sp>
          <p:sp>
            <p:nvSpPr>
              <p:cNvPr id="59" name="Rectangle 58">
                <a:extLst>
                  <a:ext uri="{FF2B5EF4-FFF2-40B4-BE49-F238E27FC236}">
                    <a16:creationId xmlns:a16="http://schemas.microsoft.com/office/drawing/2014/main" id="{59687A6C-18C1-882B-EDCC-CF0A0A401304}"/>
                  </a:ext>
                </a:extLst>
              </p:cNvPr>
              <p:cNvSpPr/>
              <p:nvPr/>
            </p:nvSpPr>
            <p:spPr>
              <a:xfrm>
                <a:off x="448812" y="6038215"/>
                <a:ext cx="650598" cy="58381"/>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126"/>
                <a:endParaRPr lang="en-IN" sz="1799" dirty="0">
                  <a:solidFill>
                    <a:prstClr val="white"/>
                  </a:solidFill>
                  <a:latin typeface="Calibri" panose="020F0502020204030204"/>
                </a:endParaRPr>
              </a:p>
            </p:txBody>
          </p:sp>
        </p:grpSp>
        <p:grpSp>
          <p:nvGrpSpPr>
            <p:cNvPr id="220" name="Group 219">
              <a:extLst>
                <a:ext uri="{FF2B5EF4-FFF2-40B4-BE49-F238E27FC236}">
                  <a16:creationId xmlns:a16="http://schemas.microsoft.com/office/drawing/2014/main" id="{698C5CFF-5487-1672-2F65-2AC31BBFB543}"/>
                </a:ext>
              </a:extLst>
            </p:cNvPr>
            <p:cNvGrpSpPr/>
            <p:nvPr/>
          </p:nvGrpSpPr>
          <p:grpSpPr>
            <a:xfrm>
              <a:off x="3801501" y="715576"/>
              <a:ext cx="8152439" cy="5142766"/>
              <a:chOff x="3801501" y="715576"/>
              <a:chExt cx="8152439" cy="5142766"/>
            </a:xfrm>
          </p:grpSpPr>
          <p:grpSp>
            <p:nvGrpSpPr>
              <p:cNvPr id="156" name="Group 155">
                <a:extLst>
                  <a:ext uri="{FF2B5EF4-FFF2-40B4-BE49-F238E27FC236}">
                    <a16:creationId xmlns:a16="http://schemas.microsoft.com/office/drawing/2014/main" id="{07BE257D-370B-CDE1-4020-9D40925BFFE3}"/>
                  </a:ext>
                </a:extLst>
              </p:cNvPr>
              <p:cNvGrpSpPr/>
              <p:nvPr/>
            </p:nvGrpSpPr>
            <p:grpSpPr>
              <a:xfrm>
                <a:off x="4756655" y="1176092"/>
                <a:ext cx="6242128" cy="2728380"/>
                <a:chOff x="4827775" y="1094812"/>
                <a:chExt cx="6242128" cy="2728380"/>
              </a:xfrm>
            </p:grpSpPr>
            <p:grpSp>
              <p:nvGrpSpPr>
                <p:cNvPr id="192" name="Group 191">
                  <a:extLst>
                    <a:ext uri="{FF2B5EF4-FFF2-40B4-BE49-F238E27FC236}">
                      <a16:creationId xmlns:a16="http://schemas.microsoft.com/office/drawing/2014/main" id="{7183A808-8CCE-E102-4F32-21297BEE2EE0}"/>
                    </a:ext>
                  </a:extLst>
                </p:cNvPr>
                <p:cNvGrpSpPr/>
                <p:nvPr/>
              </p:nvGrpSpPr>
              <p:grpSpPr>
                <a:xfrm>
                  <a:off x="6388307" y="1522024"/>
                  <a:ext cx="3121064" cy="2301168"/>
                  <a:chOff x="6388307" y="1522024"/>
                  <a:chExt cx="3121064" cy="2301168"/>
                </a:xfrm>
              </p:grpSpPr>
              <p:cxnSp>
                <p:nvCxnSpPr>
                  <p:cNvPr id="197" name="Straight Connector 196">
                    <a:extLst>
                      <a:ext uri="{FF2B5EF4-FFF2-40B4-BE49-F238E27FC236}">
                        <a16:creationId xmlns:a16="http://schemas.microsoft.com/office/drawing/2014/main" id="{D4B3402F-3E41-4115-BB9B-5F7F62257E80}"/>
                      </a:ext>
                    </a:extLst>
                  </p:cNvPr>
                  <p:cNvCxnSpPr>
                    <a:cxnSpLocks/>
                  </p:cNvCxnSpPr>
                  <p:nvPr/>
                </p:nvCxnSpPr>
                <p:spPr>
                  <a:xfrm>
                    <a:off x="7948839" y="1572032"/>
                    <a:ext cx="0" cy="608771"/>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D00E0164-3D53-7098-B666-D4D7F4D5E9D9}"/>
                      </a:ext>
                    </a:extLst>
                  </p:cNvPr>
                  <p:cNvCxnSpPr>
                    <a:cxnSpLocks/>
                  </p:cNvCxnSpPr>
                  <p:nvPr/>
                </p:nvCxnSpPr>
                <p:spPr>
                  <a:xfrm>
                    <a:off x="6388307" y="1522024"/>
                    <a:ext cx="0" cy="2301168"/>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AF36369-BEEB-BE91-174A-A22F211D106B}"/>
                      </a:ext>
                    </a:extLst>
                  </p:cNvPr>
                  <p:cNvCxnSpPr>
                    <a:cxnSpLocks/>
                  </p:cNvCxnSpPr>
                  <p:nvPr/>
                </p:nvCxnSpPr>
                <p:spPr>
                  <a:xfrm>
                    <a:off x="9509371" y="1522024"/>
                    <a:ext cx="0" cy="2301168"/>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61C69F3-3330-0B0B-CD73-F88275E9E07B}"/>
                      </a:ext>
                    </a:extLst>
                  </p:cNvPr>
                  <p:cNvCxnSpPr>
                    <a:cxnSpLocks/>
                  </p:cNvCxnSpPr>
                  <p:nvPr/>
                </p:nvCxnSpPr>
                <p:spPr>
                  <a:xfrm flipH="1" flipV="1">
                    <a:off x="6391267" y="1522024"/>
                    <a:ext cx="3118104" cy="0"/>
                  </a:xfrm>
                  <a:prstGeom prst="line">
                    <a:avLst/>
                  </a:prstGeom>
                  <a:ln w="12700">
                    <a:solidFill>
                      <a:schemeClr val="bg1">
                        <a:lumMod val="85000"/>
                      </a:schemeClr>
                    </a:solidFill>
                    <a:tailEnd type="none" w="sm" len="sm"/>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06ECE0EE-F996-0BDA-D830-D0EE9C217837}"/>
                    </a:ext>
                  </a:extLst>
                </p:cNvPr>
                <p:cNvGrpSpPr/>
                <p:nvPr/>
              </p:nvGrpSpPr>
              <p:grpSpPr>
                <a:xfrm>
                  <a:off x="4827775" y="1094812"/>
                  <a:ext cx="6242128" cy="1035984"/>
                  <a:chOff x="4827775" y="1522024"/>
                  <a:chExt cx="6242128" cy="608771"/>
                </a:xfrm>
              </p:grpSpPr>
              <p:cxnSp>
                <p:nvCxnSpPr>
                  <p:cNvPr id="194" name="Straight Connector 193">
                    <a:extLst>
                      <a:ext uri="{FF2B5EF4-FFF2-40B4-BE49-F238E27FC236}">
                        <a16:creationId xmlns:a16="http://schemas.microsoft.com/office/drawing/2014/main" id="{361AB816-6884-9D53-A1FB-567403F1BB8E}"/>
                      </a:ext>
                    </a:extLst>
                  </p:cNvPr>
                  <p:cNvCxnSpPr>
                    <a:cxnSpLocks/>
                  </p:cNvCxnSpPr>
                  <p:nvPr/>
                </p:nvCxnSpPr>
                <p:spPr>
                  <a:xfrm>
                    <a:off x="11069903" y="1522024"/>
                    <a:ext cx="0" cy="608771"/>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F94B4098-92AA-152A-CD51-A904F26CFB16}"/>
                      </a:ext>
                    </a:extLst>
                  </p:cNvPr>
                  <p:cNvCxnSpPr>
                    <a:cxnSpLocks/>
                  </p:cNvCxnSpPr>
                  <p:nvPr/>
                </p:nvCxnSpPr>
                <p:spPr>
                  <a:xfrm>
                    <a:off x="4827775" y="1522024"/>
                    <a:ext cx="0" cy="608771"/>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5F8AC6C9-C1CC-EF2B-1D24-52497A8AC529}"/>
                      </a:ext>
                    </a:extLst>
                  </p:cNvPr>
                  <p:cNvCxnSpPr>
                    <a:cxnSpLocks/>
                  </p:cNvCxnSpPr>
                  <p:nvPr/>
                </p:nvCxnSpPr>
                <p:spPr>
                  <a:xfrm flipH="1" flipV="1">
                    <a:off x="4827775" y="1522024"/>
                    <a:ext cx="6242128" cy="0"/>
                  </a:xfrm>
                  <a:prstGeom prst="line">
                    <a:avLst/>
                  </a:prstGeom>
                  <a:ln w="12700">
                    <a:solidFill>
                      <a:schemeClr val="bg1">
                        <a:lumMod val="85000"/>
                      </a:schemeClr>
                    </a:solidFill>
                    <a:tailEnd type="none" w="sm" len="sm"/>
                  </a:ln>
                </p:spPr>
                <p:style>
                  <a:lnRef idx="1">
                    <a:schemeClr val="accent1"/>
                  </a:lnRef>
                  <a:fillRef idx="0">
                    <a:schemeClr val="accent1"/>
                  </a:fillRef>
                  <a:effectRef idx="0">
                    <a:schemeClr val="accent1"/>
                  </a:effectRef>
                  <a:fontRef idx="minor">
                    <a:schemeClr val="tx1"/>
                  </a:fontRef>
                </p:style>
              </p:cxnSp>
            </p:grpSp>
          </p:grpSp>
          <p:grpSp>
            <p:nvGrpSpPr>
              <p:cNvPr id="157" name="Group 156">
                <a:extLst>
                  <a:ext uri="{FF2B5EF4-FFF2-40B4-BE49-F238E27FC236}">
                    <a16:creationId xmlns:a16="http://schemas.microsoft.com/office/drawing/2014/main" id="{9B78CA27-031A-3819-431B-A36A9525C46E}"/>
                  </a:ext>
                </a:extLst>
              </p:cNvPr>
              <p:cNvGrpSpPr/>
              <p:nvPr/>
            </p:nvGrpSpPr>
            <p:grpSpPr>
              <a:xfrm>
                <a:off x="3801501" y="2327894"/>
                <a:ext cx="1910311" cy="1847168"/>
                <a:chOff x="3872621" y="2246614"/>
                <a:chExt cx="1910311" cy="1847168"/>
              </a:xfrm>
            </p:grpSpPr>
            <p:sp>
              <p:nvSpPr>
                <p:cNvPr id="188" name="Rectangle 187">
                  <a:extLst>
                    <a:ext uri="{FF2B5EF4-FFF2-40B4-BE49-F238E27FC236}">
                      <a16:creationId xmlns:a16="http://schemas.microsoft.com/office/drawing/2014/main" id="{6BC054FC-CC93-4A97-6C23-6CDB03261EC6}"/>
                    </a:ext>
                  </a:extLst>
                </p:cNvPr>
                <p:cNvSpPr/>
                <p:nvPr/>
              </p:nvSpPr>
              <p:spPr>
                <a:xfrm>
                  <a:off x="3872621" y="2569401"/>
                  <a:ext cx="1910311" cy="1524381"/>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9" name="Rectangle 188">
                  <a:extLst>
                    <a:ext uri="{FF2B5EF4-FFF2-40B4-BE49-F238E27FC236}">
                      <a16:creationId xmlns:a16="http://schemas.microsoft.com/office/drawing/2014/main" id="{7AF93DE4-AA5A-96E4-869B-8B06198F5D85}"/>
                    </a:ext>
                  </a:extLst>
                </p:cNvPr>
                <p:cNvSpPr/>
                <p:nvPr/>
              </p:nvSpPr>
              <p:spPr>
                <a:xfrm>
                  <a:off x="3909277" y="2862233"/>
                  <a:ext cx="1836997" cy="938718"/>
                </a:xfrm>
                <a:prstGeom prst="rect">
                  <a:avLst/>
                </a:prstGeom>
              </p:spPr>
              <p:txBody>
                <a:bodyPr wrap="square" anchor="ctr">
                  <a:spAutoFit/>
                </a:bodyPr>
                <a:lstStyle/>
                <a:p>
                  <a:pPr algn="ctr" defTabSz="914126"/>
                  <a:r>
                    <a:rPr lang="en-US" sz="1100" b="1" dirty="0">
                      <a:solidFill>
                        <a:srgbClr val="00C9B7"/>
                      </a:solidFill>
                      <a:latin typeface="Century Gothic" panose="020B0502020202020204" pitchFamily="34" charset="0"/>
                      <a:cs typeface="Arial" panose="020B0604020202020204" pitchFamily="34" charset="0"/>
                    </a:rPr>
                    <a:t>Scope and Purpose:</a:t>
                  </a:r>
                </a:p>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defines the scope and objectives of all validation activities within the organization.</a:t>
                  </a:r>
                </a:p>
              </p:txBody>
            </p:sp>
            <p:sp>
              <p:nvSpPr>
                <p:cNvPr id="190" name="Rectangle 189">
                  <a:extLst>
                    <a:ext uri="{FF2B5EF4-FFF2-40B4-BE49-F238E27FC236}">
                      <a16:creationId xmlns:a16="http://schemas.microsoft.com/office/drawing/2014/main" id="{21D3827D-EC77-1998-9AE9-8C8A10FED5B0}"/>
                    </a:ext>
                  </a:extLst>
                </p:cNvPr>
                <p:cNvSpPr/>
                <p:nvPr/>
              </p:nvSpPr>
              <p:spPr>
                <a:xfrm>
                  <a:off x="4422697" y="2547835"/>
                  <a:ext cx="810159" cy="10732"/>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91" name="Freeform: Shape 190">
                  <a:extLst>
                    <a:ext uri="{FF2B5EF4-FFF2-40B4-BE49-F238E27FC236}">
                      <a16:creationId xmlns:a16="http://schemas.microsoft.com/office/drawing/2014/main" id="{65E5DBDA-4C40-E086-C5A1-5A61CEE1AAD0}"/>
                    </a:ext>
                  </a:extLst>
                </p:cNvPr>
                <p:cNvSpPr/>
                <p:nvPr/>
              </p:nvSpPr>
              <p:spPr>
                <a:xfrm>
                  <a:off x="4709077" y="2246614"/>
                  <a:ext cx="237398" cy="241041"/>
                </a:xfrm>
                <a:custGeom>
                  <a:avLst/>
                  <a:gdLst>
                    <a:gd name="connsiteX0" fmla="*/ 483760 w 819552"/>
                    <a:gd name="connsiteY0" fmla="*/ 16766 h 832139"/>
                    <a:gd name="connsiteX1" fmla="*/ 483760 w 819552"/>
                    <a:gd name="connsiteY1" fmla="*/ 86008 h 832139"/>
                    <a:gd name="connsiteX2" fmla="*/ 498233 w 819552"/>
                    <a:gd name="connsiteY2" fmla="*/ 100481 h 832139"/>
                    <a:gd name="connsiteX3" fmla="*/ 567475 w 819552"/>
                    <a:gd name="connsiteY3" fmla="*/ 100481 h 832139"/>
                    <a:gd name="connsiteX4" fmla="*/ 358144 w 819552"/>
                    <a:gd name="connsiteY4" fmla="*/ 59926 h 832139"/>
                    <a:gd name="connsiteX5" fmla="*/ 333848 w 819552"/>
                    <a:gd name="connsiteY5" fmla="*/ 55089 h 832139"/>
                    <a:gd name="connsiteX6" fmla="*/ 320082 w 819552"/>
                    <a:gd name="connsiteY6" fmla="*/ 75665 h 832139"/>
                    <a:gd name="connsiteX7" fmla="*/ 333848 w 819552"/>
                    <a:gd name="connsiteY7" fmla="*/ 96278 h 832139"/>
                    <a:gd name="connsiteX8" fmla="*/ 358144 w 819552"/>
                    <a:gd name="connsiteY8" fmla="*/ 91441 h 832139"/>
                    <a:gd name="connsiteX9" fmla="*/ 358144 w 819552"/>
                    <a:gd name="connsiteY9" fmla="*/ 59926 h 832139"/>
                    <a:gd name="connsiteX10" fmla="*/ 342889 w 819552"/>
                    <a:gd name="connsiteY10" fmla="*/ 30011 h 832139"/>
                    <a:gd name="connsiteX11" fmla="*/ 385119 w 819552"/>
                    <a:gd name="connsiteY11" fmla="*/ 58214 h 832139"/>
                    <a:gd name="connsiteX12" fmla="*/ 375222 w 819552"/>
                    <a:gd name="connsiteY12" fmla="*/ 108034 h 832139"/>
                    <a:gd name="connsiteX13" fmla="*/ 325401 w 819552"/>
                    <a:gd name="connsiteY13" fmla="*/ 117969 h 832139"/>
                    <a:gd name="connsiteX14" fmla="*/ 297162 w 819552"/>
                    <a:gd name="connsiteY14" fmla="*/ 75739 h 832139"/>
                    <a:gd name="connsiteX15" fmla="*/ 342889 w 819552"/>
                    <a:gd name="connsiteY15" fmla="*/ 30011 h 832139"/>
                    <a:gd name="connsiteX16" fmla="*/ 202100 w 819552"/>
                    <a:gd name="connsiteY16" fmla="*/ 271080 h 832139"/>
                    <a:gd name="connsiteX17" fmla="*/ 193840 w 819552"/>
                    <a:gd name="connsiteY17" fmla="*/ 274614 h 832139"/>
                    <a:gd name="connsiteX18" fmla="*/ 185543 w 819552"/>
                    <a:gd name="connsiteY18" fmla="*/ 271080 h 832139"/>
                    <a:gd name="connsiteX19" fmla="*/ 185543 w 819552"/>
                    <a:gd name="connsiteY19" fmla="*/ 254597 h 832139"/>
                    <a:gd name="connsiteX20" fmla="*/ 201468 w 819552"/>
                    <a:gd name="connsiteY20" fmla="*/ 238672 h 832139"/>
                    <a:gd name="connsiteX21" fmla="*/ 185543 w 819552"/>
                    <a:gd name="connsiteY21" fmla="*/ 222784 h 832139"/>
                    <a:gd name="connsiteX22" fmla="*/ 186845 w 819552"/>
                    <a:gd name="connsiteY22" fmla="*/ 207566 h 832139"/>
                    <a:gd name="connsiteX23" fmla="*/ 202100 w 819552"/>
                    <a:gd name="connsiteY23" fmla="*/ 206599 h 832139"/>
                    <a:gd name="connsiteX24" fmla="*/ 218025 w 819552"/>
                    <a:gd name="connsiteY24" fmla="*/ 222412 h 832139"/>
                    <a:gd name="connsiteX25" fmla="*/ 233913 w 819552"/>
                    <a:gd name="connsiteY25" fmla="*/ 206599 h 832139"/>
                    <a:gd name="connsiteX26" fmla="*/ 250396 w 819552"/>
                    <a:gd name="connsiteY26" fmla="*/ 206599 h 832139"/>
                    <a:gd name="connsiteX27" fmla="*/ 250396 w 819552"/>
                    <a:gd name="connsiteY27" fmla="*/ 223082 h 832139"/>
                    <a:gd name="connsiteX28" fmla="*/ 234471 w 819552"/>
                    <a:gd name="connsiteY28" fmla="*/ 239006 h 832139"/>
                    <a:gd name="connsiteX29" fmla="*/ 250396 w 819552"/>
                    <a:gd name="connsiteY29" fmla="*/ 254225 h 832139"/>
                    <a:gd name="connsiteX30" fmla="*/ 253819 w 819552"/>
                    <a:gd name="connsiteY30" fmla="*/ 262447 h 832139"/>
                    <a:gd name="connsiteX31" fmla="*/ 250396 w 819552"/>
                    <a:gd name="connsiteY31" fmla="*/ 270707 h 832139"/>
                    <a:gd name="connsiteX32" fmla="*/ 242173 w 819552"/>
                    <a:gd name="connsiteY32" fmla="*/ 274205 h 832139"/>
                    <a:gd name="connsiteX33" fmla="*/ 233913 w 819552"/>
                    <a:gd name="connsiteY33" fmla="*/ 270707 h 832139"/>
                    <a:gd name="connsiteX34" fmla="*/ 217988 w 819552"/>
                    <a:gd name="connsiteY34" fmla="*/ 254894 h 832139"/>
                    <a:gd name="connsiteX35" fmla="*/ 140857 w 819552"/>
                    <a:gd name="connsiteY35" fmla="*/ 372064 h 832139"/>
                    <a:gd name="connsiteX36" fmla="*/ 116561 w 819552"/>
                    <a:gd name="connsiteY36" fmla="*/ 367227 h 832139"/>
                    <a:gd name="connsiteX37" fmla="*/ 102831 w 819552"/>
                    <a:gd name="connsiteY37" fmla="*/ 387803 h 832139"/>
                    <a:gd name="connsiteX38" fmla="*/ 116561 w 819552"/>
                    <a:gd name="connsiteY38" fmla="*/ 408416 h 832139"/>
                    <a:gd name="connsiteX39" fmla="*/ 140857 w 819552"/>
                    <a:gd name="connsiteY39" fmla="*/ 403579 h 832139"/>
                    <a:gd name="connsiteX40" fmla="*/ 140857 w 819552"/>
                    <a:gd name="connsiteY40" fmla="*/ 372064 h 832139"/>
                    <a:gd name="connsiteX41" fmla="*/ 125156 w 819552"/>
                    <a:gd name="connsiteY41" fmla="*/ 342149 h 832139"/>
                    <a:gd name="connsiteX42" fmla="*/ 169172 w 819552"/>
                    <a:gd name="connsiteY42" fmla="*/ 375859 h 832139"/>
                    <a:gd name="connsiteX43" fmla="*/ 284063 w 819552"/>
                    <a:gd name="connsiteY43" fmla="*/ 322207 h 832139"/>
                    <a:gd name="connsiteX44" fmla="*/ 331092 w 819552"/>
                    <a:gd name="connsiteY44" fmla="*/ 204411 h 832139"/>
                    <a:gd name="connsiteX45" fmla="*/ 331092 w 819552"/>
                    <a:gd name="connsiteY45" fmla="*/ 184617 h 832139"/>
                    <a:gd name="connsiteX46" fmla="*/ 312786 w 819552"/>
                    <a:gd name="connsiteY46" fmla="*/ 204635 h 832139"/>
                    <a:gd name="connsiteX47" fmla="*/ 312786 w 819552"/>
                    <a:gd name="connsiteY47" fmla="*/ 204598 h 832139"/>
                    <a:gd name="connsiteX48" fmla="*/ 296155 w 819552"/>
                    <a:gd name="connsiteY48" fmla="*/ 205528 h 832139"/>
                    <a:gd name="connsiteX49" fmla="*/ 295262 w 819552"/>
                    <a:gd name="connsiteY49" fmla="*/ 188896 h 832139"/>
                    <a:gd name="connsiteX50" fmla="*/ 333362 w 819552"/>
                    <a:gd name="connsiteY50" fmla="*/ 147076 h 832139"/>
                    <a:gd name="connsiteX51" fmla="*/ 342403 w 819552"/>
                    <a:gd name="connsiteY51" fmla="*/ 142797 h 832139"/>
                    <a:gd name="connsiteX52" fmla="*/ 351444 w 819552"/>
                    <a:gd name="connsiteY52" fmla="*/ 147076 h 832139"/>
                    <a:gd name="connsiteX53" fmla="*/ 389544 w 819552"/>
                    <a:gd name="connsiteY53" fmla="*/ 188971 h 832139"/>
                    <a:gd name="connsiteX54" fmla="*/ 388800 w 819552"/>
                    <a:gd name="connsiteY54" fmla="*/ 205454 h 832139"/>
                    <a:gd name="connsiteX55" fmla="*/ 372317 w 819552"/>
                    <a:gd name="connsiteY55" fmla="*/ 204710 h 832139"/>
                    <a:gd name="connsiteX56" fmla="*/ 354123 w 819552"/>
                    <a:gd name="connsiteY56" fmla="*/ 184692 h 832139"/>
                    <a:gd name="connsiteX57" fmla="*/ 354123 w 819552"/>
                    <a:gd name="connsiteY57" fmla="*/ 204597 h 832139"/>
                    <a:gd name="connsiteX58" fmla="*/ 300396 w 819552"/>
                    <a:gd name="connsiteY58" fmla="*/ 338690 h 832139"/>
                    <a:gd name="connsiteX59" fmla="*/ 169351 w 819552"/>
                    <a:gd name="connsiteY59" fmla="*/ 399375 h 832139"/>
                    <a:gd name="connsiteX60" fmla="*/ 134265 w 819552"/>
                    <a:gd name="connsiteY60" fmla="*/ 432750 h 832139"/>
                    <a:gd name="connsiteX61" fmla="*/ 88909 w 819552"/>
                    <a:gd name="connsiteY61" fmla="*/ 415932 h 832139"/>
                    <a:gd name="connsiteX62" fmla="*/ 84035 w 819552"/>
                    <a:gd name="connsiteY62" fmla="*/ 367786 h 832139"/>
                    <a:gd name="connsiteX63" fmla="*/ 125149 w 819552"/>
                    <a:gd name="connsiteY63" fmla="*/ 342225 h 832139"/>
                    <a:gd name="connsiteX64" fmla="*/ 378540 w 819552"/>
                    <a:gd name="connsiteY64" fmla="*/ 420247 h 832139"/>
                    <a:gd name="connsiteX65" fmla="*/ 378503 w 819552"/>
                    <a:gd name="connsiteY65" fmla="*/ 420247 h 832139"/>
                    <a:gd name="connsiteX66" fmla="*/ 362578 w 819552"/>
                    <a:gd name="connsiteY66" fmla="*/ 419726 h 832139"/>
                    <a:gd name="connsiteX67" fmla="*/ 361946 w 819552"/>
                    <a:gd name="connsiteY67" fmla="*/ 403764 h 832139"/>
                    <a:gd name="connsiteX68" fmla="*/ 377871 w 819552"/>
                    <a:gd name="connsiteY68" fmla="*/ 387579 h 832139"/>
                    <a:gd name="connsiteX69" fmla="*/ 361946 w 819552"/>
                    <a:gd name="connsiteY69" fmla="*/ 371952 h 832139"/>
                    <a:gd name="connsiteX70" fmla="*/ 361946 w 819552"/>
                    <a:gd name="connsiteY70" fmla="*/ 355395 h 832139"/>
                    <a:gd name="connsiteX71" fmla="*/ 378503 w 819552"/>
                    <a:gd name="connsiteY71" fmla="*/ 355395 h 832139"/>
                    <a:gd name="connsiteX72" fmla="*/ 394316 w 819552"/>
                    <a:gd name="connsiteY72" fmla="*/ 371320 h 832139"/>
                    <a:gd name="connsiteX73" fmla="*/ 410241 w 819552"/>
                    <a:gd name="connsiteY73" fmla="*/ 355395 h 832139"/>
                    <a:gd name="connsiteX74" fmla="*/ 426799 w 819552"/>
                    <a:gd name="connsiteY74" fmla="*/ 355395 h 832139"/>
                    <a:gd name="connsiteX75" fmla="*/ 426799 w 819552"/>
                    <a:gd name="connsiteY75" fmla="*/ 371952 h 832139"/>
                    <a:gd name="connsiteX76" fmla="*/ 410911 w 819552"/>
                    <a:gd name="connsiteY76" fmla="*/ 387579 h 832139"/>
                    <a:gd name="connsiteX77" fmla="*/ 426836 w 819552"/>
                    <a:gd name="connsiteY77" fmla="*/ 403504 h 832139"/>
                    <a:gd name="connsiteX78" fmla="*/ 426798 w 819552"/>
                    <a:gd name="connsiteY78" fmla="*/ 403504 h 832139"/>
                    <a:gd name="connsiteX79" fmla="*/ 426203 w 819552"/>
                    <a:gd name="connsiteY79" fmla="*/ 419429 h 832139"/>
                    <a:gd name="connsiteX80" fmla="*/ 410241 w 819552"/>
                    <a:gd name="connsiteY80" fmla="*/ 419950 h 832139"/>
                    <a:gd name="connsiteX81" fmla="*/ 394316 w 819552"/>
                    <a:gd name="connsiteY81" fmla="*/ 404360 h 832139"/>
                    <a:gd name="connsiteX82" fmla="*/ 430072 w 819552"/>
                    <a:gd name="connsiteY82" fmla="*/ 777549 h 832139"/>
                    <a:gd name="connsiteX83" fmla="*/ 430035 w 819552"/>
                    <a:gd name="connsiteY83" fmla="*/ 777549 h 832139"/>
                    <a:gd name="connsiteX84" fmla="*/ 375452 w 819552"/>
                    <a:gd name="connsiteY84" fmla="*/ 625111 h 832139"/>
                    <a:gd name="connsiteX85" fmla="*/ 437550 w 819552"/>
                    <a:gd name="connsiteY85" fmla="*/ 475539 h 832139"/>
                    <a:gd name="connsiteX86" fmla="*/ 584074 w 819552"/>
                    <a:gd name="connsiteY86" fmla="*/ 406632 h 832139"/>
                    <a:gd name="connsiteX87" fmla="*/ 584074 w 819552"/>
                    <a:gd name="connsiteY87" fmla="*/ 123825 h 832139"/>
                    <a:gd name="connsiteX88" fmla="*/ 498349 w 819552"/>
                    <a:gd name="connsiteY88" fmla="*/ 123825 h 832139"/>
                    <a:gd name="connsiteX89" fmla="*/ 460249 w 819552"/>
                    <a:gd name="connsiteY89" fmla="*/ 85725 h 832139"/>
                    <a:gd name="connsiteX90" fmla="*/ 460249 w 819552"/>
                    <a:gd name="connsiteY90" fmla="*/ 0 h 832139"/>
                    <a:gd name="connsiteX91" fmla="*/ 19050 w 819552"/>
                    <a:gd name="connsiteY91" fmla="*/ 0 h 832139"/>
                    <a:gd name="connsiteX92" fmla="*/ 0 w 819552"/>
                    <a:gd name="connsiteY92" fmla="*/ 19831 h 832139"/>
                    <a:gd name="connsiteX93" fmla="*/ 0 w 819552"/>
                    <a:gd name="connsiteY93" fmla="*/ 758019 h 832139"/>
                    <a:gd name="connsiteX94" fmla="*/ 19609 w 819552"/>
                    <a:gd name="connsiteY94" fmla="*/ 777069 h 832139"/>
                    <a:gd name="connsiteX95" fmla="*/ 604723 w 819552"/>
                    <a:gd name="connsiteY95" fmla="*/ 613804 h 832139"/>
                    <a:gd name="connsiteX96" fmla="*/ 612499 w 819552"/>
                    <a:gd name="connsiteY96" fmla="*/ 625152 h 832139"/>
                    <a:gd name="connsiteX97" fmla="*/ 625968 w 819552"/>
                    <a:gd name="connsiteY97" fmla="*/ 622474 h 832139"/>
                    <a:gd name="connsiteX98" fmla="*/ 784845 w 819552"/>
                    <a:gd name="connsiteY98" fmla="*/ 463787 h 832139"/>
                    <a:gd name="connsiteX99" fmla="*/ 784399 w 819552"/>
                    <a:gd name="connsiteY99" fmla="*/ 446634 h 832139"/>
                    <a:gd name="connsiteX100" fmla="*/ 767246 w 819552"/>
                    <a:gd name="connsiteY100" fmla="*/ 446151 h 832139"/>
                    <a:gd name="connsiteX101" fmla="*/ 608369 w 819552"/>
                    <a:gd name="connsiteY101" fmla="*/ 604952 h 832139"/>
                    <a:gd name="connsiteX102" fmla="*/ 604723 w 819552"/>
                    <a:gd name="connsiteY102" fmla="*/ 613807 h 832139"/>
                    <a:gd name="connsiteX103" fmla="*/ 697406 w 819552"/>
                    <a:gd name="connsiteY103" fmla="*/ 482836 h 832139"/>
                    <a:gd name="connsiteX104" fmla="*/ 745589 w 819552"/>
                    <a:gd name="connsiteY104" fmla="*/ 434652 h 832139"/>
                    <a:gd name="connsiteX105" fmla="*/ 737590 w 819552"/>
                    <a:gd name="connsiteY105" fmla="*/ 411324 h 832139"/>
                    <a:gd name="connsiteX106" fmla="*/ 689406 w 819552"/>
                    <a:gd name="connsiteY106" fmla="*/ 459507 h 832139"/>
                    <a:gd name="connsiteX107" fmla="*/ 613578 w 819552"/>
                    <a:gd name="connsiteY107" fmla="*/ 566663 h 832139"/>
                    <a:gd name="connsiteX108" fmla="*/ 657222 w 819552"/>
                    <a:gd name="connsiteY108" fmla="*/ 523131 h 832139"/>
                    <a:gd name="connsiteX109" fmla="*/ 502364 w 819552"/>
                    <a:gd name="connsiteY109" fmla="*/ 558403 h 832139"/>
                    <a:gd name="connsiteX110" fmla="*/ 514233 w 819552"/>
                    <a:gd name="connsiteY110" fmla="*/ 716794 h 832139"/>
                    <a:gd name="connsiteX111" fmla="*/ 672587 w 819552"/>
                    <a:gd name="connsiteY111" fmla="*/ 728664 h 832139"/>
                    <a:gd name="connsiteX112" fmla="*/ 707896 w 819552"/>
                    <a:gd name="connsiteY112" fmla="*/ 573806 h 832139"/>
                    <a:gd name="connsiteX113" fmla="*/ 664364 w 819552"/>
                    <a:gd name="connsiteY113" fmla="*/ 617338 h 832139"/>
                    <a:gd name="connsiteX114" fmla="*/ 631436 w 819552"/>
                    <a:gd name="connsiteY114" fmla="*/ 688403 h 832139"/>
                    <a:gd name="connsiteX115" fmla="*/ 553896 w 819552"/>
                    <a:gd name="connsiteY115" fmla="*/ 677129 h 832139"/>
                    <a:gd name="connsiteX116" fmla="*/ 542586 w 819552"/>
                    <a:gd name="connsiteY116" fmla="*/ 599590 h 832139"/>
                    <a:gd name="connsiteX117" fmla="*/ 613688 w 819552"/>
                    <a:gd name="connsiteY117" fmla="*/ 566662 h 832139"/>
                    <a:gd name="connsiteX118" fmla="*/ 591850 w 819552"/>
                    <a:gd name="connsiteY118" fmla="*/ 639068 h 832139"/>
                    <a:gd name="connsiteX119" fmla="*/ 591887 w 819552"/>
                    <a:gd name="connsiteY119" fmla="*/ 639031 h 832139"/>
                    <a:gd name="connsiteX120" fmla="*/ 590548 w 819552"/>
                    <a:gd name="connsiteY120" fmla="*/ 589620 h 832139"/>
                    <a:gd name="connsiteX121" fmla="*/ 559443 w 819552"/>
                    <a:gd name="connsiteY121" fmla="*/ 619089 h 832139"/>
                    <a:gd name="connsiteX122" fmla="*/ 570158 w 819552"/>
                    <a:gd name="connsiteY122" fmla="*/ 660575 h 832139"/>
                    <a:gd name="connsiteX123" fmla="*/ 611645 w 819552"/>
                    <a:gd name="connsiteY123" fmla="*/ 671291 h 832139"/>
                    <a:gd name="connsiteX124" fmla="*/ 641113 w 819552"/>
                    <a:gd name="connsiteY124" fmla="*/ 640186 h 832139"/>
                    <a:gd name="connsiteX125" fmla="*/ 591702 w 819552"/>
                    <a:gd name="connsiteY125" fmla="*/ 639032 h 832139"/>
                    <a:gd name="connsiteX126" fmla="*/ 748041 w 819552"/>
                    <a:gd name="connsiteY126" fmla="*/ 533551 h 832139"/>
                    <a:gd name="connsiteX127" fmla="*/ 771369 w 819552"/>
                    <a:gd name="connsiteY127" fmla="*/ 541550 h 832139"/>
                    <a:gd name="connsiteX128" fmla="*/ 819553 w 819552"/>
                    <a:gd name="connsiteY128" fmla="*/ 493367 h 832139"/>
                    <a:gd name="connsiteX129" fmla="*/ 796224 w 819552"/>
                    <a:gd name="connsiteY129" fmla="*/ 485367 h 832139"/>
                    <a:gd name="connsiteX130" fmla="*/ 787852 w 819552"/>
                    <a:gd name="connsiteY130" fmla="*/ 558107 h 832139"/>
                    <a:gd name="connsiteX131" fmla="*/ 769956 w 819552"/>
                    <a:gd name="connsiteY131" fmla="*/ 565734 h 832139"/>
                    <a:gd name="connsiteX132" fmla="*/ 729623 w 819552"/>
                    <a:gd name="connsiteY132" fmla="*/ 552005 h 832139"/>
                    <a:gd name="connsiteX133" fmla="*/ 724972 w 819552"/>
                    <a:gd name="connsiteY133" fmla="*/ 556656 h 832139"/>
                    <a:gd name="connsiteX134" fmla="*/ 724935 w 819552"/>
                    <a:gd name="connsiteY134" fmla="*/ 556656 h 832139"/>
                    <a:gd name="connsiteX135" fmla="*/ 732414 w 819552"/>
                    <a:gd name="connsiteY135" fmla="*/ 691235 h 832139"/>
                    <a:gd name="connsiteX136" fmla="*/ 626077 w 819552"/>
                    <a:gd name="connsiteY136" fmla="*/ 774094 h 832139"/>
                    <a:gd name="connsiteX137" fmla="*/ 497413 w 819552"/>
                    <a:gd name="connsiteY137" fmla="*/ 733949 h 832139"/>
                    <a:gd name="connsiteX138" fmla="*/ 457043 w 819552"/>
                    <a:gd name="connsiteY138" fmla="*/ 605361 h 832139"/>
                    <a:gd name="connsiteX139" fmla="*/ 539680 w 819552"/>
                    <a:gd name="connsiteY139" fmla="*/ 498871 h 832139"/>
                    <a:gd name="connsiteX140" fmla="*/ 674259 w 819552"/>
                    <a:gd name="connsiteY140" fmla="*/ 506090 h 832139"/>
                    <a:gd name="connsiteX141" fmla="*/ 678910 w 819552"/>
                    <a:gd name="connsiteY141" fmla="*/ 501327 h 832139"/>
                    <a:gd name="connsiteX142" fmla="*/ 665218 w 819552"/>
                    <a:gd name="connsiteY142" fmla="*/ 460920 h 832139"/>
                    <a:gd name="connsiteX143" fmla="*/ 672845 w 819552"/>
                    <a:gd name="connsiteY143" fmla="*/ 443024 h 832139"/>
                    <a:gd name="connsiteX144" fmla="*/ 496747 w 819552"/>
                    <a:gd name="connsiteY144" fmla="*/ 457981 h 832139"/>
                    <a:gd name="connsiteX145" fmla="*/ 400306 w 819552"/>
                    <a:gd name="connsiteY145" fmla="*/ 606066 h 832139"/>
                    <a:gd name="connsiteX146" fmla="*/ 457753 w 819552"/>
                    <a:gd name="connsiteY146" fmla="*/ 773163 h 832139"/>
                    <a:gd name="connsiteX147" fmla="*/ 624850 w 819552"/>
                    <a:gd name="connsiteY147" fmla="*/ 830610 h 832139"/>
                    <a:gd name="connsiteX148" fmla="*/ 772936 w 819552"/>
                    <a:gd name="connsiteY148" fmla="*/ 734170 h 832139"/>
                    <a:gd name="connsiteX149" fmla="*/ 787893 w 819552"/>
                    <a:gd name="connsiteY149" fmla="*/ 558071 h 832139"/>
                    <a:gd name="connsiteX150" fmla="*/ 61047 w 819552"/>
                    <a:gd name="connsiteY150" fmla="*/ 525402 h 832139"/>
                    <a:gd name="connsiteX151" fmla="*/ 49327 w 819552"/>
                    <a:gd name="connsiteY151" fmla="*/ 513681 h 832139"/>
                    <a:gd name="connsiteX152" fmla="*/ 61047 w 819552"/>
                    <a:gd name="connsiteY152" fmla="*/ 501998 h 832139"/>
                    <a:gd name="connsiteX153" fmla="*/ 363171 w 819552"/>
                    <a:gd name="connsiteY153" fmla="*/ 501998 h 832139"/>
                    <a:gd name="connsiteX154" fmla="*/ 374891 w 819552"/>
                    <a:gd name="connsiteY154" fmla="*/ 513681 h 832139"/>
                    <a:gd name="connsiteX155" fmla="*/ 363171 w 819552"/>
                    <a:gd name="connsiteY155" fmla="*/ 525402 h 832139"/>
                    <a:gd name="connsiteX156" fmla="*/ 61047 w 819552"/>
                    <a:gd name="connsiteY156" fmla="*/ 617229 h 832139"/>
                    <a:gd name="connsiteX157" fmla="*/ 50369 w 819552"/>
                    <a:gd name="connsiteY157" fmla="*/ 605582 h 832139"/>
                    <a:gd name="connsiteX158" fmla="*/ 61047 w 819552"/>
                    <a:gd name="connsiteY158" fmla="*/ 593899 h 832139"/>
                    <a:gd name="connsiteX159" fmla="*/ 337272 w 819552"/>
                    <a:gd name="connsiteY159" fmla="*/ 593899 h 832139"/>
                    <a:gd name="connsiteX160" fmla="*/ 346239 w 819552"/>
                    <a:gd name="connsiteY160" fmla="*/ 596913 h 832139"/>
                    <a:gd name="connsiteX161" fmla="*/ 350034 w 819552"/>
                    <a:gd name="connsiteY161" fmla="*/ 605582 h 832139"/>
                    <a:gd name="connsiteX162" fmla="*/ 346239 w 819552"/>
                    <a:gd name="connsiteY162" fmla="*/ 614214 h 832139"/>
                    <a:gd name="connsiteX163" fmla="*/ 337272 w 819552"/>
                    <a:gd name="connsiteY163" fmla="*/ 617228 h 832139"/>
                    <a:gd name="connsiteX164" fmla="*/ 61047 w 819552"/>
                    <a:gd name="connsiteY164" fmla="*/ 709130 h 832139"/>
                    <a:gd name="connsiteX165" fmla="*/ 61047 w 819552"/>
                    <a:gd name="connsiteY165" fmla="*/ 709167 h 832139"/>
                    <a:gd name="connsiteX166" fmla="*/ 49327 w 819552"/>
                    <a:gd name="connsiteY166" fmla="*/ 697446 h 832139"/>
                    <a:gd name="connsiteX167" fmla="*/ 61047 w 819552"/>
                    <a:gd name="connsiteY167" fmla="*/ 685726 h 832139"/>
                    <a:gd name="connsiteX168" fmla="*/ 344302 w 819552"/>
                    <a:gd name="connsiteY168" fmla="*/ 685726 h 832139"/>
                    <a:gd name="connsiteX169" fmla="*/ 356022 w 819552"/>
                    <a:gd name="connsiteY169" fmla="*/ 697446 h 832139"/>
                    <a:gd name="connsiteX170" fmla="*/ 344302 w 819552"/>
                    <a:gd name="connsiteY170" fmla="*/ 709167 h 83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819552" h="832139">
                      <a:moveTo>
                        <a:pt x="483760" y="16766"/>
                      </a:moveTo>
                      <a:lnTo>
                        <a:pt x="483760" y="86008"/>
                      </a:lnTo>
                      <a:cubicBezTo>
                        <a:pt x="483834" y="93970"/>
                        <a:pt x="490271" y="100444"/>
                        <a:pt x="498233" y="100481"/>
                      </a:cubicBezTo>
                      <a:lnTo>
                        <a:pt x="567475" y="100481"/>
                      </a:lnTo>
                      <a:close/>
                      <a:moveTo>
                        <a:pt x="358144" y="59926"/>
                      </a:moveTo>
                      <a:cubicBezTo>
                        <a:pt x="351745" y="53526"/>
                        <a:pt x="342182" y="51628"/>
                        <a:pt x="333848" y="55089"/>
                      </a:cubicBezTo>
                      <a:cubicBezTo>
                        <a:pt x="325514" y="58549"/>
                        <a:pt x="320082" y="66660"/>
                        <a:pt x="320082" y="75665"/>
                      </a:cubicBezTo>
                      <a:cubicBezTo>
                        <a:pt x="320082" y="84706"/>
                        <a:pt x="325514" y="92817"/>
                        <a:pt x="333848" y="96278"/>
                      </a:cubicBezTo>
                      <a:cubicBezTo>
                        <a:pt x="342182" y="99701"/>
                        <a:pt x="351745" y="97803"/>
                        <a:pt x="358144" y="91441"/>
                      </a:cubicBezTo>
                      <a:cubicBezTo>
                        <a:pt x="366776" y="82697"/>
                        <a:pt x="366776" y="68633"/>
                        <a:pt x="358144" y="59926"/>
                      </a:cubicBezTo>
                      <a:close/>
                      <a:moveTo>
                        <a:pt x="342889" y="30011"/>
                      </a:moveTo>
                      <a:cubicBezTo>
                        <a:pt x="361381" y="30011"/>
                        <a:pt x="378050" y="41137"/>
                        <a:pt x="385119" y="58214"/>
                      </a:cubicBezTo>
                      <a:cubicBezTo>
                        <a:pt x="392189" y="75292"/>
                        <a:pt x="388282" y="94975"/>
                        <a:pt x="375222" y="108034"/>
                      </a:cubicBezTo>
                      <a:cubicBezTo>
                        <a:pt x="362125" y="121131"/>
                        <a:pt x="342480" y="125038"/>
                        <a:pt x="325401" y="117969"/>
                      </a:cubicBezTo>
                      <a:cubicBezTo>
                        <a:pt x="308323" y="110900"/>
                        <a:pt x="297162" y="94231"/>
                        <a:pt x="297162" y="75739"/>
                      </a:cubicBezTo>
                      <a:cubicBezTo>
                        <a:pt x="297162" y="50476"/>
                        <a:pt x="317625" y="30011"/>
                        <a:pt x="342889" y="30011"/>
                      </a:cubicBezTo>
                      <a:close/>
                      <a:moveTo>
                        <a:pt x="202100" y="271080"/>
                      </a:moveTo>
                      <a:cubicBezTo>
                        <a:pt x="199942" y="273349"/>
                        <a:pt x="196966" y="274614"/>
                        <a:pt x="193840" y="274614"/>
                      </a:cubicBezTo>
                      <a:cubicBezTo>
                        <a:pt x="190715" y="274614"/>
                        <a:pt x="187701" y="273349"/>
                        <a:pt x="185543" y="271080"/>
                      </a:cubicBezTo>
                      <a:cubicBezTo>
                        <a:pt x="181078" y="266503"/>
                        <a:pt x="181078" y="259173"/>
                        <a:pt x="185543" y="254597"/>
                      </a:cubicBezTo>
                      <a:lnTo>
                        <a:pt x="201468" y="238672"/>
                      </a:lnTo>
                      <a:lnTo>
                        <a:pt x="185543" y="222784"/>
                      </a:lnTo>
                      <a:cubicBezTo>
                        <a:pt x="182157" y="218096"/>
                        <a:pt x="182715" y="211622"/>
                        <a:pt x="186845" y="207566"/>
                      </a:cubicBezTo>
                      <a:cubicBezTo>
                        <a:pt x="191012" y="203510"/>
                        <a:pt x="197487" y="203101"/>
                        <a:pt x="202100" y="206599"/>
                      </a:cubicBezTo>
                      <a:lnTo>
                        <a:pt x="218025" y="222412"/>
                      </a:lnTo>
                      <a:lnTo>
                        <a:pt x="233913" y="206599"/>
                      </a:lnTo>
                      <a:cubicBezTo>
                        <a:pt x="238490" y="202059"/>
                        <a:pt x="245856" y="202059"/>
                        <a:pt x="250396" y="206599"/>
                      </a:cubicBezTo>
                      <a:cubicBezTo>
                        <a:pt x="254973" y="211138"/>
                        <a:pt x="254973" y="218542"/>
                        <a:pt x="250396" y="223082"/>
                      </a:cubicBezTo>
                      <a:lnTo>
                        <a:pt x="234471" y="239006"/>
                      </a:lnTo>
                      <a:lnTo>
                        <a:pt x="250396" y="254225"/>
                      </a:lnTo>
                      <a:cubicBezTo>
                        <a:pt x="252591" y="256420"/>
                        <a:pt x="253819" y="259359"/>
                        <a:pt x="253819" y="262447"/>
                      </a:cubicBezTo>
                      <a:cubicBezTo>
                        <a:pt x="253819" y="265573"/>
                        <a:pt x="252591" y="268512"/>
                        <a:pt x="250396" y="270707"/>
                      </a:cubicBezTo>
                      <a:cubicBezTo>
                        <a:pt x="248238" y="272940"/>
                        <a:pt x="245261" y="274205"/>
                        <a:pt x="242173" y="274205"/>
                      </a:cubicBezTo>
                      <a:cubicBezTo>
                        <a:pt x="239048" y="274205"/>
                        <a:pt x="236071" y="272940"/>
                        <a:pt x="233913" y="270707"/>
                      </a:cubicBezTo>
                      <a:lnTo>
                        <a:pt x="217988" y="254894"/>
                      </a:lnTo>
                      <a:close/>
                      <a:moveTo>
                        <a:pt x="140857" y="372064"/>
                      </a:moveTo>
                      <a:cubicBezTo>
                        <a:pt x="134495" y="365664"/>
                        <a:pt x="124895" y="363767"/>
                        <a:pt x="116561" y="367227"/>
                      </a:cubicBezTo>
                      <a:cubicBezTo>
                        <a:pt x="108264" y="370687"/>
                        <a:pt x="102831" y="378798"/>
                        <a:pt x="102831" y="387803"/>
                      </a:cubicBezTo>
                      <a:cubicBezTo>
                        <a:pt x="102831" y="396844"/>
                        <a:pt x="108264" y="404955"/>
                        <a:pt x="116561" y="408416"/>
                      </a:cubicBezTo>
                      <a:cubicBezTo>
                        <a:pt x="124895" y="411876"/>
                        <a:pt x="134495" y="409941"/>
                        <a:pt x="140857" y="403579"/>
                      </a:cubicBezTo>
                      <a:cubicBezTo>
                        <a:pt x="149526" y="394872"/>
                        <a:pt x="149526" y="380771"/>
                        <a:pt x="140857" y="372064"/>
                      </a:cubicBezTo>
                      <a:close/>
                      <a:moveTo>
                        <a:pt x="125156" y="342149"/>
                      </a:moveTo>
                      <a:cubicBezTo>
                        <a:pt x="145769" y="342112"/>
                        <a:pt x="163814" y="355953"/>
                        <a:pt x="169172" y="375859"/>
                      </a:cubicBezTo>
                      <a:cubicBezTo>
                        <a:pt x="212890" y="373255"/>
                        <a:pt x="254004" y="354056"/>
                        <a:pt x="284063" y="322207"/>
                      </a:cubicBezTo>
                      <a:cubicBezTo>
                        <a:pt x="314164" y="290357"/>
                        <a:pt x="330944" y="248240"/>
                        <a:pt x="331092" y="204411"/>
                      </a:cubicBezTo>
                      <a:lnTo>
                        <a:pt x="331092" y="184617"/>
                      </a:lnTo>
                      <a:lnTo>
                        <a:pt x="312786" y="204635"/>
                      </a:lnTo>
                      <a:lnTo>
                        <a:pt x="312786" y="204598"/>
                      </a:lnTo>
                      <a:cubicBezTo>
                        <a:pt x="308433" y="209435"/>
                        <a:pt x="300992" y="209844"/>
                        <a:pt x="296155" y="205528"/>
                      </a:cubicBezTo>
                      <a:cubicBezTo>
                        <a:pt x="291318" y="201175"/>
                        <a:pt x="290909" y="193733"/>
                        <a:pt x="295262" y="188896"/>
                      </a:cubicBezTo>
                      <a:lnTo>
                        <a:pt x="333362" y="147076"/>
                      </a:lnTo>
                      <a:cubicBezTo>
                        <a:pt x="335594" y="144360"/>
                        <a:pt x="338906" y="142797"/>
                        <a:pt x="342403" y="142797"/>
                      </a:cubicBezTo>
                      <a:cubicBezTo>
                        <a:pt x="345901" y="142797"/>
                        <a:pt x="349249" y="144360"/>
                        <a:pt x="351444" y="147076"/>
                      </a:cubicBezTo>
                      <a:cubicBezTo>
                        <a:pt x="364318" y="160694"/>
                        <a:pt x="376969" y="175093"/>
                        <a:pt x="389544" y="188971"/>
                      </a:cubicBezTo>
                      <a:cubicBezTo>
                        <a:pt x="393898" y="193733"/>
                        <a:pt x="393563" y="201137"/>
                        <a:pt x="388800" y="205454"/>
                      </a:cubicBezTo>
                      <a:cubicBezTo>
                        <a:pt x="384038" y="209807"/>
                        <a:pt x="376671" y="209472"/>
                        <a:pt x="372317" y="204710"/>
                      </a:cubicBezTo>
                      <a:lnTo>
                        <a:pt x="354123" y="184692"/>
                      </a:lnTo>
                      <a:lnTo>
                        <a:pt x="354123" y="204597"/>
                      </a:lnTo>
                      <a:cubicBezTo>
                        <a:pt x="353974" y="254529"/>
                        <a:pt x="334737" y="302448"/>
                        <a:pt x="300396" y="338690"/>
                      </a:cubicBezTo>
                      <a:cubicBezTo>
                        <a:pt x="266053" y="374893"/>
                        <a:pt x="219173" y="396584"/>
                        <a:pt x="169351" y="399375"/>
                      </a:cubicBezTo>
                      <a:cubicBezTo>
                        <a:pt x="164960" y="416304"/>
                        <a:pt x="151380" y="429215"/>
                        <a:pt x="134265" y="432750"/>
                      </a:cubicBezTo>
                      <a:cubicBezTo>
                        <a:pt x="117186" y="436247"/>
                        <a:pt x="99588" y="429736"/>
                        <a:pt x="88909" y="415932"/>
                      </a:cubicBezTo>
                      <a:cubicBezTo>
                        <a:pt x="78231" y="402129"/>
                        <a:pt x="76334" y="383450"/>
                        <a:pt x="84035" y="367786"/>
                      </a:cubicBezTo>
                      <a:cubicBezTo>
                        <a:pt x="91737" y="352122"/>
                        <a:pt x="107699" y="342225"/>
                        <a:pt x="125149" y="342225"/>
                      </a:cubicBezTo>
                      <a:close/>
                      <a:moveTo>
                        <a:pt x="378540" y="420247"/>
                      </a:moveTo>
                      <a:lnTo>
                        <a:pt x="378503" y="420247"/>
                      </a:lnTo>
                      <a:cubicBezTo>
                        <a:pt x="373889" y="424302"/>
                        <a:pt x="366932" y="424042"/>
                        <a:pt x="362578" y="419726"/>
                      </a:cubicBezTo>
                      <a:cubicBezTo>
                        <a:pt x="358225" y="415373"/>
                        <a:pt x="357927" y="408415"/>
                        <a:pt x="361946" y="403764"/>
                      </a:cubicBezTo>
                      <a:lnTo>
                        <a:pt x="377871" y="387579"/>
                      </a:lnTo>
                      <a:lnTo>
                        <a:pt x="361946" y="371952"/>
                      </a:lnTo>
                      <a:cubicBezTo>
                        <a:pt x="357369" y="367376"/>
                        <a:pt x="357369" y="359972"/>
                        <a:pt x="361946" y="355395"/>
                      </a:cubicBezTo>
                      <a:cubicBezTo>
                        <a:pt x="366522" y="350819"/>
                        <a:pt x="373926" y="350819"/>
                        <a:pt x="378503" y="355395"/>
                      </a:cubicBezTo>
                      <a:lnTo>
                        <a:pt x="394316" y="371320"/>
                      </a:lnTo>
                      <a:lnTo>
                        <a:pt x="410241" y="355395"/>
                      </a:lnTo>
                      <a:cubicBezTo>
                        <a:pt x="414818" y="350819"/>
                        <a:pt x="422222" y="350819"/>
                        <a:pt x="426799" y="355395"/>
                      </a:cubicBezTo>
                      <a:cubicBezTo>
                        <a:pt x="431375" y="359972"/>
                        <a:pt x="431375" y="367376"/>
                        <a:pt x="426799" y="371952"/>
                      </a:cubicBezTo>
                      <a:lnTo>
                        <a:pt x="410911" y="387579"/>
                      </a:lnTo>
                      <a:lnTo>
                        <a:pt x="426836" y="403504"/>
                      </a:lnTo>
                      <a:lnTo>
                        <a:pt x="426798" y="403504"/>
                      </a:lnTo>
                      <a:cubicBezTo>
                        <a:pt x="430817" y="408155"/>
                        <a:pt x="430556" y="415113"/>
                        <a:pt x="426203" y="419429"/>
                      </a:cubicBezTo>
                      <a:cubicBezTo>
                        <a:pt x="421850" y="423782"/>
                        <a:pt x="414855" y="424005"/>
                        <a:pt x="410241" y="419950"/>
                      </a:cubicBezTo>
                      <a:lnTo>
                        <a:pt x="394316" y="404360"/>
                      </a:lnTo>
                      <a:close/>
                      <a:moveTo>
                        <a:pt x="430072" y="777549"/>
                      </a:moveTo>
                      <a:lnTo>
                        <a:pt x="430035" y="777549"/>
                      </a:lnTo>
                      <a:cubicBezTo>
                        <a:pt x="393535" y="735281"/>
                        <a:pt x="374076" y="680918"/>
                        <a:pt x="375452" y="625111"/>
                      </a:cubicBezTo>
                      <a:cubicBezTo>
                        <a:pt x="376829" y="569263"/>
                        <a:pt x="398968" y="515945"/>
                        <a:pt x="437550" y="475539"/>
                      </a:cubicBezTo>
                      <a:cubicBezTo>
                        <a:pt x="476134" y="435170"/>
                        <a:pt x="528373" y="410576"/>
                        <a:pt x="584074" y="406632"/>
                      </a:cubicBezTo>
                      <a:lnTo>
                        <a:pt x="584074" y="123825"/>
                      </a:lnTo>
                      <a:lnTo>
                        <a:pt x="498349" y="123825"/>
                      </a:lnTo>
                      <a:cubicBezTo>
                        <a:pt x="477290" y="123825"/>
                        <a:pt x="460249" y="106784"/>
                        <a:pt x="460249" y="85725"/>
                      </a:cubicBezTo>
                      <a:lnTo>
                        <a:pt x="460249" y="0"/>
                      </a:lnTo>
                      <a:lnTo>
                        <a:pt x="19050" y="0"/>
                      </a:lnTo>
                      <a:cubicBezTo>
                        <a:pt x="8372" y="372"/>
                        <a:pt x="-74" y="9153"/>
                        <a:pt x="0" y="19831"/>
                      </a:cubicBezTo>
                      <a:lnTo>
                        <a:pt x="0" y="758019"/>
                      </a:lnTo>
                      <a:cubicBezTo>
                        <a:pt x="298" y="768623"/>
                        <a:pt x="9005" y="777069"/>
                        <a:pt x="19609" y="777069"/>
                      </a:cubicBezTo>
                      <a:close/>
                      <a:moveTo>
                        <a:pt x="604723" y="613804"/>
                      </a:moveTo>
                      <a:cubicBezTo>
                        <a:pt x="604834" y="618790"/>
                        <a:pt x="607885" y="623255"/>
                        <a:pt x="612499" y="625152"/>
                      </a:cubicBezTo>
                      <a:cubicBezTo>
                        <a:pt x="617113" y="627013"/>
                        <a:pt x="622434" y="625971"/>
                        <a:pt x="625968" y="622474"/>
                      </a:cubicBezTo>
                      <a:lnTo>
                        <a:pt x="784845" y="463787"/>
                      </a:lnTo>
                      <a:cubicBezTo>
                        <a:pt x="789310" y="458839"/>
                        <a:pt x="789087" y="451323"/>
                        <a:pt x="784399" y="446634"/>
                      </a:cubicBezTo>
                      <a:cubicBezTo>
                        <a:pt x="779711" y="441946"/>
                        <a:pt x="772157" y="441723"/>
                        <a:pt x="767246" y="446151"/>
                      </a:cubicBezTo>
                      <a:lnTo>
                        <a:pt x="608369" y="604952"/>
                      </a:lnTo>
                      <a:cubicBezTo>
                        <a:pt x="606025" y="607296"/>
                        <a:pt x="604723" y="610495"/>
                        <a:pt x="604723" y="613807"/>
                      </a:cubicBezTo>
                      <a:close/>
                      <a:moveTo>
                        <a:pt x="697406" y="482836"/>
                      </a:moveTo>
                      <a:lnTo>
                        <a:pt x="745589" y="434652"/>
                      </a:lnTo>
                      <a:lnTo>
                        <a:pt x="737590" y="411324"/>
                      </a:lnTo>
                      <a:lnTo>
                        <a:pt x="689406" y="459507"/>
                      </a:lnTo>
                      <a:close/>
                      <a:moveTo>
                        <a:pt x="613578" y="566663"/>
                      </a:moveTo>
                      <a:lnTo>
                        <a:pt x="657222" y="523131"/>
                      </a:lnTo>
                      <a:cubicBezTo>
                        <a:pt x="603979" y="494966"/>
                        <a:pt x="538159" y="509960"/>
                        <a:pt x="502364" y="558403"/>
                      </a:cubicBezTo>
                      <a:cubicBezTo>
                        <a:pt x="466571" y="606884"/>
                        <a:pt x="471631" y="674227"/>
                        <a:pt x="514233" y="716794"/>
                      </a:cubicBezTo>
                      <a:cubicBezTo>
                        <a:pt x="556799" y="759397"/>
                        <a:pt x="624142" y="764419"/>
                        <a:pt x="672587" y="728664"/>
                      </a:cubicBezTo>
                      <a:cubicBezTo>
                        <a:pt x="721067" y="692870"/>
                        <a:pt x="736062" y="627051"/>
                        <a:pt x="707896" y="573806"/>
                      </a:cubicBezTo>
                      <a:lnTo>
                        <a:pt x="664364" y="617338"/>
                      </a:lnTo>
                      <a:cubicBezTo>
                        <a:pt x="670317" y="645690"/>
                        <a:pt x="656922" y="674600"/>
                        <a:pt x="631436" y="688403"/>
                      </a:cubicBezTo>
                      <a:cubicBezTo>
                        <a:pt x="605912" y="702207"/>
                        <a:pt x="574397" y="697631"/>
                        <a:pt x="553896" y="677129"/>
                      </a:cubicBezTo>
                      <a:cubicBezTo>
                        <a:pt x="533396" y="656629"/>
                        <a:pt x="528782" y="625077"/>
                        <a:pt x="542586" y="599590"/>
                      </a:cubicBezTo>
                      <a:cubicBezTo>
                        <a:pt x="556389" y="574103"/>
                        <a:pt x="585299" y="560709"/>
                        <a:pt x="613688" y="566662"/>
                      </a:cubicBezTo>
                      <a:close/>
                      <a:moveTo>
                        <a:pt x="591850" y="639068"/>
                      </a:moveTo>
                      <a:lnTo>
                        <a:pt x="591887" y="639031"/>
                      </a:lnTo>
                      <a:cubicBezTo>
                        <a:pt x="578306" y="625562"/>
                        <a:pt x="577711" y="603796"/>
                        <a:pt x="590548" y="589620"/>
                      </a:cubicBezTo>
                      <a:cubicBezTo>
                        <a:pt x="575590" y="593043"/>
                        <a:pt x="563684" y="604355"/>
                        <a:pt x="559443" y="619089"/>
                      </a:cubicBezTo>
                      <a:cubicBezTo>
                        <a:pt x="555201" y="633823"/>
                        <a:pt x="559331" y="649710"/>
                        <a:pt x="570158" y="660575"/>
                      </a:cubicBezTo>
                      <a:cubicBezTo>
                        <a:pt x="581023" y="671439"/>
                        <a:pt x="596910" y="675532"/>
                        <a:pt x="611645" y="671291"/>
                      </a:cubicBezTo>
                      <a:cubicBezTo>
                        <a:pt x="626416" y="667049"/>
                        <a:pt x="637690" y="655143"/>
                        <a:pt x="641113" y="640186"/>
                      </a:cubicBezTo>
                      <a:cubicBezTo>
                        <a:pt x="626974" y="653060"/>
                        <a:pt x="605208" y="652576"/>
                        <a:pt x="591702" y="639032"/>
                      </a:cubicBezTo>
                      <a:close/>
                      <a:moveTo>
                        <a:pt x="748041" y="533551"/>
                      </a:moveTo>
                      <a:lnTo>
                        <a:pt x="771369" y="541550"/>
                      </a:lnTo>
                      <a:lnTo>
                        <a:pt x="819553" y="493367"/>
                      </a:lnTo>
                      <a:lnTo>
                        <a:pt x="796224" y="485367"/>
                      </a:lnTo>
                      <a:close/>
                      <a:moveTo>
                        <a:pt x="787852" y="558107"/>
                      </a:moveTo>
                      <a:cubicBezTo>
                        <a:pt x="782718" y="563353"/>
                        <a:pt x="778327" y="568971"/>
                        <a:pt x="769956" y="565734"/>
                      </a:cubicBezTo>
                      <a:lnTo>
                        <a:pt x="729623" y="552005"/>
                      </a:lnTo>
                      <a:lnTo>
                        <a:pt x="724972" y="556656"/>
                      </a:lnTo>
                      <a:lnTo>
                        <a:pt x="724935" y="556656"/>
                      </a:lnTo>
                      <a:cubicBezTo>
                        <a:pt x="749343" y="597584"/>
                        <a:pt x="752134" y="647850"/>
                        <a:pt x="732414" y="691235"/>
                      </a:cubicBezTo>
                      <a:cubicBezTo>
                        <a:pt x="712694" y="734618"/>
                        <a:pt x="672957" y="765574"/>
                        <a:pt x="626077" y="774094"/>
                      </a:cubicBezTo>
                      <a:cubicBezTo>
                        <a:pt x="579196" y="782615"/>
                        <a:pt x="531124" y="767620"/>
                        <a:pt x="497413" y="733949"/>
                      </a:cubicBezTo>
                      <a:cubicBezTo>
                        <a:pt x="463666" y="700276"/>
                        <a:pt x="448597" y="652242"/>
                        <a:pt x="457043" y="605361"/>
                      </a:cubicBezTo>
                      <a:cubicBezTo>
                        <a:pt x="465452" y="558443"/>
                        <a:pt x="496334" y="518668"/>
                        <a:pt x="539680" y="498871"/>
                      </a:cubicBezTo>
                      <a:cubicBezTo>
                        <a:pt x="582989" y="479078"/>
                        <a:pt x="633293" y="481756"/>
                        <a:pt x="674259" y="506090"/>
                      </a:cubicBezTo>
                      <a:lnTo>
                        <a:pt x="678910" y="501327"/>
                      </a:lnTo>
                      <a:lnTo>
                        <a:pt x="665218" y="460920"/>
                      </a:lnTo>
                      <a:cubicBezTo>
                        <a:pt x="661981" y="452363"/>
                        <a:pt x="667710" y="448270"/>
                        <a:pt x="672845" y="443024"/>
                      </a:cubicBezTo>
                      <a:cubicBezTo>
                        <a:pt x="614988" y="420625"/>
                        <a:pt x="550020" y="426132"/>
                        <a:pt x="496747" y="457981"/>
                      </a:cubicBezTo>
                      <a:cubicBezTo>
                        <a:pt x="443504" y="489830"/>
                        <a:pt x="407934" y="544487"/>
                        <a:pt x="400306" y="606066"/>
                      </a:cubicBezTo>
                      <a:cubicBezTo>
                        <a:pt x="392679" y="667643"/>
                        <a:pt x="413887" y="729300"/>
                        <a:pt x="457753" y="773163"/>
                      </a:cubicBezTo>
                      <a:cubicBezTo>
                        <a:pt x="501621" y="817068"/>
                        <a:pt x="563271" y="838238"/>
                        <a:pt x="624850" y="830610"/>
                      </a:cubicBezTo>
                      <a:cubicBezTo>
                        <a:pt x="686466" y="823020"/>
                        <a:pt x="741084" y="787412"/>
                        <a:pt x="772936" y="734170"/>
                      </a:cubicBezTo>
                      <a:cubicBezTo>
                        <a:pt x="804785" y="680927"/>
                        <a:pt x="810329" y="615964"/>
                        <a:pt x="787893" y="558071"/>
                      </a:cubicBezTo>
                      <a:close/>
                      <a:moveTo>
                        <a:pt x="61047" y="525402"/>
                      </a:moveTo>
                      <a:cubicBezTo>
                        <a:pt x="54573" y="525402"/>
                        <a:pt x="49327" y="520156"/>
                        <a:pt x="49327" y="513681"/>
                      </a:cubicBezTo>
                      <a:cubicBezTo>
                        <a:pt x="49327" y="507245"/>
                        <a:pt x="54573" y="501998"/>
                        <a:pt x="61047" y="501998"/>
                      </a:cubicBezTo>
                      <a:lnTo>
                        <a:pt x="363171" y="501998"/>
                      </a:lnTo>
                      <a:cubicBezTo>
                        <a:pt x="369645" y="501998"/>
                        <a:pt x="374891" y="507244"/>
                        <a:pt x="374891" y="513681"/>
                      </a:cubicBezTo>
                      <a:cubicBezTo>
                        <a:pt x="374891" y="520155"/>
                        <a:pt x="369645" y="525402"/>
                        <a:pt x="363171" y="525402"/>
                      </a:cubicBezTo>
                      <a:close/>
                      <a:moveTo>
                        <a:pt x="61047" y="617229"/>
                      </a:moveTo>
                      <a:cubicBezTo>
                        <a:pt x="55020" y="616670"/>
                        <a:pt x="50369" y="611610"/>
                        <a:pt x="50369" y="605582"/>
                      </a:cubicBezTo>
                      <a:cubicBezTo>
                        <a:pt x="50369" y="599518"/>
                        <a:pt x="55020" y="594457"/>
                        <a:pt x="61047" y="593899"/>
                      </a:cubicBezTo>
                      <a:lnTo>
                        <a:pt x="337272" y="593899"/>
                      </a:lnTo>
                      <a:cubicBezTo>
                        <a:pt x="340546" y="593601"/>
                        <a:pt x="343783" y="594680"/>
                        <a:pt x="346239" y="596913"/>
                      </a:cubicBezTo>
                      <a:cubicBezTo>
                        <a:pt x="348658" y="599145"/>
                        <a:pt x="350034" y="602271"/>
                        <a:pt x="350034" y="605582"/>
                      </a:cubicBezTo>
                      <a:cubicBezTo>
                        <a:pt x="350034" y="608856"/>
                        <a:pt x="348658" y="611982"/>
                        <a:pt x="346239" y="614214"/>
                      </a:cubicBezTo>
                      <a:cubicBezTo>
                        <a:pt x="343784" y="616447"/>
                        <a:pt x="340546" y="617526"/>
                        <a:pt x="337272" y="617228"/>
                      </a:cubicBezTo>
                      <a:close/>
                      <a:moveTo>
                        <a:pt x="61047" y="709130"/>
                      </a:moveTo>
                      <a:lnTo>
                        <a:pt x="61047" y="709167"/>
                      </a:lnTo>
                      <a:cubicBezTo>
                        <a:pt x="54573" y="709167"/>
                        <a:pt x="49327" y="703921"/>
                        <a:pt x="49327" y="697446"/>
                      </a:cubicBezTo>
                      <a:cubicBezTo>
                        <a:pt x="49327" y="690972"/>
                        <a:pt x="54573" y="685726"/>
                        <a:pt x="61047" y="685726"/>
                      </a:cubicBezTo>
                      <a:lnTo>
                        <a:pt x="344302" y="685726"/>
                      </a:lnTo>
                      <a:cubicBezTo>
                        <a:pt x="350776" y="685726"/>
                        <a:pt x="356022" y="690972"/>
                        <a:pt x="356022" y="697446"/>
                      </a:cubicBezTo>
                      <a:cubicBezTo>
                        <a:pt x="356022" y="703921"/>
                        <a:pt x="350776" y="709167"/>
                        <a:pt x="344302" y="709167"/>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158" name="Group 157">
                <a:extLst>
                  <a:ext uri="{FF2B5EF4-FFF2-40B4-BE49-F238E27FC236}">
                    <a16:creationId xmlns:a16="http://schemas.microsoft.com/office/drawing/2014/main" id="{987AE3E3-78CD-F072-B8E5-15BBF54F676F}"/>
                  </a:ext>
                </a:extLst>
              </p:cNvPr>
              <p:cNvGrpSpPr/>
              <p:nvPr/>
            </p:nvGrpSpPr>
            <p:grpSpPr>
              <a:xfrm>
                <a:off x="6922565" y="2330857"/>
                <a:ext cx="1910311" cy="1844205"/>
                <a:chOff x="6993685" y="2249577"/>
                <a:chExt cx="1910311" cy="1844205"/>
              </a:xfrm>
            </p:grpSpPr>
            <p:sp>
              <p:nvSpPr>
                <p:cNvPr id="184" name="Rectangle 183">
                  <a:extLst>
                    <a:ext uri="{FF2B5EF4-FFF2-40B4-BE49-F238E27FC236}">
                      <a16:creationId xmlns:a16="http://schemas.microsoft.com/office/drawing/2014/main" id="{C67D16D4-D7C1-404C-FBC5-EEB99703D82C}"/>
                    </a:ext>
                  </a:extLst>
                </p:cNvPr>
                <p:cNvSpPr/>
                <p:nvPr/>
              </p:nvSpPr>
              <p:spPr>
                <a:xfrm>
                  <a:off x="6993685" y="2569401"/>
                  <a:ext cx="1910311" cy="1524381"/>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5" name="Rectangle 184">
                  <a:extLst>
                    <a:ext uri="{FF2B5EF4-FFF2-40B4-BE49-F238E27FC236}">
                      <a16:creationId xmlns:a16="http://schemas.microsoft.com/office/drawing/2014/main" id="{B1EF3A46-1DE6-E84C-46E6-07400A69992D}"/>
                    </a:ext>
                  </a:extLst>
                </p:cNvPr>
                <p:cNvSpPr/>
                <p:nvPr/>
              </p:nvSpPr>
              <p:spPr>
                <a:xfrm>
                  <a:off x="7030341" y="2862232"/>
                  <a:ext cx="1836997" cy="938718"/>
                </a:xfrm>
                <a:prstGeom prst="rect">
                  <a:avLst/>
                </a:prstGeom>
              </p:spPr>
              <p:txBody>
                <a:bodyPr wrap="square" anchor="ctr">
                  <a:spAutoFit/>
                </a:bodyPr>
                <a:lstStyle/>
                <a:p>
                  <a:pPr algn="ctr" defTabSz="914126"/>
                  <a:r>
                    <a:rPr lang="en-US" sz="1100" b="1" dirty="0">
                      <a:solidFill>
                        <a:srgbClr val="00C9B7"/>
                      </a:solidFill>
                      <a:latin typeface="Century Gothic" panose="020B0502020202020204" pitchFamily="34" charset="0"/>
                      <a:cs typeface="Arial" panose="020B0604020202020204" pitchFamily="34" charset="0"/>
                    </a:rPr>
                    <a:t>Responsibilities:</a:t>
                  </a:r>
                </a:p>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details the organizational structure and responsibilities for validation activities.</a:t>
                  </a:r>
                </a:p>
              </p:txBody>
            </p:sp>
            <p:sp>
              <p:nvSpPr>
                <p:cNvPr id="186" name="Rectangle 185">
                  <a:extLst>
                    <a:ext uri="{FF2B5EF4-FFF2-40B4-BE49-F238E27FC236}">
                      <a16:creationId xmlns:a16="http://schemas.microsoft.com/office/drawing/2014/main" id="{803FB892-C03A-95BB-2230-3D46471137DC}"/>
                    </a:ext>
                  </a:extLst>
                </p:cNvPr>
                <p:cNvSpPr/>
                <p:nvPr/>
              </p:nvSpPr>
              <p:spPr>
                <a:xfrm>
                  <a:off x="7543761" y="2547835"/>
                  <a:ext cx="810159" cy="10732"/>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7" name="Freeform: Shape 186">
                  <a:extLst>
                    <a:ext uri="{FF2B5EF4-FFF2-40B4-BE49-F238E27FC236}">
                      <a16:creationId xmlns:a16="http://schemas.microsoft.com/office/drawing/2014/main" id="{17B3E897-DFF5-AA55-A598-2EEECFFBFF22}"/>
                    </a:ext>
                  </a:extLst>
                </p:cNvPr>
                <p:cNvSpPr/>
                <p:nvPr/>
              </p:nvSpPr>
              <p:spPr>
                <a:xfrm>
                  <a:off x="7857922" y="2249577"/>
                  <a:ext cx="181836" cy="235115"/>
                </a:xfrm>
                <a:custGeom>
                  <a:avLst/>
                  <a:gdLst>
                    <a:gd name="connsiteX0" fmla="*/ 259499 w 627735"/>
                    <a:gd name="connsiteY0" fmla="*/ 607190 h 811682"/>
                    <a:gd name="connsiteX1" fmla="*/ 248069 w 627735"/>
                    <a:gd name="connsiteY1" fmla="*/ 595760 h 811682"/>
                    <a:gd name="connsiteX2" fmla="*/ 259499 w 627735"/>
                    <a:gd name="connsiteY2" fmla="*/ 584330 h 811682"/>
                    <a:gd name="connsiteX3" fmla="*/ 471449 w 627735"/>
                    <a:gd name="connsiteY3" fmla="*/ 584330 h 811682"/>
                    <a:gd name="connsiteX4" fmla="*/ 482879 w 627735"/>
                    <a:gd name="connsiteY4" fmla="*/ 595760 h 811682"/>
                    <a:gd name="connsiteX5" fmla="*/ 471449 w 627735"/>
                    <a:gd name="connsiteY5" fmla="*/ 607190 h 811682"/>
                    <a:gd name="connsiteX6" fmla="*/ 259499 w 627735"/>
                    <a:gd name="connsiteY6" fmla="*/ 671351 h 811682"/>
                    <a:gd name="connsiteX7" fmla="*/ 248069 w 627735"/>
                    <a:gd name="connsiteY7" fmla="*/ 659921 h 811682"/>
                    <a:gd name="connsiteX8" fmla="*/ 259499 w 627735"/>
                    <a:gd name="connsiteY8" fmla="*/ 648491 h 811682"/>
                    <a:gd name="connsiteX9" fmla="*/ 471449 w 627735"/>
                    <a:gd name="connsiteY9" fmla="*/ 648491 h 811682"/>
                    <a:gd name="connsiteX10" fmla="*/ 482879 w 627735"/>
                    <a:gd name="connsiteY10" fmla="*/ 659921 h 811682"/>
                    <a:gd name="connsiteX11" fmla="*/ 471449 w 627735"/>
                    <a:gd name="connsiteY11" fmla="*/ 671351 h 811682"/>
                    <a:gd name="connsiteX12" fmla="*/ 259499 w 627735"/>
                    <a:gd name="connsiteY12" fmla="*/ 456409 h 811682"/>
                    <a:gd name="connsiteX13" fmla="*/ 248069 w 627735"/>
                    <a:gd name="connsiteY13" fmla="*/ 444979 h 811682"/>
                    <a:gd name="connsiteX14" fmla="*/ 259499 w 627735"/>
                    <a:gd name="connsiteY14" fmla="*/ 433549 h 811682"/>
                    <a:gd name="connsiteX15" fmla="*/ 471449 w 627735"/>
                    <a:gd name="connsiteY15" fmla="*/ 433549 h 811682"/>
                    <a:gd name="connsiteX16" fmla="*/ 482879 w 627735"/>
                    <a:gd name="connsiteY16" fmla="*/ 444979 h 811682"/>
                    <a:gd name="connsiteX17" fmla="*/ 471449 w 627735"/>
                    <a:gd name="connsiteY17" fmla="*/ 456409 h 811682"/>
                    <a:gd name="connsiteX18" fmla="*/ 259499 w 627735"/>
                    <a:gd name="connsiteY18" fmla="*/ 520570 h 811682"/>
                    <a:gd name="connsiteX19" fmla="*/ 248069 w 627735"/>
                    <a:gd name="connsiteY19" fmla="*/ 509140 h 811682"/>
                    <a:gd name="connsiteX20" fmla="*/ 259499 w 627735"/>
                    <a:gd name="connsiteY20" fmla="*/ 497710 h 811682"/>
                    <a:gd name="connsiteX21" fmla="*/ 471449 w 627735"/>
                    <a:gd name="connsiteY21" fmla="*/ 497710 h 811682"/>
                    <a:gd name="connsiteX22" fmla="*/ 482879 w 627735"/>
                    <a:gd name="connsiteY22" fmla="*/ 509140 h 811682"/>
                    <a:gd name="connsiteX23" fmla="*/ 471449 w 627735"/>
                    <a:gd name="connsiteY23" fmla="*/ 520570 h 811682"/>
                    <a:gd name="connsiteX24" fmla="*/ 186004 w 627735"/>
                    <a:gd name="connsiteY24" fmla="*/ 127892 h 811682"/>
                    <a:gd name="connsiteX25" fmla="*/ 373647 w 627735"/>
                    <a:gd name="connsiteY25" fmla="*/ 127892 h 811682"/>
                    <a:gd name="connsiteX26" fmla="*/ 373647 w 627735"/>
                    <a:gd name="connsiteY26" fmla="*/ 125863 h 811682"/>
                    <a:gd name="connsiteX27" fmla="*/ 342281 w 627735"/>
                    <a:gd name="connsiteY27" fmla="*/ 94498 h 811682"/>
                    <a:gd name="connsiteX28" fmla="*/ 217380 w 627735"/>
                    <a:gd name="connsiteY28" fmla="*/ 94498 h 811682"/>
                    <a:gd name="connsiteX29" fmla="*/ 186004 w 627735"/>
                    <a:gd name="connsiteY29" fmla="*/ 125863 h 811682"/>
                    <a:gd name="connsiteX30" fmla="*/ 186004 w 627735"/>
                    <a:gd name="connsiteY30" fmla="*/ 127892 h 811682"/>
                    <a:gd name="connsiteX31" fmla="*/ 120901 w 627735"/>
                    <a:gd name="connsiteY31" fmla="*/ 219227 h 811682"/>
                    <a:gd name="connsiteX32" fmla="*/ 113281 w 627735"/>
                    <a:gd name="connsiteY32" fmla="*/ 215522 h 811682"/>
                    <a:gd name="connsiteX33" fmla="*/ 106842 w 627735"/>
                    <a:gd name="connsiteY33" fmla="*/ 205273 h 811682"/>
                    <a:gd name="connsiteX34" fmla="*/ 106842 w 627735"/>
                    <a:gd name="connsiteY34" fmla="*/ 205273 h 811682"/>
                    <a:gd name="connsiteX35" fmla="*/ 106842 w 627735"/>
                    <a:gd name="connsiteY35" fmla="*/ 151305 h 811682"/>
                    <a:gd name="connsiteX36" fmla="*/ 113509 w 627735"/>
                    <a:gd name="connsiteY36" fmla="*/ 134893 h 811682"/>
                    <a:gd name="connsiteX37" fmla="*/ 129911 w 627735"/>
                    <a:gd name="connsiteY37" fmla="*/ 127892 h 811682"/>
                    <a:gd name="connsiteX38" fmla="*/ 163192 w 627735"/>
                    <a:gd name="connsiteY38" fmla="*/ 127892 h 811682"/>
                    <a:gd name="connsiteX39" fmla="*/ 163192 w 627735"/>
                    <a:gd name="connsiteY39" fmla="*/ 125863 h 811682"/>
                    <a:gd name="connsiteX40" fmla="*/ 217380 w 627735"/>
                    <a:gd name="connsiteY40" fmla="*/ 71676 h 811682"/>
                    <a:gd name="connsiteX41" fmla="*/ 342252 w 627735"/>
                    <a:gd name="connsiteY41" fmla="*/ 71676 h 811682"/>
                    <a:gd name="connsiteX42" fmla="*/ 396440 w 627735"/>
                    <a:gd name="connsiteY42" fmla="*/ 125863 h 811682"/>
                    <a:gd name="connsiteX43" fmla="*/ 396440 w 627735"/>
                    <a:gd name="connsiteY43" fmla="*/ 127892 h 811682"/>
                    <a:gd name="connsiteX44" fmla="*/ 429720 w 627735"/>
                    <a:gd name="connsiteY44" fmla="*/ 127892 h 811682"/>
                    <a:gd name="connsiteX45" fmla="*/ 446122 w 627735"/>
                    <a:gd name="connsiteY45" fmla="*/ 134893 h 811682"/>
                    <a:gd name="connsiteX46" fmla="*/ 452790 w 627735"/>
                    <a:gd name="connsiteY46" fmla="*/ 151305 h 811682"/>
                    <a:gd name="connsiteX47" fmla="*/ 452790 w 627735"/>
                    <a:gd name="connsiteY47" fmla="*/ 205273 h 811682"/>
                    <a:gd name="connsiteX48" fmla="*/ 445599 w 627735"/>
                    <a:gd name="connsiteY48" fmla="*/ 215884 h 811682"/>
                    <a:gd name="connsiteX49" fmla="*/ 438722 w 627735"/>
                    <a:gd name="connsiteY49" fmla="*/ 219218 h 811682"/>
                    <a:gd name="connsiteX50" fmla="*/ 438722 w 627735"/>
                    <a:gd name="connsiteY50" fmla="*/ 347739 h 811682"/>
                    <a:gd name="connsiteX51" fmla="*/ 432225 w 627735"/>
                    <a:gd name="connsiteY51" fmla="*/ 363303 h 811682"/>
                    <a:gd name="connsiteX52" fmla="*/ 432225 w 627735"/>
                    <a:gd name="connsiteY52" fmla="*/ 363303 h 811682"/>
                    <a:gd name="connsiteX53" fmla="*/ 416633 w 627735"/>
                    <a:gd name="connsiteY53" fmla="*/ 369770 h 811682"/>
                    <a:gd name="connsiteX54" fmla="*/ 142970 w 627735"/>
                    <a:gd name="connsiteY54" fmla="*/ 369770 h 811682"/>
                    <a:gd name="connsiteX55" fmla="*/ 127378 w 627735"/>
                    <a:gd name="connsiteY55" fmla="*/ 363303 h 811682"/>
                    <a:gd name="connsiteX56" fmla="*/ 127378 w 627735"/>
                    <a:gd name="connsiteY56" fmla="*/ 363303 h 811682"/>
                    <a:gd name="connsiteX57" fmla="*/ 120882 w 627735"/>
                    <a:gd name="connsiteY57" fmla="*/ 347739 h 811682"/>
                    <a:gd name="connsiteX58" fmla="*/ 120882 w 627735"/>
                    <a:gd name="connsiteY58" fmla="*/ 219227 h 811682"/>
                    <a:gd name="connsiteX59" fmla="*/ 245393 w 627735"/>
                    <a:gd name="connsiteY59" fmla="*/ 254203 h 811682"/>
                    <a:gd name="connsiteX60" fmla="*/ 245393 w 627735"/>
                    <a:gd name="connsiteY60" fmla="*/ 246583 h 811682"/>
                    <a:gd name="connsiteX61" fmla="*/ 256823 w 627735"/>
                    <a:gd name="connsiteY61" fmla="*/ 235153 h 811682"/>
                    <a:gd name="connsiteX62" fmla="*/ 302819 w 627735"/>
                    <a:gd name="connsiteY62" fmla="*/ 235153 h 811682"/>
                    <a:gd name="connsiteX63" fmla="*/ 314249 w 627735"/>
                    <a:gd name="connsiteY63" fmla="*/ 246583 h 811682"/>
                    <a:gd name="connsiteX64" fmla="*/ 314249 w 627735"/>
                    <a:gd name="connsiteY64" fmla="*/ 254546 h 811682"/>
                    <a:gd name="connsiteX65" fmla="*/ 387934 w 627735"/>
                    <a:gd name="connsiteY65" fmla="*/ 218732 h 811682"/>
                    <a:gd name="connsiteX66" fmla="*/ 430006 w 627735"/>
                    <a:gd name="connsiteY66" fmla="*/ 198130 h 811682"/>
                    <a:gd name="connsiteX67" fmla="*/ 430006 w 627735"/>
                    <a:gd name="connsiteY67" fmla="*/ 151267 h 811682"/>
                    <a:gd name="connsiteX68" fmla="*/ 429825 w 627735"/>
                    <a:gd name="connsiteY68" fmla="*/ 150724 h 811682"/>
                    <a:gd name="connsiteX69" fmla="*/ 429739 w 627735"/>
                    <a:gd name="connsiteY69" fmla="*/ 150724 h 811682"/>
                    <a:gd name="connsiteX70" fmla="*/ 129911 w 627735"/>
                    <a:gd name="connsiteY70" fmla="*/ 150724 h 811682"/>
                    <a:gd name="connsiteX71" fmla="*/ 129816 w 627735"/>
                    <a:gd name="connsiteY71" fmla="*/ 150724 h 811682"/>
                    <a:gd name="connsiteX72" fmla="*/ 129645 w 627735"/>
                    <a:gd name="connsiteY72" fmla="*/ 151267 h 811682"/>
                    <a:gd name="connsiteX73" fmla="*/ 129645 w 627735"/>
                    <a:gd name="connsiteY73" fmla="*/ 198196 h 811682"/>
                    <a:gd name="connsiteX74" fmla="*/ 162316 w 627735"/>
                    <a:gd name="connsiteY74" fmla="*/ 214084 h 811682"/>
                    <a:gd name="connsiteX75" fmla="*/ 245393 w 627735"/>
                    <a:gd name="connsiteY75" fmla="*/ 254241 h 811682"/>
                    <a:gd name="connsiteX76" fmla="*/ 279816 w 627735"/>
                    <a:gd name="connsiteY76" fmla="*/ 314211 h 811682"/>
                    <a:gd name="connsiteX77" fmla="*/ 245393 w 627735"/>
                    <a:gd name="connsiteY77" fmla="*/ 279787 h 811682"/>
                    <a:gd name="connsiteX78" fmla="*/ 245393 w 627735"/>
                    <a:gd name="connsiteY78" fmla="*/ 279378 h 811682"/>
                    <a:gd name="connsiteX79" fmla="*/ 152333 w 627735"/>
                    <a:gd name="connsiteY79" fmla="*/ 234610 h 811682"/>
                    <a:gd name="connsiteX80" fmla="*/ 143761 w 627735"/>
                    <a:gd name="connsiteY80" fmla="*/ 230400 h 811682"/>
                    <a:gd name="connsiteX81" fmla="*/ 143761 w 627735"/>
                    <a:gd name="connsiteY81" fmla="*/ 346977 h 811682"/>
                    <a:gd name="connsiteX82" fmla="*/ 415909 w 627735"/>
                    <a:gd name="connsiteY82" fmla="*/ 346977 h 811682"/>
                    <a:gd name="connsiteX83" fmla="*/ 415909 w 627735"/>
                    <a:gd name="connsiteY83" fmla="*/ 230343 h 811682"/>
                    <a:gd name="connsiteX84" fmla="*/ 397897 w 627735"/>
                    <a:gd name="connsiteY84" fmla="*/ 239182 h 811682"/>
                    <a:gd name="connsiteX85" fmla="*/ 314230 w 627735"/>
                    <a:gd name="connsiteY85" fmla="*/ 279730 h 811682"/>
                    <a:gd name="connsiteX86" fmla="*/ 314230 w 627735"/>
                    <a:gd name="connsiteY86" fmla="*/ 279730 h 811682"/>
                    <a:gd name="connsiteX87" fmla="*/ 279816 w 627735"/>
                    <a:gd name="connsiteY87" fmla="*/ 314154 h 811682"/>
                    <a:gd name="connsiteX88" fmla="*/ 279816 w 627735"/>
                    <a:gd name="connsiteY88" fmla="*/ 291351 h 811682"/>
                    <a:gd name="connsiteX89" fmla="*/ 291417 w 627735"/>
                    <a:gd name="connsiteY89" fmla="*/ 279749 h 811682"/>
                    <a:gd name="connsiteX90" fmla="*/ 291417 w 627735"/>
                    <a:gd name="connsiteY90" fmla="*/ 258032 h 811682"/>
                    <a:gd name="connsiteX91" fmla="*/ 268214 w 627735"/>
                    <a:gd name="connsiteY91" fmla="*/ 258032 h 811682"/>
                    <a:gd name="connsiteX92" fmla="*/ 268214 w 627735"/>
                    <a:gd name="connsiteY92" fmla="*/ 279749 h 811682"/>
                    <a:gd name="connsiteX93" fmla="*/ 279816 w 627735"/>
                    <a:gd name="connsiteY93" fmla="*/ 291351 h 811682"/>
                    <a:gd name="connsiteX94" fmla="*/ 109642 w 627735"/>
                    <a:gd name="connsiteY94" fmla="*/ 0 h 811682"/>
                    <a:gd name="connsiteX95" fmla="*/ 109642 w 627735"/>
                    <a:gd name="connsiteY95" fmla="*/ 73781 h 811682"/>
                    <a:gd name="connsiteX96" fmla="*/ 73781 w 627735"/>
                    <a:gd name="connsiteY96" fmla="*/ 109595 h 811682"/>
                    <a:gd name="connsiteX97" fmla="*/ 0 w 627735"/>
                    <a:gd name="connsiteY97" fmla="*/ 109595 h 811682"/>
                    <a:gd name="connsiteX98" fmla="*/ 0 w 627735"/>
                    <a:gd name="connsiteY98" fmla="*/ 727853 h 811682"/>
                    <a:gd name="connsiteX99" fmla="*/ 13049 w 627735"/>
                    <a:gd name="connsiteY99" fmla="*/ 740893 h 811682"/>
                    <a:gd name="connsiteX100" fmla="*/ 546583 w 627735"/>
                    <a:gd name="connsiteY100" fmla="*/ 740893 h 811682"/>
                    <a:gd name="connsiteX101" fmla="*/ 559613 w 627735"/>
                    <a:gd name="connsiteY101" fmla="*/ 727853 h 811682"/>
                    <a:gd name="connsiteX102" fmla="*/ 559613 w 627735"/>
                    <a:gd name="connsiteY102" fmla="*/ 13049 h 811682"/>
                    <a:gd name="connsiteX103" fmla="*/ 546573 w 627735"/>
                    <a:gd name="connsiteY103" fmla="*/ 0 h 811682"/>
                    <a:gd name="connsiteX104" fmla="*/ 16059 w 627735"/>
                    <a:gd name="connsiteY104" fmla="*/ 86897 h 811682"/>
                    <a:gd name="connsiteX105" fmla="*/ 86820 w 627735"/>
                    <a:gd name="connsiteY105" fmla="*/ 16135 h 811682"/>
                    <a:gd name="connsiteX106" fmla="*/ 86820 w 627735"/>
                    <a:gd name="connsiteY106" fmla="*/ 73781 h 811682"/>
                    <a:gd name="connsiteX107" fmla="*/ 73781 w 627735"/>
                    <a:gd name="connsiteY107" fmla="*/ 86868 h 811682"/>
                    <a:gd name="connsiteX108" fmla="*/ 16059 w 627735"/>
                    <a:gd name="connsiteY108" fmla="*/ 86868 h 811682"/>
                    <a:gd name="connsiteX109" fmla="*/ 68123 w 627735"/>
                    <a:gd name="connsiteY109" fmla="*/ 763715 h 811682"/>
                    <a:gd name="connsiteX110" fmla="*/ 68123 w 627735"/>
                    <a:gd name="connsiteY110" fmla="*/ 798633 h 811682"/>
                    <a:gd name="connsiteX111" fmla="*/ 81172 w 627735"/>
                    <a:gd name="connsiteY111" fmla="*/ 811682 h 811682"/>
                    <a:gd name="connsiteX112" fmla="*/ 614686 w 627735"/>
                    <a:gd name="connsiteY112" fmla="*/ 811682 h 811682"/>
                    <a:gd name="connsiteX113" fmla="*/ 627736 w 627735"/>
                    <a:gd name="connsiteY113" fmla="*/ 798633 h 811682"/>
                    <a:gd name="connsiteX114" fmla="*/ 627736 w 627735"/>
                    <a:gd name="connsiteY114" fmla="*/ 83830 h 811682"/>
                    <a:gd name="connsiteX115" fmla="*/ 614686 w 627735"/>
                    <a:gd name="connsiteY115" fmla="*/ 70790 h 811682"/>
                    <a:gd name="connsiteX116" fmla="*/ 582473 w 627735"/>
                    <a:gd name="connsiteY116" fmla="*/ 70790 h 811682"/>
                    <a:gd name="connsiteX117" fmla="*/ 582473 w 627735"/>
                    <a:gd name="connsiteY117" fmla="*/ 727853 h 811682"/>
                    <a:gd name="connsiteX118" fmla="*/ 546611 w 627735"/>
                    <a:gd name="connsiteY118" fmla="*/ 763715 h 811682"/>
                    <a:gd name="connsiteX119" fmla="*/ 189986 w 627735"/>
                    <a:gd name="connsiteY119" fmla="*/ 432511 h 811682"/>
                    <a:gd name="connsiteX120" fmla="*/ 206016 w 627735"/>
                    <a:gd name="connsiteY120" fmla="*/ 433864 h 811682"/>
                    <a:gd name="connsiteX121" fmla="*/ 204664 w 627735"/>
                    <a:gd name="connsiteY121" fmla="*/ 449894 h 811682"/>
                    <a:gd name="connsiteX122" fmla="*/ 189986 w 627735"/>
                    <a:gd name="connsiteY122" fmla="*/ 462448 h 811682"/>
                    <a:gd name="connsiteX123" fmla="*/ 189986 w 627735"/>
                    <a:gd name="connsiteY123" fmla="*/ 523256 h 811682"/>
                    <a:gd name="connsiteX124" fmla="*/ 178556 w 627735"/>
                    <a:gd name="connsiteY124" fmla="*/ 534686 h 811682"/>
                    <a:gd name="connsiteX125" fmla="*/ 86220 w 627735"/>
                    <a:gd name="connsiteY125" fmla="*/ 534686 h 811682"/>
                    <a:gd name="connsiteX126" fmla="*/ 74790 w 627735"/>
                    <a:gd name="connsiteY126" fmla="*/ 523256 h 811682"/>
                    <a:gd name="connsiteX127" fmla="*/ 74790 w 627735"/>
                    <a:gd name="connsiteY127" fmla="*/ 430921 h 811682"/>
                    <a:gd name="connsiteX128" fmla="*/ 86220 w 627735"/>
                    <a:gd name="connsiteY128" fmla="*/ 419491 h 811682"/>
                    <a:gd name="connsiteX129" fmla="*/ 178613 w 627735"/>
                    <a:gd name="connsiteY129" fmla="*/ 419491 h 811682"/>
                    <a:gd name="connsiteX130" fmla="*/ 190043 w 627735"/>
                    <a:gd name="connsiteY130" fmla="*/ 430921 h 811682"/>
                    <a:gd name="connsiteX131" fmla="*/ 190043 w 627735"/>
                    <a:gd name="connsiteY131" fmla="*/ 432511 h 811682"/>
                    <a:gd name="connsiteX132" fmla="*/ 115024 w 627735"/>
                    <a:gd name="connsiteY132" fmla="*/ 481813 h 811682"/>
                    <a:gd name="connsiteX133" fmla="*/ 134588 w 627735"/>
                    <a:gd name="connsiteY133" fmla="*/ 497624 h 811682"/>
                    <a:gd name="connsiteX134" fmla="*/ 149257 w 627735"/>
                    <a:gd name="connsiteY134" fmla="*/ 497281 h 811682"/>
                    <a:gd name="connsiteX135" fmla="*/ 167183 w 627735"/>
                    <a:gd name="connsiteY135" fmla="*/ 481946 h 811682"/>
                    <a:gd name="connsiteX136" fmla="*/ 167183 w 627735"/>
                    <a:gd name="connsiteY136" fmla="*/ 511826 h 811682"/>
                    <a:gd name="connsiteX137" fmla="*/ 97650 w 627735"/>
                    <a:gd name="connsiteY137" fmla="*/ 511826 h 811682"/>
                    <a:gd name="connsiteX138" fmla="*/ 97650 w 627735"/>
                    <a:gd name="connsiteY138" fmla="*/ 442293 h 811682"/>
                    <a:gd name="connsiteX139" fmla="*/ 167183 w 627735"/>
                    <a:gd name="connsiteY139" fmla="*/ 442293 h 811682"/>
                    <a:gd name="connsiteX140" fmla="*/ 167183 w 627735"/>
                    <a:gd name="connsiteY140" fmla="*/ 451961 h 811682"/>
                    <a:gd name="connsiteX141" fmla="*/ 141532 w 627735"/>
                    <a:gd name="connsiteY141" fmla="*/ 473869 h 811682"/>
                    <a:gd name="connsiteX142" fmla="*/ 129302 w 627735"/>
                    <a:gd name="connsiteY142" fmla="*/ 463982 h 811682"/>
                    <a:gd name="connsiteX143" fmla="*/ 113286 w 627735"/>
                    <a:gd name="connsiteY143" fmla="*/ 465711 h 811682"/>
                    <a:gd name="connsiteX144" fmla="*/ 115014 w 627735"/>
                    <a:gd name="connsiteY144" fmla="*/ 481727 h 811682"/>
                    <a:gd name="connsiteX145" fmla="*/ 189986 w 627735"/>
                    <a:gd name="connsiteY145" fmla="*/ 583282 h 811682"/>
                    <a:gd name="connsiteX146" fmla="*/ 205989 w 627735"/>
                    <a:gd name="connsiteY146" fmla="*/ 585016 h 811682"/>
                    <a:gd name="connsiteX147" fmla="*/ 204664 w 627735"/>
                    <a:gd name="connsiteY147" fmla="*/ 600675 h 811682"/>
                    <a:gd name="connsiteX148" fmla="*/ 189986 w 627735"/>
                    <a:gd name="connsiteY148" fmla="*/ 613229 h 811682"/>
                    <a:gd name="connsiteX149" fmla="*/ 189986 w 627735"/>
                    <a:gd name="connsiteY149" fmla="*/ 674037 h 811682"/>
                    <a:gd name="connsiteX150" fmla="*/ 178556 w 627735"/>
                    <a:gd name="connsiteY150" fmla="*/ 685467 h 811682"/>
                    <a:gd name="connsiteX151" fmla="*/ 86220 w 627735"/>
                    <a:gd name="connsiteY151" fmla="*/ 685467 h 811682"/>
                    <a:gd name="connsiteX152" fmla="*/ 74790 w 627735"/>
                    <a:gd name="connsiteY152" fmla="*/ 674037 h 811682"/>
                    <a:gd name="connsiteX153" fmla="*/ 74790 w 627735"/>
                    <a:gd name="connsiteY153" fmla="*/ 581701 h 811682"/>
                    <a:gd name="connsiteX154" fmla="*/ 86220 w 627735"/>
                    <a:gd name="connsiteY154" fmla="*/ 570271 h 811682"/>
                    <a:gd name="connsiteX155" fmla="*/ 178613 w 627735"/>
                    <a:gd name="connsiteY155" fmla="*/ 570271 h 811682"/>
                    <a:gd name="connsiteX156" fmla="*/ 190043 w 627735"/>
                    <a:gd name="connsiteY156" fmla="*/ 581701 h 811682"/>
                    <a:gd name="connsiteX157" fmla="*/ 190043 w 627735"/>
                    <a:gd name="connsiteY157" fmla="*/ 583263 h 811682"/>
                    <a:gd name="connsiteX158" fmla="*/ 115024 w 627735"/>
                    <a:gd name="connsiteY158" fmla="*/ 632536 h 811682"/>
                    <a:gd name="connsiteX159" fmla="*/ 134588 w 627735"/>
                    <a:gd name="connsiteY159" fmla="*/ 648357 h 811682"/>
                    <a:gd name="connsiteX160" fmla="*/ 149257 w 627735"/>
                    <a:gd name="connsiteY160" fmla="*/ 648014 h 811682"/>
                    <a:gd name="connsiteX161" fmla="*/ 167183 w 627735"/>
                    <a:gd name="connsiteY161" fmla="*/ 632727 h 811682"/>
                    <a:gd name="connsiteX162" fmla="*/ 167183 w 627735"/>
                    <a:gd name="connsiteY162" fmla="*/ 662607 h 811682"/>
                    <a:gd name="connsiteX163" fmla="*/ 97650 w 627735"/>
                    <a:gd name="connsiteY163" fmla="*/ 662607 h 811682"/>
                    <a:gd name="connsiteX164" fmla="*/ 97650 w 627735"/>
                    <a:gd name="connsiteY164" fmla="*/ 593074 h 811682"/>
                    <a:gd name="connsiteX165" fmla="*/ 167183 w 627735"/>
                    <a:gd name="connsiteY165" fmla="*/ 593074 h 811682"/>
                    <a:gd name="connsiteX166" fmla="*/ 167183 w 627735"/>
                    <a:gd name="connsiteY166" fmla="*/ 602742 h 811682"/>
                    <a:gd name="connsiteX167" fmla="*/ 141532 w 627735"/>
                    <a:gd name="connsiteY167" fmla="*/ 624650 h 811682"/>
                    <a:gd name="connsiteX168" fmla="*/ 129302 w 627735"/>
                    <a:gd name="connsiteY168" fmla="*/ 614763 h 811682"/>
                    <a:gd name="connsiteX169" fmla="*/ 113290 w 627735"/>
                    <a:gd name="connsiteY169" fmla="*/ 616487 h 811682"/>
                    <a:gd name="connsiteX170" fmla="*/ 115014 w 627735"/>
                    <a:gd name="connsiteY170" fmla="*/ 632498 h 81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627735" h="811682">
                      <a:moveTo>
                        <a:pt x="259499" y="607190"/>
                      </a:moveTo>
                      <a:cubicBezTo>
                        <a:pt x="253186" y="607190"/>
                        <a:pt x="248069" y="602073"/>
                        <a:pt x="248069" y="595760"/>
                      </a:cubicBezTo>
                      <a:cubicBezTo>
                        <a:pt x="248069" y="589448"/>
                        <a:pt x="253186" y="584330"/>
                        <a:pt x="259499" y="584330"/>
                      </a:cubicBezTo>
                      <a:lnTo>
                        <a:pt x="471449" y="584330"/>
                      </a:lnTo>
                      <a:cubicBezTo>
                        <a:pt x="477762" y="584330"/>
                        <a:pt x="482879" y="589448"/>
                        <a:pt x="482879" y="595760"/>
                      </a:cubicBezTo>
                      <a:cubicBezTo>
                        <a:pt x="482879" y="602073"/>
                        <a:pt x="477762" y="607190"/>
                        <a:pt x="471449" y="607190"/>
                      </a:cubicBezTo>
                      <a:close/>
                      <a:moveTo>
                        <a:pt x="259499" y="671351"/>
                      </a:moveTo>
                      <a:cubicBezTo>
                        <a:pt x="253186" y="671351"/>
                        <a:pt x="248069" y="666233"/>
                        <a:pt x="248069" y="659921"/>
                      </a:cubicBezTo>
                      <a:cubicBezTo>
                        <a:pt x="248069" y="653608"/>
                        <a:pt x="253186" y="648491"/>
                        <a:pt x="259499" y="648491"/>
                      </a:cubicBezTo>
                      <a:lnTo>
                        <a:pt x="471449" y="648491"/>
                      </a:lnTo>
                      <a:cubicBezTo>
                        <a:pt x="477762" y="648491"/>
                        <a:pt x="482879" y="653608"/>
                        <a:pt x="482879" y="659921"/>
                      </a:cubicBezTo>
                      <a:cubicBezTo>
                        <a:pt x="482879" y="666233"/>
                        <a:pt x="477762" y="671351"/>
                        <a:pt x="471449" y="671351"/>
                      </a:cubicBezTo>
                      <a:close/>
                      <a:moveTo>
                        <a:pt x="259499" y="456409"/>
                      </a:moveTo>
                      <a:cubicBezTo>
                        <a:pt x="253186" y="456409"/>
                        <a:pt x="248069" y="451292"/>
                        <a:pt x="248069" y="444979"/>
                      </a:cubicBezTo>
                      <a:cubicBezTo>
                        <a:pt x="248069" y="438667"/>
                        <a:pt x="253186" y="433549"/>
                        <a:pt x="259499" y="433549"/>
                      </a:cubicBezTo>
                      <a:lnTo>
                        <a:pt x="471449" y="433549"/>
                      </a:lnTo>
                      <a:cubicBezTo>
                        <a:pt x="477762" y="433549"/>
                        <a:pt x="482879" y="438667"/>
                        <a:pt x="482879" y="444979"/>
                      </a:cubicBezTo>
                      <a:cubicBezTo>
                        <a:pt x="482879" y="451292"/>
                        <a:pt x="477762" y="456409"/>
                        <a:pt x="471449" y="456409"/>
                      </a:cubicBezTo>
                      <a:close/>
                      <a:moveTo>
                        <a:pt x="259499" y="520570"/>
                      </a:moveTo>
                      <a:cubicBezTo>
                        <a:pt x="253186" y="520570"/>
                        <a:pt x="248069" y="515452"/>
                        <a:pt x="248069" y="509140"/>
                      </a:cubicBezTo>
                      <a:cubicBezTo>
                        <a:pt x="248069" y="502827"/>
                        <a:pt x="253186" y="497710"/>
                        <a:pt x="259499" y="497710"/>
                      </a:cubicBezTo>
                      <a:lnTo>
                        <a:pt x="471449" y="497710"/>
                      </a:lnTo>
                      <a:cubicBezTo>
                        <a:pt x="477762" y="497710"/>
                        <a:pt x="482879" y="502827"/>
                        <a:pt x="482879" y="509140"/>
                      </a:cubicBezTo>
                      <a:cubicBezTo>
                        <a:pt x="482879" y="515452"/>
                        <a:pt x="477762" y="520570"/>
                        <a:pt x="471449" y="520570"/>
                      </a:cubicBezTo>
                      <a:close/>
                      <a:moveTo>
                        <a:pt x="186004" y="127892"/>
                      </a:moveTo>
                      <a:lnTo>
                        <a:pt x="373647" y="127892"/>
                      </a:lnTo>
                      <a:lnTo>
                        <a:pt x="373647" y="125863"/>
                      </a:lnTo>
                      <a:cubicBezTo>
                        <a:pt x="373610" y="108556"/>
                        <a:pt x="359589" y="94534"/>
                        <a:pt x="342281" y="94498"/>
                      </a:cubicBezTo>
                      <a:lnTo>
                        <a:pt x="217380" y="94498"/>
                      </a:lnTo>
                      <a:cubicBezTo>
                        <a:pt x="200068" y="94529"/>
                        <a:pt x="186041" y="108552"/>
                        <a:pt x="186004" y="125863"/>
                      </a:cubicBezTo>
                      <a:lnTo>
                        <a:pt x="186004" y="127892"/>
                      </a:lnTo>
                      <a:close/>
                      <a:moveTo>
                        <a:pt x="120901" y="219227"/>
                      </a:moveTo>
                      <a:lnTo>
                        <a:pt x="113281" y="215522"/>
                      </a:lnTo>
                      <a:cubicBezTo>
                        <a:pt x="109344" y="213626"/>
                        <a:pt x="106841" y="209643"/>
                        <a:pt x="106842" y="205273"/>
                      </a:cubicBezTo>
                      <a:lnTo>
                        <a:pt x="106842" y="205273"/>
                      </a:lnTo>
                      <a:lnTo>
                        <a:pt x="106842" y="151305"/>
                      </a:lnTo>
                      <a:cubicBezTo>
                        <a:pt x="106840" y="145174"/>
                        <a:pt x="109233" y="139285"/>
                        <a:pt x="113509" y="134893"/>
                      </a:cubicBezTo>
                      <a:cubicBezTo>
                        <a:pt x="117804" y="130435"/>
                        <a:pt x="123722" y="127909"/>
                        <a:pt x="129911" y="127892"/>
                      </a:cubicBezTo>
                      <a:lnTo>
                        <a:pt x="163192" y="127892"/>
                      </a:lnTo>
                      <a:lnTo>
                        <a:pt x="163192" y="125863"/>
                      </a:lnTo>
                      <a:cubicBezTo>
                        <a:pt x="163223" y="95949"/>
                        <a:pt x="187466" y="71707"/>
                        <a:pt x="217380" y="71676"/>
                      </a:cubicBezTo>
                      <a:lnTo>
                        <a:pt x="342252" y="71676"/>
                      </a:lnTo>
                      <a:cubicBezTo>
                        <a:pt x="372155" y="71733"/>
                        <a:pt x="396382" y="95960"/>
                        <a:pt x="396440" y="125863"/>
                      </a:cubicBezTo>
                      <a:lnTo>
                        <a:pt x="396440" y="127892"/>
                      </a:lnTo>
                      <a:lnTo>
                        <a:pt x="429720" y="127892"/>
                      </a:lnTo>
                      <a:cubicBezTo>
                        <a:pt x="435910" y="127909"/>
                        <a:pt x="441828" y="130435"/>
                        <a:pt x="446122" y="134893"/>
                      </a:cubicBezTo>
                      <a:cubicBezTo>
                        <a:pt x="450400" y="139285"/>
                        <a:pt x="452792" y="145174"/>
                        <a:pt x="452790" y="151305"/>
                      </a:cubicBezTo>
                      <a:lnTo>
                        <a:pt x="452790" y="205273"/>
                      </a:lnTo>
                      <a:cubicBezTo>
                        <a:pt x="452788" y="209948"/>
                        <a:pt x="449940" y="214151"/>
                        <a:pt x="445599" y="215884"/>
                      </a:cubicBezTo>
                      <a:lnTo>
                        <a:pt x="438722" y="219218"/>
                      </a:lnTo>
                      <a:lnTo>
                        <a:pt x="438722" y="347739"/>
                      </a:lnTo>
                      <a:cubicBezTo>
                        <a:pt x="438704" y="353583"/>
                        <a:pt x="436368" y="359180"/>
                        <a:pt x="432225" y="363303"/>
                      </a:cubicBezTo>
                      <a:lnTo>
                        <a:pt x="432225" y="363303"/>
                      </a:lnTo>
                      <a:cubicBezTo>
                        <a:pt x="428094" y="367445"/>
                        <a:pt x="422483" y="369772"/>
                        <a:pt x="416633" y="369770"/>
                      </a:cubicBezTo>
                      <a:lnTo>
                        <a:pt x="142970" y="369770"/>
                      </a:lnTo>
                      <a:cubicBezTo>
                        <a:pt x="137119" y="369774"/>
                        <a:pt x="131508" y="367447"/>
                        <a:pt x="127378" y="363303"/>
                      </a:cubicBezTo>
                      <a:lnTo>
                        <a:pt x="127378" y="363303"/>
                      </a:lnTo>
                      <a:cubicBezTo>
                        <a:pt x="123231" y="359183"/>
                        <a:pt x="120894" y="353584"/>
                        <a:pt x="120882" y="347739"/>
                      </a:cubicBezTo>
                      <a:lnTo>
                        <a:pt x="120882" y="219227"/>
                      </a:lnTo>
                      <a:close/>
                      <a:moveTo>
                        <a:pt x="245393" y="254203"/>
                      </a:moveTo>
                      <a:lnTo>
                        <a:pt x="245393" y="246583"/>
                      </a:lnTo>
                      <a:cubicBezTo>
                        <a:pt x="245393" y="240271"/>
                        <a:pt x="250510" y="235153"/>
                        <a:pt x="256823" y="235153"/>
                      </a:cubicBezTo>
                      <a:lnTo>
                        <a:pt x="302819" y="235153"/>
                      </a:lnTo>
                      <a:cubicBezTo>
                        <a:pt x="309131" y="235153"/>
                        <a:pt x="314249" y="240271"/>
                        <a:pt x="314249" y="246583"/>
                      </a:cubicBezTo>
                      <a:lnTo>
                        <a:pt x="314249" y="254546"/>
                      </a:lnTo>
                      <a:cubicBezTo>
                        <a:pt x="338947" y="242783"/>
                        <a:pt x="363464" y="230734"/>
                        <a:pt x="387934" y="218732"/>
                      </a:cubicBezTo>
                      <a:cubicBezTo>
                        <a:pt x="403012" y="211331"/>
                        <a:pt x="418062" y="203940"/>
                        <a:pt x="430006" y="198130"/>
                      </a:cubicBezTo>
                      <a:lnTo>
                        <a:pt x="430006" y="151267"/>
                      </a:lnTo>
                      <a:cubicBezTo>
                        <a:pt x="430019" y="151069"/>
                        <a:pt x="429954" y="150874"/>
                        <a:pt x="429825" y="150724"/>
                      </a:cubicBezTo>
                      <a:lnTo>
                        <a:pt x="429739" y="150724"/>
                      </a:lnTo>
                      <a:lnTo>
                        <a:pt x="129911" y="150724"/>
                      </a:lnTo>
                      <a:lnTo>
                        <a:pt x="129816" y="150724"/>
                      </a:lnTo>
                      <a:cubicBezTo>
                        <a:pt x="129694" y="150877"/>
                        <a:pt x="129633" y="151071"/>
                        <a:pt x="129645" y="151267"/>
                      </a:cubicBezTo>
                      <a:lnTo>
                        <a:pt x="129645" y="198196"/>
                      </a:lnTo>
                      <a:cubicBezTo>
                        <a:pt x="145228" y="205750"/>
                        <a:pt x="153800" y="209931"/>
                        <a:pt x="162316" y="214084"/>
                      </a:cubicBezTo>
                      <a:cubicBezTo>
                        <a:pt x="190529" y="227848"/>
                        <a:pt x="218751" y="241611"/>
                        <a:pt x="245393" y="254241"/>
                      </a:cubicBezTo>
                      <a:close/>
                      <a:moveTo>
                        <a:pt x="279816" y="314211"/>
                      </a:moveTo>
                      <a:cubicBezTo>
                        <a:pt x="260824" y="314164"/>
                        <a:pt x="245440" y="298779"/>
                        <a:pt x="245393" y="279787"/>
                      </a:cubicBezTo>
                      <a:lnTo>
                        <a:pt x="245393" y="279378"/>
                      </a:lnTo>
                      <a:cubicBezTo>
                        <a:pt x="212579" y="263976"/>
                        <a:pt x="182461" y="249279"/>
                        <a:pt x="152333" y="234610"/>
                      </a:cubicBezTo>
                      <a:lnTo>
                        <a:pt x="143761" y="230400"/>
                      </a:lnTo>
                      <a:lnTo>
                        <a:pt x="143761" y="346977"/>
                      </a:lnTo>
                      <a:lnTo>
                        <a:pt x="415909" y="346977"/>
                      </a:lnTo>
                      <a:lnTo>
                        <a:pt x="415909" y="230343"/>
                      </a:lnTo>
                      <a:lnTo>
                        <a:pt x="397897" y="239182"/>
                      </a:lnTo>
                      <a:cubicBezTo>
                        <a:pt x="370027" y="252860"/>
                        <a:pt x="342090" y="266576"/>
                        <a:pt x="314230" y="279730"/>
                      </a:cubicBezTo>
                      <a:lnTo>
                        <a:pt x="314230" y="279730"/>
                      </a:lnTo>
                      <a:cubicBezTo>
                        <a:pt x="314193" y="298723"/>
                        <a:pt x="298808" y="314112"/>
                        <a:pt x="279816" y="314154"/>
                      </a:cubicBezTo>
                      <a:close/>
                      <a:moveTo>
                        <a:pt x="279816" y="291351"/>
                      </a:moveTo>
                      <a:cubicBezTo>
                        <a:pt x="286206" y="291309"/>
                        <a:pt x="291376" y="286139"/>
                        <a:pt x="291417" y="279749"/>
                      </a:cubicBezTo>
                      <a:lnTo>
                        <a:pt x="291417" y="258032"/>
                      </a:lnTo>
                      <a:lnTo>
                        <a:pt x="268214" y="258032"/>
                      </a:lnTo>
                      <a:lnTo>
                        <a:pt x="268214" y="279749"/>
                      </a:lnTo>
                      <a:cubicBezTo>
                        <a:pt x="268256" y="286139"/>
                        <a:pt x="273426" y="291309"/>
                        <a:pt x="279816" y="291351"/>
                      </a:cubicBezTo>
                      <a:close/>
                      <a:moveTo>
                        <a:pt x="109642" y="0"/>
                      </a:moveTo>
                      <a:lnTo>
                        <a:pt x="109642" y="73781"/>
                      </a:lnTo>
                      <a:cubicBezTo>
                        <a:pt x="109611" y="93566"/>
                        <a:pt x="93566" y="109589"/>
                        <a:pt x="73781" y="109595"/>
                      </a:cubicBezTo>
                      <a:lnTo>
                        <a:pt x="0" y="109595"/>
                      </a:lnTo>
                      <a:lnTo>
                        <a:pt x="0" y="727853"/>
                      </a:lnTo>
                      <a:cubicBezTo>
                        <a:pt x="47" y="735039"/>
                        <a:pt x="5863" y="740851"/>
                        <a:pt x="13049" y="740893"/>
                      </a:cubicBezTo>
                      <a:lnTo>
                        <a:pt x="546583" y="740893"/>
                      </a:lnTo>
                      <a:cubicBezTo>
                        <a:pt x="553765" y="740851"/>
                        <a:pt x="559576" y="735036"/>
                        <a:pt x="559613" y="727853"/>
                      </a:cubicBezTo>
                      <a:lnTo>
                        <a:pt x="559613" y="13049"/>
                      </a:lnTo>
                      <a:cubicBezTo>
                        <a:pt x="559571" y="5863"/>
                        <a:pt x="553759" y="47"/>
                        <a:pt x="546573" y="0"/>
                      </a:cubicBezTo>
                      <a:close/>
                      <a:moveTo>
                        <a:pt x="16059" y="86897"/>
                      </a:moveTo>
                      <a:lnTo>
                        <a:pt x="86820" y="16135"/>
                      </a:lnTo>
                      <a:lnTo>
                        <a:pt x="86820" y="73781"/>
                      </a:lnTo>
                      <a:cubicBezTo>
                        <a:pt x="86759" y="80964"/>
                        <a:pt x="80964" y="86780"/>
                        <a:pt x="73781" y="86868"/>
                      </a:cubicBezTo>
                      <a:lnTo>
                        <a:pt x="16059" y="86868"/>
                      </a:lnTo>
                      <a:close/>
                      <a:moveTo>
                        <a:pt x="68123" y="763715"/>
                      </a:moveTo>
                      <a:lnTo>
                        <a:pt x="68123" y="798633"/>
                      </a:lnTo>
                      <a:cubicBezTo>
                        <a:pt x="68164" y="805823"/>
                        <a:pt x="73982" y="811641"/>
                        <a:pt x="81172" y="811682"/>
                      </a:cubicBezTo>
                      <a:lnTo>
                        <a:pt x="614686" y="811682"/>
                      </a:lnTo>
                      <a:cubicBezTo>
                        <a:pt x="621876" y="811641"/>
                        <a:pt x="627694" y="805823"/>
                        <a:pt x="627736" y="798633"/>
                      </a:cubicBezTo>
                      <a:lnTo>
                        <a:pt x="627736" y="83830"/>
                      </a:lnTo>
                      <a:cubicBezTo>
                        <a:pt x="627699" y="76639"/>
                        <a:pt x="621877" y="70821"/>
                        <a:pt x="614686" y="70790"/>
                      </a:cubicBezTo>
                      <a:lnTo>
                        <a:pt x="582473" y="70790"/>
                      </a:lnTo>
                      <a:lnTo>
                        <a:pt x="582473" y="727853"/>
                      </a:lnTo>
                      <a:cubicBezTo>
                        <a:pt x="582431" y="747641"/>
                        <a:pt x="566400" y="763673"/>
                        <a:pt x="546611" y="763715"/>
                      </a:cubicBezTo>
                      <a:close/>
                      <a:moveTo>
                        <a:pt x="189986" y="432511"/>
                      </a:moveTo>
                      <a:cubicBezTo>
                        <a:pt x="194786" y="428458"/>
                        <a:pt x="201963" y="429064"/>
                        <a:pt x="206016" y="433864"/>
                      </a:cubicBezTo>
                      <a:cubicBezTo>
                        <a:pt x="210069" y="438664"/>
                        <a:pt x="209464" y="445841"/>
                        <a:pt x="204664" y="449894"/>
                      </a:cubicBezTo>
                      <a:lnTo>
                        <a:pt x="189986" y="462448"/>
                      </a:lnTo>
                      <a:lnTo>
                        <a:pt x="189986" y="523256"/>
                      </a:lnTo>
                      <a:cubicBezTo>
                        <a:pt x="189986" y="529569"/>
                        <a:pt x="184868" y="534686"/>
                        <a:pt x="178556" y="534686"/>
                      </a:cubicBezTo>
                      <a:lnTo>
                        <a:pt x="86220" y="534686"/>
                      </a:lnTo>
                      <a:cubicBezTo>
                        <a:pt x="79908" y="534686"/>
                        <a:pt x="74790" y="529569"/>
                        <a:pt x="74790" y="523256"/>
                      </a:cubicBezTo>
                      <a:lnTo>
                        <a:pt x="74790" y="430921"/>
                      </a:lnTo>
                      <a:cubicBezTo>
                        <a:pt x="74790" y="424608"/>
                        <a:pt x="79908" y="419491"/>
                        <a:pt x="86220" y="419491"/>
                      </a:cubicBezTo>
                      <a:lnTo>
                        <a:pt x="178613" y="419491"/>
                      </a:lnTo>
                      <a:cubicBezTo>
                        <a:pt x="184925" y="419491"/>
                        <a:pt x="190043" y="424608"/>
                        <a:pt x="190043" y="430921"/>
                      </a:cubicBezTo>
                      <a:lnTo>
                        <a:pt x="190043" y="432511"/>
                      </a:lnTo>
                      <a:close/>
                      <a:moveTo>
                        <a:pt x="115024" y="481813"/>
                      </a:moveTo>
                      <a:lnTo>
                        <a:pt x="134588" y="497624"/>
                      </a:lnTo>
                      <a:cubicBezTo>
                        <a:pt x="138906" y="501105"/>
                        <a:pt x="145106" y="500960"/>
                        <a:pt x="149257" y="497281"/>
                      </a:cubicBezTo>
                      <a:lnTo>
                        <a:pt x="167183" y="481946"/>
                      </a:lnTo>
                      <a:lnTo>
                        <a:pt x="167183" y="511826"/>
                      </a:lnTo>
                      <a:lnTo>
                        <a:pt x="97650" y="511826"/>
                      </a:lnTo>
                      <a:lnTo>
                        <a:pt x="97650" y="442293"/>
                      </a:lnTo>
                      <a:lnTo>
                        <a:pt x="167183" y="442293"/>
                      </a:lnTo>
                      <a:lnTo>
                        <a:pt x="167183" y="451961"/>
                      </a:lnTo>
                      <a:lnTo>
                        <a:pt x="141532" y="473869"/>
                      </a:lnTo>
                      <a:lnTo>
                        <a:pt x="129302" y="463982"/>
                      </a:lnTo>
                      <a:cubicBezTo>
                        <a:pt x="124402" y="460036"/>
                        <a:pt x="117231" y="460810"/>
                        <a:pt x="113286" y="465711"/>
                      </a:cubicBezTo>
                      <a:cubicBezTo>
                        <a:pt x="109340" y="470611"/>
                        <a:pt x="110114" y="477782"/>
                        <a:pt x="115014" y="481727"/>
                      </a:cubicBezTo>
                      <a:close/>
                      <a:moveTo>
                        <a:pt x="189986" y="583282"/>
                      </a:moveTo>
                      <a:cubicBezTo>
                        <a:pt x="194884" y="579342"/>
                        <a:pt x="202049" y="580118"/>
                        <a:pt x="205989" y="585016"/>
                      </a:cubicBezTo>
                      <a:cubicBezTo>
                        <a:pt x="209800" y="589752"/>
                        <a:pt x="209216" y="596647"/>
                        <a:pt x="204664" y="600675"/>
                      </a:cubicBezTo>
                      <a:lnTo>
                        <a:pt x="189986" y="613229"/>
                      </a:lnTo>
                      <a:lnTo>
                        <a:pt x="189986" y="674037"/>
                      </a:lnTo>
                      <a:cubicBezTo>
                        <a:pt x="189986" y="680349"/>
                        <a:pt x="184868" y="685467"/>
                        <a:pt x="178556" y="685467"/>
                      </a:cubicBezTo>
                      <a:lnTo>
                        <a:pt x="86220" y="685467"/>
                      </a:lnTo>
                      <a:cubicBezTo>
                        <a:pt x="79908" y="685467"/>
                        <a:pt x="74790" y="680349"/>
                        <a:pt x="74790" y="674037"/>
                      </a:cubicBezTo>
                      <a:lnTo>
                        <a:pt x="74790" y="581701"/>
                      </a:lnTo>
                      <a:cubicBezTo>
                        <a:pt x="74790" y="575389"/>
                        <a:pt x="79908" y="570271"/>
                        <a:pt x="86220" y="570271"/>
                      </a:cubicBezTo>
                      <a:lnTo>
                        <a:pt x="178613" y="570271"/>
                      </a:lnTo>
                      <a:cubicBezTo>
                        <a:pt x="184925" y="570271"/>
                        <a:pt x="190043" y="575389"/>
                        <a:pt x="190043" y="581701"/>
                      </a:cubicBezTo>
                      <a:lnTo>
                        <a:pt x="190043" y="583263"/>
                      </a:lnTo>
                      <a:close/>
                      <a:moveTo>
                        <a:pt x="115024" y="632536"/>
                      </a:moveTo>
                      <a:lnTo>
                        <a:pt x="134588" y="648357"/>
                      </a:lnTo>
                      <a:cubicBezTo>
                        <a:pt x="138916" y="651810"/>
                        <a:pt x="145096" y="651666"/>
                        <a:pt x="149257" y="648014"/>
                      </a:cubicBezTo>
                      <a:lnTo>
                        <a:pt x="167183" y="632727"/>
                      </a:lnTo>
                      <a:lnTo>
                        <a:pt x="167183" y="662607"/>
                      </a:lnTo>
                      <a:lnTo>
                        <a:pt x="97650" y="662607"/>
                      </a:lnTo>
                      <a:lnTo>
                        <a:pt x="97650" y="593074"/>
                      </a:lnTo>
                      <a:lnTo>
                        <a:pt x="167183" y="593074"/>
                      </a:lnTo>
                      <a:lnTo>
                        <a:pt x="167183" y="602742"/>
                      </a:lnTo>
                      <a:lnTo>
                        <a:pt x="141532" y="624650"/>
                      </a:lnTo>
                      <a:lnTo>
                        <a:pt x="129302" y="614763"/>
                      </a:lnTo>
                      <a:cubicBezTo>
                        <a:pt x="124404" y="610817"/>
                        <a:pt x="117236" y="611589"/>
                        <a:pt x="113290" y="616487"/>
                      </a:cubicBezTo>
                      <a:cubicBezTo>
                        <a:pt x="109345" y="621384"/>
                        <a:pt x="110117" y="628553"/>
                        <a:pt x="115014" y="632498"/>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159" name="Group 158">
                <a:extLst>
                  <a:ext uri="{FF2B5EF4-FFF2-40B4-BE49-F238E27FC236}">
                    <a16:creationId xmlns:a16="http://schemas.microsoft.com/office/drawing/2014/main" id="{71D9F738-984F-A1B9-B6BE-AAD894BA3E2B}"/>
                  </a:ext>
                </a:extLst>
              </p:cNvPr>
              <p:cNvGrpSpPr/>
              <p:nvPr/>
            </p:nvGrpSpPr>
            <p:grpSpPr>
              <a:xfrm>
                <a:off x="5362033" y="4020322"/>
                <a:ext cx="1910311" cy="1838020"/>
                <a:chOff x="5433153" y="3939042"/>
                <a:chExt cx="1910311" cy="1838020"/>
              </a:xfrm>
            </p:grpSpPr>
            <p:sp>
              <p:nvSpPr>
                <p:cNvPr id="180" name="Rectangle 179">
                  <a:extLst>
                    <a:ext uri="{FF2B5EF4-FFF2-40B4-BE49-F238E27FC236}">
                      <a16:creationId xmlns:a16="http://schemas.microsoft.com/office/drawing/2014/main" id="{68DA261A-2C2E-EA7A-4C2B-1C5517CEF14E}"/>
                    </a:ext>
                  </a:extLst>
                </p:cNvPr>
                <p:cNvSpPr/>
                <p:nvPr/>
              </p:nvSpPr>
              <p:spPr>
                <a:xfrm>
                  <a:off x="5433153" y="4252681"/>
                  <a:ext cx="1910311" cy="1524381"/>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1" name="Rectangle 180">
                  <a:extLst>
                    <a:ext uri="{FF2B5EF4-FFF2-40B4-BE49-F238E27FC236}">
                      <a16:creationId xmlns:a16="http://schemas.microsoft.com/office/drawing/2014/main" id="{BC7DC841-AC4A-1D07-F56E-C59C7B48D238}"/>
                    </a:ext>
                  </a:extLst>
                </p:cNvPr>
                <p:cNvSpPr/>
                <p:nvPr/>
              </p:nvSpPr>
              <p:spPr>
                <a:xfrm>
                  <a:off x="5469809" y="4460873"/>
                  <a:ext cx="1836997" cy="1107996"/>
                </a:xfrm>
                <a:prstGeom prst="rect">
                  <a:avLst/>
                </a:prstGeom>
              </p:spPr>
              <p:txBody>
                <a:bodyPr wrap="square" anchor="ctr">
                  <a:spAutoFit/>
                </a:bodyPr>
                <a:lstStyle/>
                <a:p>
                  <a:pPr algn="ctr" defTabSz="914126"/>
                  <a:r>
                    <a:rPr lang="en-US" sz="1100" b="1" dirty="0">
                      <a:solidFill>
                        <a:srgbClr val="00C9B7"/>
                      </a:solidFill>
                      <a:latin typeface="Century Gothic" panose="020B0502020202020204" pitchFamily="34" charset="0"/>
                      <a:cs typeface="Arial" panose="020B0604020202020204" pitchFamily="34" charset="0"/>
                    </a:rPr>
                    <a:t>Strategy and Approach:</a:t>
                  </a:r>
                </a:p>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outlines the validation strategy and approach, including the integration of Good Manufacturing Practices (GMP).</a:t>
                  </a:r>
                </a:p>
              </p:txBody>
            </p:sp>
            <p:sp>
              <p:nvSpPr>
                <p:cNvPr id="182" name="Rectangle 181">
                  <a:extLst>
                    <a:ext uri="{FF2B5EF4-FFF2-40B4-BE49-F238E27FC236}">
                      <a16:creationId xmlns:a16="http://schemas.microsoft.com/office/drawing/2014/main" id="{5BF03705-E9DF-960A-C3AB-8CFA331E3068}"/>
                    </a:ext>
                  </a:extLst>
                </p:cNvPr>
                <p:cNvSpPr/>
                <p:nvPr/>
              </p:nvSpPr>
              <p:spPr>
                <a:xfrm>
                  <a:off x="5983229" y="4231115"/>
                  <a:ext cx="810159" cy="10732"/>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3" name="Freeform: Shape 182">
                  <a:extLst>
                    <a:ext uri="{FF2B5EF4-FFF2-40B4-BE49-F238E27FC236}">
                      <a16:creationId xmlns:a16="http://schemas.microsoft.com/office/drawing/2014/main" id="{36BC1097-E41A-B5FD-81B3-B82D48EB0221}"/>
                    </a:ext>
                  </a:extLst>
                </p:cNvPr>
                <p:cNvSpPr/>
                <p:nvPr/>
              </p:nvSpPr>
              <p:spPr>
                <a:xfrm>
                  <a:off x="6270681" y="3939042"/>
                  <a:ext cx="232795" cy="198307"/>
                </a:xfrm>
                <a:custGeom>
                  <a:avLst/>
                  <a:gdLst>
                    <a:gd name="connsiteX0" fmla="*/ 29765 w 803669"/>
                    <a:gd name="connsiteY0" fmla="*/ 38 h 684611"/>
                    <a:gd name="connsiteX1" fmla="*/ 6362 w 803669"/>
                    <a:gd name="connsiteY1" fmla="*/ 6177 h 684611"/>
                    <a:gd name="connsiteX2" fmla="*/ 0 w 803669"/>
                    <a:gd name="connsiteY2" fmla="*/ 14884 h 684611"/>
                    <a:gd name="connsiteX3" fmla="*/ 0 w 803669"/>
                    <a:gd name="connsiteY3" fmla="*/ 669766 h 684611"/>
                    <a:gd name="connsiteX4" fmla="*/ 6362 w 803669"/>
                    <a:gd name="connsiteY4" fmla="*/ 678435 h 684611"/>
                    <a:gd name="connsiteX5" fmla="*/ 29765 w 803669"/>
                    <a:gd name="connsiteY5" fmla="*/ 684611 h 684611"/>
                    <a:gd name="connsiteX6" fmla="*/ 53057 w 803669"/>
                    <a:gd name="connsiteY6" fmla="*/ 678435 h 684611"/>
                    <a:gd name="connsiteX7" fmla="*/ 59531 w 803669"/>
                    <a:gd name="connsiteY7" fmla="*/ 669766 h 684611"/>
                    <a:gd name="connsiteX8" fmla="*/ 59531 w 803669"/>
                    <a:gd name="connsiteY8" fmla="*/ 14846 h 684611"/>
                    <a:gd name="connsiteX9" fmla="*/ 53057 w 803669"/>
                    <a:gd name="connsiteY9" fmla="*/ 6139 h 684611"/>
                    <a:gd name="connsiteX10" fmla="*/ 29765 w 803669"/>
                    <a:gd name="connsiteY10" fmla="*/ 0 h 684611"/>
                    <a:gd name="connsiteX11" fmla="*/ 773830 w 803669"/>
                    <a:gd name="connsiteY11" fmla="*/ 38 h 684611"/>
                    <a:gd name="connsiteX12" fmla="*/ 750538 w 803669"/>
                    <a:gd name="connsiteY12" fmla="*/ 6177 h 684611"/>
                    <a:gd name="connsiteX13" fmla="*/ 744064 w 803669"/>
                    <a:gd name="connsiteY13" fmla="*/ 14884 h 684611"/>
                    <a:gd name="connsiteX14" fmla="*/ 744101 w 803669"/>
                    <a:gd name="connsiteY14" fmla="*/ 669766 h 684611"/>
                    <a:gd name="connsiteX15" fmla="*/ 750576 w 803669"/>
                    <a:gd name="connsiteY15" fmla="*/ 678435 h 684611"/>
                    <a:gd name="connsiteX16" fmla="*/ 773867 w 803669"/>
                    <a:gd name="connsiteY16" fmla="*/ 684611 h 684611"/>
                    <a:gd name="connsiteX17" fmla="*/ 797307 w 803669"/>
                    <a:gd name="connsiteY17" fmla="*/ 678435 h 684611"/>
                    <a:gd name="connsiteX18" fmla="*/ 803669 w 803669"/>
                    <a:gd name="connsiteY18" fmla="*/ 669766 h 684611"/>
                    <a:gd name="connsiteX19" fmla="*/ 803669 w 803669"/>
                    <a:gd name="connsiteY19" fmla="*/ 14846 h 684611"/>
                    <a:gd name="connsiteX20" fmla="*/ 797307 w 803669"/>
                    <a:gd name="connsiteY20" fmla="*/ 6139 h 684611"/>
                    <a:gd name="connsiteX21" fmla="*/ 773867 w 803669"/>
                    <a:gd name="connsiteY21" fmla="*/ 0 h 684611"/>
                    <a:gd name="connsiteX22" fmla="*/ 89297 w 803669"/>
                    <a:gd name="connsiteY22" fmla="*/ 59569 h 684611"/>
                    <a:gd name="connsiteX23" fmla="*/ 89297 w 803669"/>
                    <a:gd name="connsiteY23" fmla="*/ 625002 h 684611"/>
                    <a:gd name="connsiteX24" fmla="*/ 714337 w 803669"/>
                    <a:gd name="connsiteY24" fmla="*/ 625002 h 684611"/>
                    <a:gd name="connsiteX25" fmla="*/ 714337 w 803669"/>
                    <a:gd name="connsiteY25" fmla="*/ 59569 h 684611"/>
                    <a:gd name="connsiteX26" fmla="*/ 342271 w 803669"/>
                    <a:gd name="connsiteY26" fmla="*/ 89298 h 684611"/>
                    <a:gd name="connsiteX27" fmla="*/ 342308 w 803669"/>
                    <a:gd name="connsiteY27" fmla="*/ 89298 h 684611"/>
                    <a:gd name="connsiteX28" fmla="*/ 352801 w 803669"/>
                    <a:gd name="connsiteY28" fmla="*/ 93614 h 684611"/>
                    <a:gd name="connsiteX29" fmla="*/ 401840 w 803669"/>
                    <a:gd name="connsiteY29" fmla="*/ 142652 h 684611"/>
                    <a:gd name="connsiteX30" fmla="*/ 450915 w 803669"/>
                    <a:gd name="connsiteY30" fmla="*/ 93614 h 684611"/>
                    <a:gd name="connsiteX31" fmla="*/ 450878 w 803669"/>
                    <a:gd name="connsiteY31" fmla="*/ 93614 h 684611"/>
                    <a:gd name="connsiteX32" fmla="*/ 471863 w 803669"/>
                    <a:gd name="connsiteY32" fmla="*/ 93614 h 684611"/>
                    <a:gd name="connsiteX33" fmla="*/ 476253 w 803669"/>
                    <a:gd name="connsiteY33" fmla="*/ 104181 h 684611"/>
                    <a:gd name="connsiteX34" fmla="*/ 471863 w 803669"/>
                    <a:gd name="connsiteY34" fmla="*/ 114748 h 684611"/>
                    <a:gd name="connsiteX35" fmla="*/ 422861 w 803669"/>
                    <a:gd name="connsiteY35" fmla="*/ 163712 h 684611"/>
                    <a:gd name="connsiteX36" fmla="*/ 471863 w 803669"/>
                    <a:gd name="connsiteY36" fmla="*/ 212713 h 684611"/>
                    <a:gd name="connsiteX37" fmla="*/ 476253 w 803669"/>
                    <a:gd name="connsiteY37" fmla="*/ 223280 h 684611"/>
                    <a:gd name="connsiteX38" fmla="*/ 471863 w 803669"/>
                    <a:gd name="connsiteY38" fmla="*/ 233810 h 684611"/>
                    <a:gd name="connsiteX39" fmla="*/ 450878 w 803669"/>
                    <a:gd name="connsiteY39" fmla="*/ 233810 h 684611"/>
                    <a:gd name="connsiteX40" fmla="*/ 401802 w 803669"/>
                    <a:gd name="connsiteY40" fmla="*/ 184735 h 684611"/>
                    <a:gd name="connsiteX41" fmla="*/ 352764 w 803669"/>
                    <a:gd name="connsiteY41" fmla="*/ 233810 h 684611"/>
                    <a:gd name="connsiteX42" fmla="*/ 352801 w 803669"/>
                    <a:gd name="connsiteY42" fmla="*/ 233810 h 684611"/>
                    <a:gd name="connsiteX43" fmla="*/ 331817 w 803669"/>
                    <a:gd name="connsiteY43" fmla="*/ 233810 h 684611"/>
                    <a:gd name="connsiteX44" fmla="*/ 327426 w 803669"/>
                    <a:gd name="connsiteY44" fmla="*/ 223280 h 684611"/>
                    <a:gd name="connsiteX45" fmla="*/ 331817 w 803669"/>
                    <a:gd name="connsiteY45" fmla="*/ 212713 h 684611"/>
                    <a:gd name="connsiteX46" fmla="*/ 380781 w 803669"/>
                    <a:gd name="connsiteY46" fmla="*/ 163712 h 684611"/>
                    <a:gd name="connsiteX47" fmla="*/ 331817 w 803669"/>
                    <a:gd name="connsiteY47" fmla="*/ 114748 h 684611"/>
                    <a:gd name="connsiteX48" fmla="*/ 327426 w 803669"/>
                    <a:gd name="connsiteY48" fmla="*/ 104181 h 684611"/>
                    <a:gd name="connsiteX49" fmla="*/ 331817 w 803669"/>
                    <a:gd name="connsiteY49" fmla="*/ 93614 h 684611"/>
                    <a:gd name="connsiteX50" fmla="*/ 342309 w 803669"/>
                    <a:gd name="connsiteY50" fmla="*/ 89298 h 684611"/>
                    <a:gd name="connsiteX51" fmla="*/ 193443 w 803669"/>
                    <a:gd name="connsiteY51" fmla="*/ 89372 h 684611"/>
                    <a:gd name="connsiteX52" fmla="*/ 267820 w 803669"/>
                    <a:gd name="connsiteY52" fmla="*/ 163712 h 684611"/>
                    <a:gd name="connsiteX53" fmla="*/ 193443 w 803669"/>
                    <a:gd name="connsiteY53" fmla="*/ 238089 h 684611"/>
                    <a:gd name="connsiteX54" fmla="*/ 119103 w 803669"/>
                    <a:gd name="connsiteY54" fmla="*/ 163712 h 684611"/>
                    <a:gd name="connsiteX55" fmla="*/ 193443 w 803669"/>
                    <a:gd name="connsiteY55" fmla="*/ 89372 h 684611"/>
                    <a:gd name="connsiteX56" fmla="*/ 610162 w 803669"/>
                    <a:gd name="connsiteY56" fmla="*/ 89372 h 684611"/>
                    <a:gd name="connsiteX57" fmla="*/ 684539 w 803669"/>
                    <a:gd name="connsiteY57" fmla="*/ 163712 h 684611"/>
                    <a:gd name="connsiteX58" fmla="*/ 610162 w 803669"/>
                    <a:gd name="connsiteY58" fmla="*/ 238089 h 684611"/>
                    <a:gd name="connsiteX59" fmla="*/ 535785 w 803669"/>
                    <a:gd name="connsiteY59" fmla="*/ 163712 h 684611"/>
                    <a:gd name="connsiteX60" fmla="*/ 610162 w 803669"/>
                    <a:gd name="connsiteY60" fmla="*/ 89372 h 684611"/>
                    <a:gd name="connsiteX61" fmla="*/ 193443 w 803669"/>
                    <a:gd name="connsiteY61" fmla="*/ 119138 h 684611"/>
                    <a:gd name="connsiteX62" fmla="*/ 148869 w 803669"/>
                    <a:gd name="connsiteY62" fmla="*/ 163712 h 684611"/>
                    <a:gd name="connsiteX63" fmla="*/ 193443 w 803669"/>
                    <a:gd name="connsiteY63" fmla="*/ 208323 h 684611"/>
                    <a:gd name="connsiteX64" fmla="*/ 238054 w 803669"/>
                    <a:gd name="connsiteY64" fmla="*/ 163712 h 684611"/>
                    <a:gd name="connsiteX65" fmla="*/ 193443 w 803669"/>
                    <a:gd name="connsiteY65" fmla="*/ 119138 h 684611"/>
                    <a:gd name="connsiteX66" fmla="*/ 610162 w 803669"/>
                    <a:gd name="connsiteY66" fmla="*/ 119138 h 684611"/>
                    <a:gd name="connsiteX67" fmla="*/ 565588 w 803669"/>
                    <a:gd name="connsiteY67" fmla="*/ 163712 h 684611"/>
                    <a:gd name="connsiteX68" fmla="*/ 610162 w 803669"/>
                    <a:gd name="connsiteY68" fmla="*/ 208323 h 684611"/>
                    <a:gd name="connsiteX69" fmla="*/ 654736 w 803669"/>
                    <a:gd name="connsiteY69" fmla="*/ 163712 h 684611"/>
                    <a:gd name="connsiteX70" fmla="*/ 610162 w 803669"/>
                    <a:gd name="connsiteY70" fmla="*/ 119138 h 684611"/>
                    <a:gd name="connsiteX71" fmla="*/ 550593 w 803669"/>
                    <a:gd name="connsiteY71" fmla="*/ 267890 h 684611"/>
                    <a:gd name="connsiteX72" fmla="*/ 550631 w 803669"/>
                    <a:gd name="connsiteY72" fmla="*/ 267890 h 684611"/>
                    <a:gd name="connsiteX73" fmla="*/ 561160 w 803669"/>
                    <a:gd name="connsiteY73" fmla="*/ 272243 h 684611"/>
                    <a:gd name="connsiteX74" fmla="*/ 610162 w 803669"/>
                    <a:gd name="connsiteY74" fmla="*/ 321244 h 684611"/>
                    <a:gd name="connsiteX75" fmla="*/ 659163 w 803669"/>
                    <a:gd name="connsiteY75" fmla="*/ 272243 h 684611"/>
                    <a:gd name="connsiteX76" fmla="*/ 659200 w 803669"/>
                    <a:gd name="connsiteY76" fmla="*/ 272243 h 684611"/>
                    <a:gd name="connsiteX77" fmla="*/ 669730 w 803669"/>
                    <a:gd name="connsiteY77" fmla="*/ 267890 h 684611"/>
                    <a:gd name="connsiteX78" fmla="*/ 680260 w 803669"/>
                    <a:gd name="connsiteY78" fmla="*/ 272243 h 684611"/>
                    <a:gd name="connsiteX79" fmla="*/ 680260 w 803669"/>
                    <a:gd name="connsiteY79" fmla="*/ 293228 h 684611"/>
                    <a:gd name="connsiteX80" fmla="*/ 631222 w 803669"/>
                    <a:gd name="connsiteY80" fmla="*/ 342303 h 684611"/>
                    <a:gd name="connsiteX81" fmla="*/ 680260 w 803669"/>
                    <a:gd name="connsiteY81" fmla="*/ 391342 h 684611"/>
                    <a:gd name="connsiteX82" fmla="*/ 680260 w 803669"/>
                    <a:gd name="connsiteY82" fmla="*/ 412326 h 684611"/>
                    <a:gd name="connsiteX83" fmla="*/ 669730 w 803669"/>
                    <a:gd name="connsiteY83" fmla="*/ 416717 h 684611"/>
                    <a:gd name="connsiteX84" fmla="*/ 659200 w 803669"/>
                    <a:gd name="connsiteY84" fmla="*/ 412326 h 684611"/>
                    <a:gd name="connsiteX85" fmla="*/ 610199 w 803669"/>
                    <a:gd name="connsiteY85" fmla="*/ 363325 h 684611"/>
                    <a:gd name="connsiteX86" fmla="*/ 561198 w 803669"/>
                    <a:gd name="connsiteY86" fmla="*/ 412326 h 684611"/>
                    <a:gd name="connsiteX87" fmla="*/ 561160 w 803669"/>
                    <a:gd name="connsiteY87" fmla="*/ 412326 h 684611"/>
                    <a:gd name="connsiteX88" fmla="*/ 550630 w 803669"/>
                    <a:gd name="connsiteY88" fmla="*/ 416717 h 684611"/>
                    <a:gd name="connsiteX89" fmla="*/ 540101 w 803669"/>
                    <a:gd name="connsiteY89" fmla="*/ 412326 h 684611"/>
                    <a:gd name="connsiteX90" fmla="*/ 540101 w 803669"/>
                    <a:gd name="connsiteY90" fmla="*/ 391342 h 684611"/>
                    <a:gd name="connsiteX91" fmla="*/ 589139 w 803669"/>
                    <a:gd name="connsiteY91" fmla="*/ 342303 h 684611"/>
                    <a:gd name="connsiteX92" fmla="*/ 540101 w 803669"/>
                    <a:gd name="connsiteY92" fmla="*/ 293228 h 684611"/>
                    <a:gd name="connsiteX93" fmla="*/ 540101 w 803669"/>
                    <a:gd name="connsiteY93" fmla="*/ 272243 h 684611"/>
                    <a:gd name="connsiteX94" fmla="*/ 550630 w 803669"/>
                    <a:gd name="connsiteY94" fmla="*/ 267890 h 684611"/>
                    <a:gd name="connsiteX95" fmla="*/ 162154 w 803669"/>
                    <a:gd name="connsiteY95" fmla="*/ 297730 h 684611"/>
                    <a:gd name="connsiteX96" fmla="*/ 162191 w 803669"/>
                    <a:gd name="connsiteY96" fmla="*/ 297730 h 684611"/>
                    <a:gd name="connsiteX97" fmla="*/ 168777 w 803669"/>
                    <a:gd name="connsiteY97" fmla="*/ 298511 h 684611"/>
                    <a:gd name="connsiteX98" fmla="*/ 177186 w 803669"/>
                    <a:gd name="connsiteY98" fmla="*/ 306213 h 684611"/>
                    <a:gd name="connsiteX99" fmla="*/ 177670 w 803669"/>
                    <a:gd name="connsiteY99" fmla="*/ 317635 h 684611"/>
                    <a:gd name="connsiteX100" fmla="*/ 170414 w 803669"/>
                    <a:gd name="connsiteY100" fmla="*/ 460586 h 684611"/>
                    <a:gd name="connsiteX101" fmla="*/ 244344 w 803669"/>
                    <a:gd name="connsiteY101" fmla="*/ 537270 h 684611"/>
                    <a:gd name="connsiteX102" fmla="*/ 431196 w 803669"/>
                    <a:gd name="connsiteY102" fmla="*/ 541512 h 684611"/>
                    <a:gd name="connsiteX103" fmla="*/ 421113 w 803669"/>
                    <a:gd name="connsiteY103" fmla="*/ 531429 h 684611"/>
                    <a:gd name="connsiteX104" fmla="*/ 416723 w 803669"/>
                    <a:gd name="connsiteY104" fmla="*/ 520899 h 684611"/>
                    <a:gd name="connsiteX105" fmla="*/ 421113 w 803669"/>
                    <a:gd name="connsiteY105" fmla="*/ 510332 h 684611"/>
                    <a:gd name="connsiteX106" fmla="*/ 442098 w 803669"/>
                    <a:gd name="connsiteY106" fmla="*/ 510332 h 684611"/>
                    <a:gd name="connsiteX107" fmla="*/ 471901 w 803669"/>
                    <a:gd name="connsiteY107" fmla="*/ 540097 h 684611"/>
                    <a:gd name="connsiteX108" fmla="*/ 471863 w 803669"/>
                    <a:gd name="connsiteY108" fmla="*/ 540097 h 684611"/>
                    <a:gd name="connsiteX109" fmla="*/ 473091 w 803669"/>
                    <a:gd name="connsiteY109" fmla="*/ 541511 h 684611"/>
                    <a:gd name="connsiteX110" fmla="*/ 473128 w 803669"/>
                    <a:gd name="connsiteY110" fmla="*/ 541549 h 684611"/>
                    <a:gd name="connsiteX111" fmla="*/ 474803 w 803669"/>
                    <a:gd name="connsiteY111" fmla="*/ 544302 h 684611"/>
                    <a:gd name="connsiteX112" fmla="*/ 474877 w 803669"/>
                    <a:gd name="connsiteY112" fmla="*/ 544413 h 684611"/>
                    <a:gd name="connsiteX113" fmla="*/ 474914 w 803669"/>
                    <a:gd name="connsiteY113" fmla="*/ 544488 h 684611"/>
                    <a:gd name="connsiteX114" fmla="*/ 475844 w 803669"/>
                    <a:gd name="connsiteY114" fmla="*/ 547390 h 684611"/>
                    <a:gd name="connsiteX115" fmla="*/ 475919 w 803669"/>
                    <a:gd name="connsiteY115" fmla="*/ 547576 h 684611"/>
                    <a:gd name="connsiteX116" fmla="*/ 476030 w 803669"/>
                    <a:gd name="connsiteY116" fmla="*/ 548283 h 684611"/>
                    <a:gd name="connsiteX117" fmla="*/ 473984 w 803669"/>
                    <a:gd name="connsiteY117" fmla="*/ 558663 h 684611"/>
                    <a:gd name="connsiteX118" fmla="*/ 454302 w 803669"/>
                    <a:gd name="connsiteY118" fmla="*/ 598028 h 684611"/>
                    <a:gd name="connsiteX119" fmla="*/ 445670 w 803669"/>
                    <a:gd name="connsiteY119" fmla="*/ 605507 h 684611"/>
                    <a:gd name="connsiteX120" fmla="*/ 434284 w 803669"/>
                    <a:gd name="connsiteY120" fmla="*/ 604688 h 684611"/>
                    <a:gd name="connsiteX121" fmla="*/ 426843 w 803669"/>
                    <a:gd name="connsiteY121" fmla="*/ 596056 h 684611"/>
                    <a:gd name="connsiteX122" fmla="*/ 427699 w 803669"/>
                    <a:gd name="connsiteY122" fmla="*/ 584708 h 684611"/>
                    <a:gd name="connsiteX123" fmla="*/ 434508 w 803669"/>
                    <a:gd name="connsiteY123" fmla="*/ 571165 h 684611"/>
                    <a:gd name="connsiteX124" fmla="*/ 233702 w 803669"/>
                    <a:gd name="connsiteY124" fmla="*/ 565063 h 684611"/>
                    <a:gd name="connsiteX125" fmla="*/ 142061 w 803669"/>
                    <a:gd name="connsiteY125" fmla="*/ 469594 h 684611"/>
                    <a:gd name="connsiteX126" fmla="*/ 149762 w 803669"/>
                    <a:gd name="connsiteY126" fmla="*/ 307450 h 684611"/>
                    <a:gd name="connsiteX127" fmla="*/ 162190 w 803669"/>
                    <a:gd name="connsiteY127" fmla="*/ 297739 h 684611"/>
                    <a:gd name="connsiteX128" fmla="*/ 282741 w 803669"/>
                    <a:gd name="connsiteY128" fmla="*/ 327421 h 684611"/>
                    <a:gd name="connsiteX129" fmla="*/ 282778 w 803669"/>
                    <a:gd name="connsiteY129" fmla="*/ 327421 h 684611"/>
                    <a:gd name="connsiteX130" fmla="*/ 293345 w 803669"/>
                    <a:gd name="connsiteY130" fmla="*/ 331812 h 684611"/>
                    <a:gd name="connsiteX131" fmla="*/ 342309 w 803669"/>
                    <a:gd name="connsiteY131" fmla="*/ 380776 h 684611"/>
                    <a:gd name="connsiteX132" fmla="*/ 391311 w 803669"/>
                    <a:gd name="connsiteY132" fmla="*/ 331812 h 684611"/>
                    <a:gd name="connsiteX133" fmla="*/ 391348 w 803669"/>
                    <a:gd name="connsiteY133" fmla="*/ 331812 h 684611"/>
                    <a:gd name="connsiteX134" fmla="*/ 412332 w 803669"/>
                    <a:gd name="connsiteY134" fmla="*/ 331812 h 684611"/>
                    <a:gd name="connsiteX135" fmla="*/ 412332 w 803669"/>
                    <a:gd name="connsiteY135" fmla="*/ 352796 h 684611"/>
                    <a:gd name="connsiteX136" fmla="*/ 363368 w 803669"/>
                    <a:gd name="connsiteY136" fmla="*/ 401797 h 684611"/>
                    <a:gd name="connsiteX137" fmla="*/ 412332 w 803669"/>
                    <a:gd name="connsiteY137" fmla="*/ 450762 h 684611"/>
                    <a:gd name="connsiteX138" fmla="*/ 412332 w 803669"/>
                    <a:gd name="connsiteY138" fmla="*/ 450799 h 684611"/>
                    <a:gd name="connsiteX139" fmla="*/ 416723 w 803669"/>
                    <a:gd name="connsiteY139" fmla="*/ 461329 h 684611"/>
                    <a:gd name="connsiteX140" fmla="*/ 412332 w 803669"/>
                    <a:gd name="connsiteY140" fmla="*/ 471896 h 684611"/>
                    <a:gd name="connsiteX141" fmla="*/ 391348 w 803669"/>
                    <a:gd name="connsiteY141" fmla="*/ 471896 h 684611"/>
                    <a:gd name="connsiteX142" fmla="*/ 342309 w 803669"/>
                    <a:gd name="connsiteY142" fmla="*/ 422894 h 684611"/>
                    <a:gd name="connsiteX143" fmla="*/ 293345 w 803669"/>
                    <a:gd name="connsiteY143" fmla="*/ 471896 h 684611"/>
                    <a:gd name="connsiteX144" fmla="*/ 282778 w 803669"/>
                    <a:gd name="connsiteY144" fmla="*/ 476286 h 684611"/>
                    <a:gd name="connsiteX145" fmla="*/ 272248 w 803669"/>
                    <a:gd name="connsiteY145" fmla="*/ 471896 h 684611"/>
                    <a:gd name="connsiteX146" fmla="*/ 267858 w 803669"/>
                    <a:gd name="connsiteY146" fmla="*/ 461329 h 684611"/>
                    <a:gd name="connsiteX147" fmla="*/ 272248 w 803669"/>
                    <a:gd name="connsiteY147" fmla="*/ 450799 h 684611"/>
                    <a:gd name="connsiteX148" fmla="*/ 321250 w 803669"/>
                    <a:gd name="connsiteY148" fmla="*/ 401835 h 684611"/>
                    <a:gd name="connsiteX149" fmla="*/ 272248 w 803669"/>
                    <a:gd name="connsiteY149" fmla="*/ 352833 h 684611"/>
                    <a:gd name="connsiteX150" fmla="*/ 272248 w 803669"/>
                    <a:gd name="connsiteY150" fmla="*/ 352796 h 684611"/>
                    <a:gd name="connsiteX151" fmla="*/ 272248 w 803669"/>
                    <a:gd name="connsiteY151" fmla="*/ 331811 h 684611"/>
                    <a:gd name="connsiteX152" fmla="*/ 282778 w 803669"/>
                    <a:gd name="connsiteY152" fmla="*/ 327421 h 684611"/>
                    <a:gd name="connsiteX153" fmla="*/ 610125 w 803669"/>
                    <a:gd name="connsiteY153" fmla="*/ 446522 h 684611"/>
                    <a:gd name="connsiteX154" fmla="*/ 684501 w 803669"/>
                    <a:gd name="connsiteY154" fmla="*/ 520861 h 684611"/>
                    <a:gd name="connsiteX155" fmla="*/ 610125 w 803669"/>
                    <a:gd name="connsiteY155" fmla="*/ 595238 h 684611"/>
                    <a:gd name="connsiteX156" fmla="*/ 535748 w 803669"/>
                    <a:gd name="connsiteY156" fmla="*/ 520861 h 684611"/>
                    <a:gd name="connsiteX157" fmla="*/ 610125 w 803669"/>
                    <a:gd name="connsiteY157" fmla="*/ 446522 h 684611"/>
                    <a:gd name="connsiteX158" fmla="*/ 610125 w 803669"/>
                    <a:gd name="connsiteY158" fmla="*/ 476287 h 684611"/>
                    <a:gd name="connsiteX159" fmla="*/ 565550 w 803669"/>
                    <a:gd name="connsiteY159" fmla="*/ 520861 h 684611"/>
                    <a:gd name="connsiteX160" fmla="*/ 610125 w 803669"/>
                    <a:gd name="connsiteY160" fmla="*/ 565584 h 684611"/>
                    <a:gd name="connsiteX161" fmla="*/ 654699 w 803669"/>
                    <a:gd name="connsiteY161" fmla="*/ 520861 h 684611"/>
                    <a:gd name="connsiteX162" fmla="*/ 610125 w 803669"/>
                    <a:gd name="connsiteY162" fmla="*/ 476287 h 68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803669" h="684611">
                      <a:moveTo>
                        <a:pt x="29765" y="38"/>
                      </a:moveTo>
                      <a:cubicBezTo>
                        <a:pt x="20055" y="38"/>
                        <a:pt x="11534" y="2754"/>
                        <a:pt x="6362" y="6177"/>
                      </a:cubicBezTo>
                      <a:cubicBezTo>
                        <a:pt x="1228" y="9600"/>
                        <a:pt x="0" y="12614"/>
                        <a:pt x="0" y="14884"/>
                      </a:cubicBezTo>
                      <a:lnTo>
                        <a:pt x="0" y="669766"/>
                      </a:lnTo>
                      <a:cubicBezTo>
                        <a:pt x="0" y="672035"/>
                        <a:pt x="1228" y="675012"/>
                        <a:pt x="6362" y="678435"/>
                      </a:cubicBezTo>
                      <a:cubicBezTo>
                        <a:pt x="11497" y="681858"/>
                        <a:pt x="20055" y="684611"/>
                        <a:pt x="29765" y="684611"/>
                      </a:cubicBezTo>
                      <a:cubicBezTo>
                        <a:pt x="39476" y="684611"/>
                        <a:pt x="47885" y="681895"/>
                        <a:pt x="53057" y="678435"/>
                      </a:cubicBezTo>
                      <a:cubicBezTo>
                        <a:pt x="58191" y="675012"/>
                        <a:pt x="59531" y="672035"/>
                        <a:pt x="59531" y="669766"/>
                      </a:cubicBezTo>
                      <a:lnTo>
                        <a:pt x="59531" y="14846"/>
                      </a:lnTo>
                      <a:cubicBezTo>
                        <a:pt x="59531" y="12576"/>
                        <a:pt x="58191" y="9599"/>
                        <a:pt x="53057" y="6139"/>
                      </a:cubicBezTo>
                      <a:cubicBezTo>
                        <a:pt x="47922" y="2716"/>
                        <a:pt x="39476" y="0"/>
                        <a:pt x="29765" y="0"/>
                      </a:cubicBezTo>
                      <a:close/>
                      <a:moveTo>
                        <a:pt x="773830" y="38"/>
                      </a:moveTo>
                      <a:cubicBezTo>
                        <a:pt x="764119" y="38"/>
                        <a:pt x="755710" y="2754"/>
                        <a:pt x="750538" y="6177"/>
                      </a:cubicBezTo>
                      <a:cubicBezTo>
                        <a:pt x="745404" y="9600"/>
                        <a:pt x="744064" y="12614"/>
                        <a:pt x="744064" y="14884"/>
                      </a:cubicBezTo>
                      <a:lnTo>
                        <a:pt x="744101" y="669766"/>
                      </a:lnTo>
                      <a:cubicBezTo>
                        <a:pt x="744101" y="672035"/>
                        <a:pt x="745441" y="675012"/>
                        <a:pt x="750576" y="678435"/>
                      </a:cubicBezTo>
                      <a:cubicBezTo>
                        <a:pt x="755710" y="681858"/>
                        <a:pt x="764156" y="684611"/>
                        <a:pt x="773867" y="684611"/>
                      </a:cubicBezTo>
                      <a:cubicBezTo>
                        <a:pt x="783578" y="684611"/>
                        <a:pt x="792136" y="681895"/>
                        <a:pt x="797307" y="678435"/>
                      </a:cubicBezTo>
                      <a:cubicBezTo>
                        <a:pt x="802442" y="675012"/>
                        <a:pt x="803669" y="672035"/>
                        <a:pt x="803669" y="669766"/>
                      </a:cubicBezTo>
                      <a:lnTo>
                        <a:pt x="803669" y="14846"/>
                      </a:lnTo>
                      <a:cubicBezTo>
                        <a:pt x="803669" y="12576"/>
                        <a:pt x="802442" y="9599"/>
                        <a:pt x="797307" y="6139"/>
                      </a:cubicBezTo>
                      <a:cubicBezTo>
                        <a:pt x="792173" y="2716"/>
                        <a:pt x="783578" y="0"/>
                        <a:pt x="773867" y="0"/>
                      </a:cubicBezTo>
                      <a:close/>
                      <a:moveTo>
                        <a:pt x="89297" y="59569"/>
                      </a:moveTo>
                      <a:lnTo>
                        <a:pt x="89297" y="625002"/>
                      </a:lnTo>
                      <a:lnTo>
                        <a:pt x="714337" y="625002"/>
                      </a:lnTo>
                      <a:lnTo>
                        <a:pt x="714337" y="59569"/>
                      </a:lnTo>
                      <a:close/>
                      <a:moveTo>
                        <a:pt x="342271" y="89298"/>
                      </a:moveTo>
                      <a:lnTo>
                        <a:pt x="342308" y="89298"/>
                      </a:lnTo>
                      <a:cubicBezTo>
                        <a:pt x="346215" y="89298"/>
                        <a:pt x="350010" y="90861"/>
                        <a:pt x="352801" y="93614"/>
                      </a:cubicBezTo>
                      <a:lnTo>
                        <a:pt x="401840" y="142652"/>
                      </a:lnTo>
                      <a:lnTo>
                        <a:pt x="450915" y="93614"/>
                      </a:lnTo>
                      <a:lnTo>
                        <a:pt x="450878" y="93614"/>
                      </a:lnTo>
                      <a:cubicBezTo>
                        <a:pt x="456682" y="87847"/>
                        <a:pt x="466059" y="87847"/>
                        <a:pt x="471863" y="93614"/>
                      </a:cubicBezTo>
                      <a:cubicBezTo>
                        <a:pt x="474690" y="96404"/>
                        <a:pt x="476253" y="100237"/>
                        <a:pt x="476253" y="104181"/>
                      </a:cubicBezTo>
                      <a:cubicBezTo>
                        <a:pt x="476253" y="108125"/>
                        <a:pt x="474690" y="111957"/>
                        <a:pt x="471863" y="114748"/>
                      </a:cubicBezTo>
                      <a:lnTo>
                        <a:pt x="422861" y="163712"/>
                      </a:lnTo>
                      <a:lnTo>
                        <a:pt x="471863" y="212713"/>
                      </a:lnTo>
                      <a:cubicBezTo>
                        <a:pt x="474690" y="215504"/>
                        <a:pt x="476253" y="219299"/>
                        <a:pt x="476253" y="223280"/>
                      </a:cubicBezTo>
                      <a:cubicBezTo>
                        <a:pt x="476253" y="227224"/>
                        <a:pt x="474690" y="231020"/>
                        <a:pt x="471863" y="233810"/>
                      </a:cubicBezTo>
                      <a:cubicBezTo>
                        <a:pt x="466058" y="239615"/>
                        <a:pt x="456682" y="239615"/>
                        <a:pt x="450878" y="233810"/>
                      </a:cubicBezTo>
                      <a:lnTo>
                        <a:pt x="401802" y="184735"/>
                      </a:lnTo>
                      <a:lnTo>
                        <a:pt x="352764" y="233810"/>
                      </a:lnTo>
                      <a:lnTo>
                        <a:pt x="352801" y="233810"/>
                      </a:lnTo>
                      <a:cubicBezTo>
                        <a:pt x="346997" y="239615"/>
                        <a:pt x="337620" y="239615"/>
                        <a:pt x="331817" y="233810"/>
                      </a:cubicBezTo>
                      <a:cubicBezTo>
                        <a:pt x="328989" y="231020"/>
                        <a:pt x="327426" y="227225"/>
                        <a:pt x="327426" y="223280"/>
                      </a:cubicBezTo>
                      <a:cubicBezTo>
                        <a:pt x="327426" y="219299"/>
                        <a:pt x="328989" y="215504"/>
                        <a:pt x="331817" y="212713"/>
                      </a:cubicBezTo>
                      <a:lnTo>
                        <a:pt x="380781" y="163712"/>
                      </a:lnTo>
                      <a:lnTo>
                        <a:pt x="331817" y="114748"/>
                      </a:lnTo>
                      <a:cubicBezTo>
                        <a:pt x="328989" y="111957"/>
                        <a:pt x="327426" y="108125"/>
                        <a:pt x="327426" y="104181"/>
                      </a:cubicBezTo>
                      <a:cubicBezTo>
                        <a:pt x="327426" y="100237"/>
                        <a:pt x="328989" y="96405"/>
                        <a:pt x="331817" y="93614"/>
                      </a:cubicBezTo>
                      <a:cubicBezTo>
                        <a:pt x="334607" y="90861"/>
                        <a:pt x="338365" y="89298"/>
                        <a:pt x="342309" y="89298"/>
                      </a:cubicBezTo>
                      <a:close/>
                      <a:moveTo>
                        <a:pt x="193443" y="89372"/>
                      </a:moveTo>
                      <a:cubicBezTo>
                        <a:pt x="234371" y="89372"/>
                        <a:pt x="267820" y="122821"/>
                        <a:pt x="267820" y="163712"/>
                      </a:cubicBezTo>
                      <a:cubicBezTo>
                        <a:pt x="267820" y="204640"/>
                        <a:pt x="234371" y="238089"/>
                        <a:pt x="193443" y="238089"/>
                      </a:cubicBezTo>
                      <a:cubicBezTo>
                        <a:pt x="152515" y="238089"/>
                        <a:pt x="119103" y="204640"/>
                        <a:pt x="119103" y="163712"/>
                      </a:cubicBezTo>
                      <a:cubicBezTo>
                        <a:pt x="119103" y="122784"/>
                        <a:pt x="152552" y="89372"/>
                        <a:pt x="193443" y="89372"/>
                      </a:cubicBezTo>
                      <a:close/>
                      <a:moveTo>
                        <a:pt x="610162" y="89372"/>
                      </a:moveTo>
                      <a:cubicBezTo>
                        <a:pt x="651090" y="89372"/>
                        <a:pt x="684539" y="122821"/>
                        <a:pt x="684539" y="163712"/>
                      </a:cubicBezTo>
                      <a:cubicBezTo>
                        <a:pt x="684539" y="204640"/>
                        <a:pt x="651090" y="238089"/>
                        <a:pt x="610162" y="238089"/>
                      </a:cubicBezTo>
                      <a:cubicBezTo>
                        <a:pt x="569234" y="238089"/>
                        <a:pt x="535785" y="204640"/>
                        <a:pt x="535785" y="163712"/>
                      </a:cubicBezTo>
                      <a:cubicBezTo>
                        <a:pt x="535785" y="122784"/>
                        <a:pt x="569234" y="89372"/>
                        <a:pt x="610162" y="89372"/>
                      </a:cubicBezTo>
                      <a:close/>
                      <a:moveTo>
                        <a:pt x="193443" y="119138"/>
                      </a:moveTo>
                      <a:cubicBezTo>
                        <a:pt x="168626" y="119138"/>
                        <a:pt x="148869" y="138895"/>
                        <a:pt x="148869" y="163712"/>
                      </a:cubicBezTo>
                      <a:cubicBezTo>
                        <a:pt x="148869" y="188529"/>
                        <a:pt x="168626" y="208323"/>
                        <a:pt x="193443" y="208323"/>
                      </a:cubicBezTo>
                      <a:cubicBezTo>
                        <a:pt x="218260" y="208323"/>
                        <a:pt x="238054" y="188529"/>
                        <a:pt x="238054" y="163712"/>
                      </a:cubicBezTo>
                      <a:cubicBezTo>
                        <a:pt x="238054" y="138895"/>
                        <a:pt x="218260" y="119138"/>
                        <a:pt x="193443" y="119138"/>
                      </a:cubicBezTo>
                      <a:close/>
                      <a:moveTo>
                        <a:pt x="610162" y="119138"/>
                      </a:moveTo>
                      <a:cubicBezTo>
                        <a:pt x="585344" y="119138"/>
                        <a:pt x="565588" y="138895"/>
                        <a:pt x="565588" y="163712"/>
                      </a:cubicBezTo>
                      <a:cubicBezTo>
                        <a:pt x="565588" y="188529"/>
                        <a:pt x="585344" y="208323"/>
                        <a:pt x="610162" y="208323"/>
                      </a:cubicBezTo>
                      <a:cubicBezTo>
                        <a:pt x="634979" y="208323"/>
                        <a:pt x="654736" y="188529"/>
                        <a:pt x="654736" y="163712"/>
                      </a:cubicBezTo>
                      <a:cubicBezTo>
                        <a:pt x="654736" y="138895"/>
                        <a:pt x="634979" y="119138"/>
                        <a:pt x="610162" y="119138"/>
                      </a:cubicBezTo>
                      <a:close/>
                      <a:moveTo>
                        <a:pt x="550593" y="267890"/>
                      </a:moveTo>
                      <a:lnTo>
                        <a:pt x="550631" y="267890"/>
                      </a:lnTo>
                      <a:cubicBezTo>
                        <a:pt x="554574" y="267890"/>
                        <a:pt x="558370" y="269452"/>
                        <a:pt x="561160" y="272243"/>
                      </a:cubicBezTo>
                      <a:lnTo>
                        <a:pt x="610162" y="321244"/>
                      </a:lnTo>
                      <a:lnTo>
                        <a:pt x="659163" y="272243"/>
                      </a:lnTo>
                      <a:lnTo>
                        <a:pt x="659200" y="272243"/>
                      </a:lnTo>
                      <a:cubicBezTo>
                        <a:pt x="661991" y="269452"/>
                        <a:pt x="665786" y="267890"/>
                        <a:pt x="669730" y="267890"/>
                      </a:cubicBezTo>
                      <a:cubicBezTo>
                        <a:pt x="673674" y="267890"/>
                        <a:pt x="677469" y="269452"/>
                        <a:pt x="680260" y="272243"/>
                      </a:cubicBezTo>
                      <a:cubicBezTo>
                        <a:pt x="686027" y="278047"/>
                        <a:pt x="686027" y="287424"/>
                        <a:pt x="680260" y="293228"/>
                      </a:cubicBezTo>
                      <a:lnTo>
                        <a:pt x="631222" y="342303"/>
                      </a:lnTo>
                      <a:lnTo>
                        <a:pt x="680260" y="391342"/>
                      </a:lnTo>
                      <a:cubicBezTo>
                        <a:pt x="686027" y="397146"/>
                        <a:pt x="686027" y="406523"/>
                        <a:pt x="680260" y="412326"/>
                      </a:cubicBezTo>
                      <a:cubicBezTo>
                        <a:pt x="677470" y="415117"/>
                        <a:pt x="673674" y="416717"/>
                        <a:pt x="669730" y="416717"/>
                      </a:cubicBezTo>
                      <a:cubicBezTo>
                        <a:pt x="665786" y="416717"/>
                        <a:pt x="661991" y="415117"/>
                        <a:pt x="659200" y="412326"/>
                      </a:cubicBezTo>
                      <a:lnTo>
                        <a:pt x="610199" y="363325"/>
                      </a:lnTo>
                      <a:lnTo>
                        <a:pt x="561198" y="412326"/>
                      </a:lnTo>
                      <a:lnTo>
                        <a:pt x="561160" y="412326"/>
                      </a:lnTo>
                      <a:cubicBezTo>
                        <a:pt x="558370" y="415117"/>
                        <a:pt x="554575" y="416717"/>
                        <a:pt x="550630" y="416717"/>
                      </a:cubicBezTo>
                      <a:cubicBezTo>
                        <a:pt x="546687" y="416717"/>
                        <a:pt x="542891" y="415117"/>
                        <a:pt x="540101" y="412326"/>
                      </a:cubicBezTo>
                      <a:cubicBezTo>
                        <a:pt x="534334" y="406522"/>
                        <a:pt x="534334" y="397145"/>
                        <a:pt x="540101" y="391342"/>
                      </a:cubicBezTo>
                      <a:lnTo>
                        <a:pt x="589139" y="342303"/>
                      </a:lnTo>
                      <a:lnTo>
                        <a:pt x="540101" y="293228"/>
                      </a:lnTo>
                      <a:cubicBezTo>
                        <a:pt x="534334" y="287423"/>
                        <a:pt x="534334" y="278047"/>
                        <a:pt x="540101" y="272243"/>
                      </a:cubicBezTo>
                      <a:cubicBezTo>
                        <a:pt x="542891" y="269452"/>
                        <a:pt x="546686" y="267890"/>
                        <a:pt x="550630" y="267890"/>
                      </a:cubicBezTo>
                      <a:close/>
                      <a:moveTo>
                        <a:pt x="162154" y="297730"/>
                      </a:moveTo>
                      <a:lnTo>
                        <a:pt x="162191" y="297730"/>
                      </a:lnTo>
                      <a:cubicBezTo>
                        <a:pt x="164424" y="297469"/>
                        <a:pt x="166656" y="297767"/>
                        <a:pt x="168777" y="298511"/>
                      </a:cubicBezTo>
                      <a:cubicBezTo>
                        <a:pt x="172461" y="299888"/>
                        <a:pt x="175512" y="302641"/>
                        <a:pt x="177186" y="306213"/>
                      </a:cubicBezTo>
                      <a:cubicBezTo>
                        <a:pt x="178823" y="309822"/>
                        <a:pt x="179009" y="313915"/>
                        <a:pt x="177670" y="317635"/>
                      </a:cubicBezTo>
                      <a:cubicBezTo>
                        <a:pt x="177670" y="317635"/>
                        <a:pt x="150248" y="396663"/>
                        <a:pt x="170414" y="460586"/>
                      </a:cubicBezTo>
                      <a:cubicBezTo>
                        <a:pt x="180497" y="492548"/>
                        <a:pt x="200849" y="520639"/>
                        <a:pt x="244344" y="537270"/>
                      </a:cubicBezTo>
                      <a:cubicBezTo>
                        <a:pt x="283858" y="552376"/>
                        <a:pt x="343614" y="557251"/>
                        <a:pt x="431196" y="541512"/>
                      </a:cubicBezTo>
                      <a:lnTo>
                        <a:pt x="421113" y="531429"/>
                      </a:lnTo>
                      <a:cubicBezTo>
                        <a:pt x="418285" y="528638"/>
                        <a:pt x="416723" y="524843"/>
                        <a:pt x="416723" y="520899"/>
                      </a:cubicBezTo>
                      <a:cubicBezTo>
                        <a:pt x="416723" y="516918"/>
                        <a:pt x="418285" y="513123"/>
                        <a:pt x="421113" y="510332"/>
                      </a:cubicBezTo>
                      <a:cubicBezTo>
                        <a:pt x="426917" y="504565"/>
                        <a:pt x="436294" y="504565"/>
                        <a:pt x="442098" y="510332"/>
                      </a:cubicBezTo>
                      <a:lnTo>
                        <a:pt x="471901" y="540097"/>
                      </a:lnTo>
                      <a:lnTo>
                        <a:pt x="471863" y="540097"/>
                      </a:lnTo>
                      <a:cubicBezTo>
                        <a:pt x="472310" y="540544"/>
                        <a:pt x="472719" y="541028"/>
                        <a:pt x="473091" y="541511"/>
                      </a:cubicBezTo>
                      <a:cubicBezTo>
                        <a:pt x="473091" y="541511"/>
                        <a:pt x="473128" y="541549"/>
                        <a:pt x="473128" y="541549"/>
                      </a:cubicBezTo>
                      <a:cubicBezTo>
                        <a:pt x="473798" y="542404"/>
                        <a:pt x="474356" y="543334"/>
                        <a:pt x="474803" y="544302"/>
                      </a:cubicBezTo>
                      <a:cubicBezTo>
                        <a:pt x="474840" y="544339"/>
                        <a:pt x="474840" y="544376"/>
                        <a:pt x="474877" y="544413"/>
                      </a:cubicBezTo>
                      <a:cubicBezTo>
                        <a:pt x="474877" y="544451"/>
                        <a:pt x="474877" y="544488"/>
                        <a:pt x="474914" y="544488"/>
                      </a:cubicBezTo>
                      <a:cubicBezTo>
                        <a:pt x="475324" y="545418"/>
                        <a:pt x="475621" y="546385"/>
                        <a:pt x="475844" y="547390"/>
                      </a:cubicBezTo>
                      <a:cubicBezTo>
                        <a:pt x="475882" y="547464"/>
                        <a:pt x="475882" y="547502"/>
                        <a:pt x="475919" y="547576"/>
                      </a:cubicBezTo>
                      <a:cubicBezTo>
                        <a:pt x="475956" y="547799"/>
                        <a:pt x="475993" y="548060"/>
                        <a:pt x="476030" y="548283"/>
                      </a:cubicBezTo>
                      <a:cubicBezTo>
                        <a:pt x="476626" y="551892"/>
                        <a:pt x="475919" y="555576"/>
                        <a:pt x="473984" y="558663"/>
                      </a:cubicBezTo>
                      <a:lnTo>
                        <a:pt x="454302" y="598028"/>
                      </a:lnTo>
                      <a:cubicBezTo>
                        <a:pt x="452516" y="601563"/>
                        <a:pt x="449428" y="604242"/>
                        <a:pt x="445670" y="605507"/>
                      </a:cubicBezTo>
                      <a:cubicBezTo>
                        <a:pt x="441912" y="606772"/>
                        <a:pt x="437819" y="606474"/>
                        <a:pt x="434284" y="604688"/>
                      </a:cubicBezTo>
                      <a:cubicBezTo>
                        <a:pt x="430750" y="602940"/>
                        <a:pt x="428071" y="599814"/>
                        <a:pt x="426843" y="596056"/>
                      </a:cubicBezTo>
                      <a:cubicBezTo>
                        <a:pt x="425615" y="592336"/>
                        <a:pt x="425913" y="588243"/>
                        <a:pt x="427699" y="584708"/>
                      </a:cubicBezTo>
                      <a:lnTo>
                        <a:pt x="434508" y="571165"/>
                      </a:lnTo>
                      <a:cubicBezTo>
                        <a:pt x="344541" y="587164"/>
                        <a:pt x="280098" y="582811"/>
                        <a:pt x="233702" y="565063"/>
                      </a:cubicBezTo>
                      <a:cubicBezTo>
                        <a:pt x="182282" y="545418"/>
                        <a:pt x="154265" y="508322"/>
                        <a:pt x="142061" y="469594"/>
                      </a:cubicBezTo>
                      <a:cubicBezTo>
                        <a:pt x="117616" y="392129"/>
                        <a:pt x="149762" y="307450"/>
                        <a:pt x="149762" y="307450"/>
                      </a:cubicBezTo>
                      <a:cubicBezTo>
                        <a:pt x="151697" y="302092"/>
                        <a:pt x="156534" y="298297"/>
                        <a:pt x="162190" y="297739"/>
                      </a:cubicBezTo>
                      <a:close/>
                      <a:moveTo>
                        <a:pt x="282741" y="327421"/>
                      </a:moveTo>
                      <a:lnTo>
                        <a:pt x="282778" y="327421"/>
                      </a:lnTo>
                      <a:cubicBezTo>
                        <a:pt x="286759" y="327421"/>
                        <a:pt x="290554" y="328984"/>
                        <a:pt x="293345" y="331812"/>
                      </a:cubicBezTo>
                      <a:lnTo>
                        <a:pt x="342309" y="380776"/>
                      </a:lnTo>
                      <a:lnTo>
                        <a:pt x="391311" y="331812"/>
                      </a:lnTo>
                      <a:lnTo>
                        <a:pt x="391348" y="331812"/>
                      </a:lnTo>
                      <a:cubicBezTo>
                        <a:pt x="397152" y="326044"/>
                        <a:pt x="406529" y="326044"/>
                        <a:pt x="412332" y="331812"/>
                      </a:cubicBezTo>
                      <a:cubicBezTo>
                        <a:pt x="418099" y="337616"/>
                        <a:pt x="418099" y="346992"/>
                        <a:pt x="412332" y="352796"/>
                      </a:cubicBezTo>
                      <a:lnTo>
                        <a:pt x="363368" y="401797"/>
                      </a:lnTo>
                      <a:lnTo>
                        <a:pt x="412332" y="450762"/>
                      </a:lnTo>
                      <a:lnTo>
                        <a:pt x="412332" y="450799"/>
                      </a:lnTo>
                      <a:cubicBezTo>
                        <a:pt x="415123" y="453589"/>
                        <a:pt x="416723" y="457384"/>
                        <a:pt x="416723" y="461329"/>
                      </a:cubicBezTo>
                      <a:cubicBezTo>
                        <a:pt x="416723" y="465310"/>
                        <a:pt x="415123" y="469105"/>
                        <a:pt x="412332" y="471896"/>
                      </a:cubicBezTo>
                      <a:cubicBezTo>
                        <a:pt x="406528" y="477663"/>
                        <a:pt x="397151" y="477663"/>
                        <a:pt x="391348" y="471896"/>
                      </a:cubicBezTo>
                      <a:lnTo>
                        <a:pt x="342309" y="422894"/>
                      </a:lnTo>
                      <a:lnTo>
                        <a:pt x="293345" y="471896"/>
                      </a:lnTo>
                      <a:cubicBezTo>
                        <a:pt x="290555" y="474686"/>
                        <a:pt x="286759" y="476286"/>
                        <a:pt x="282778" y="476286"/>
                      </a:cubicBezTo>
                      <a:cubicBezTo>
                        <a:pt x="278834" y="476286"/>
                        <a:pt x="275039" y="474686"/>
                        <a:pt x="272248" y="471896"/>
                      </a:cubicBezTo>
                      <a:cubicBezTo>
                        <a:pt x="269420" y="469105"/>
                        <a:pt x="267858" y="465310"/>
                        <a:pt x="267858" y="461329"/>
                      </a:cubicBezTo>
                      <a:cubicBezTo>
                        <a:pt x="267858" y="457385"/>
                        <a:pt x="269420" y="453590"/>
                        <a:pt x="272248" y="450799"/>
                      </a:cubicBezTo>
                      <a:lnTo>
                        <a:pt x="321250" y="401835"/>
                      </a:lnTo>
                      <a:lnTo>
                        <a:pt x="272248" y="352833"/>
                      </a:lnTo>
                      <a:lnTo>
                        <a:pt x="272248" y="352796"/>
                      </a:lnTo>
                      <a:cubicBezTo>
                        <a:pt x="266481" y="346992"/>
                        <a:pt x="266481" y="337615"/>
                        <a:pt x="272248" y="331811"/>
                      </a:cubicBezTo>
                      <a:cubicBezTo>
                        <a:pt x="275039" y="328984"/>
                        <a:pt x="278834" y="327421"/>
                        <a:pt x="282778" y="327421"/>
                      </a:cubicBezTo>
                      <a:close/>
                      <a:moveTo>
                        <a:pt x="610125" y="446522"/>
                      </a:moveTo>
                      <a:cubicBezTo>
                        <a:pt x="651053" y="446522"/>
                        <a:pt x="684501" y="479971"/>
                        <a:pt x="684501" y="520861"/>
                      </a:cubicBezTo>
                      <a:cubicBezTo>
                        <a:pt x="684501" y="561789"/>
                        <a:pt x="651053" y="595238"/>
                        <a:pt x="610125" y="595238"/>
                      </a:cubicBezTo>
                      <a:cubicBezTo>
                        <a:pt x="569197" y="595238"/>
                        <a:pt x="535748" y="561789"/>
                        <a:pt x="535748" y="520861"/>
                      </a:cubicBezTo>
                      <a:cubicBezTo>
                        <a:pt x="535748" y="479933"/>
                        <a:pt x="569197" y="446522"/>
                        <a:pt x="610125" y="446522"/>
                      </a:cubicBezTo>
                      <a:close/>
                      <a:moveTo>
                        <a:pt x="610125" y="476287"/>
                      </a:moveTo>
                      <a:cubicBezTo>
                        <a:pt x="585307" y="476287"/>
                        <a:pt x="565550" y="496044"/>
                        <a:pt x="565550" y="520861"/>
                      </a:cubicBezTo>
                      <a:cubicBezTo>
                        <a:pt x="565550" y="545679"/>
                        <a:pt x="585307" y="565584"/>
                        <a:pt x="610125" y="565584"/>
                      </a:cubicBezTo>
                      <a:cubicBezTo>
                        <a:pt x="634942" y="565584"/>
                        <a:pt x="654699" y="545679"/>
                        <a:pt x="654699" y="520861"/>
                      </a:cubicBezTo>
                      <a:cubicBezTo>
                        <a:pt x="654699" y="496044"/>
                        <a:pt x="634942" y="476287"/>
                        <a:pt x="610125" y="476287"/>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160" name="Group 159">
                <a:extLst>
                  <a:ext uri="{FF2B5EF4-FFF2-40B4-BE49-F238E27FC236}">
                    <a16:creationId xmlns:a16="http://schemas.microsoft.com/office/drawing/2014/main" id="{E5A5CB87-C2D4-70EE-C3EE-06C282307B1D}"/>
                  </a:ext>
                </a:extLst>
              </p:cNvPr>
              <p:cNvGrpSpPr/>
              <p:nvPr/>
            </p:nvGrpSpPr>
            <p:grpSpPr>
              <a:xfrm>
                <a:off x="8483097" y="3992510"/>
                <a:ext cx="1910311" cy="1865832"/>
                <a:chOff x="8554217" y="3911230"/>
                <a:chExt cx="1910311" cy="1865832"/>
              </a:xfrm>
            </p:grpSpPr>
            <p:sp>
              <p:nvSpPr>
                <p:cNvPr id="176" name="Rectangle 175">
                  <a:extLst>
                    <a:ext uri="{FF2B5EF4-FFF2-40B4-BE49-F238E27FC236}">
                      <a16:creationId xmlns:a16="http://schemas.microsoft.com/office/drawing/2014/main" id="{98763CD5-79A9-F7EE-FBAE-B22558DF74C4}"/>
                    </a:ext>
                  </a:extLst>
                </p:cNvPr>
                <p:cNvSpPr/>
                <p:nvPr/>
              </p:nvSpPr>
              <p:spPr>
                <a:xfrm>
                  <a:off x="8554217" y="4252681"/>
                  <a:ext cx="1910311" cy="1524381"/>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77" name="Rectangle 176">
                  <a:extLst>
                    <a:ext uri="{FF2B5EF4-FFF2-40B4-BE49-F238E27FC236}">
                      <a16:creationId xmlns:a16="http://schemas.microsoft.com/office/drawing/2014/main" id="{6F83138E-7E4B-E845-51EB-18A9F2C1A394}"/>
                    </a:ext>
                  </a:extLst>
                </p:cNvPr>
                <p:cNvSpPr/>
                <p:nvPr/>
              </p:nvSpPr>
              <p:spPr>
                <a:xfrm>
                  <a:off x="8590873" y="4630150"/>
                  <a:ext cx="1836997" cy="769440"/>
                </a:xfrm>
                <a:prstGeom prst="rect">
                  <a:avLst/>
                </a:prstGeom>
              </p:spPr>
              <p:txBody>
                <a:bodyPr wrap="square" anchor="ctr">
                  <a:spAutoFit/>
                </a:bodyPr>
                <a:lstStyle/>
                <a:p>
                  <a:pPr algn="ctr" defTabSz="914126"/>
                  <a:r>
                    <a:rPr lang="en-US" sz="1100" b="1" dirty="0">
                      <a:solidFill>
                        <a:srgbClr val="00C9B7"/>
                      </a:solidFill>
                      <a:latin typeface="Century Gothic" panose="020B0502020202020204" pitchFamily="34" charset="0"/>
                      <a:cs typeface="Arial" panose="020B0604020202020204" pitchFamily="34" charset="0"/>
                    </a:rPr>
                    <a:t>Documentation:</a:t>
                  </a:r>
                </a:p>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references all applicable protocols, reports, and related documents.</a:t>
                  </a:r>
                </a:p>
              </p:txBody>
            </p:sp>
            <p:sp>
              <p:nvSpPr>
                <p:cNvPr id="178" name="Rectangle 177">
                  <a:extLst>
                    <a:ext uri="{FF2B5EF4-FFF2-40B4-BE49-F238E27FC236}">
                      <a16:creationId xmlns:a16="http://schemas.microsoft.com/office/drawing/2014/main" id="{7A7434C6-0B45-FB1A-1A49-27A11D2894A9}"/>
                    </a:ext>
                  </a:extLst>
                </p:cNvPr>
                <p:cNvSpPr/>
                <p:nvPr/>
              </p:nvSpPr>
              <p:spPr>
                <a:xfrm>
                  <a:off x="9104293" y="4231115"/>
                  <a:ext cx="810159" cy="10732"/>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79" name="Freeform: Shape 178">
                  <a:extLst>
                    <a:ext uri="{FF2B5EF4-FFF2-40B4-BE49-F238E27FC236}">
                      <a16:creationId xmlns:a16="http://schemas.microsoft.com/office/drawing/2014/main" id="{D24750C4-EA5E-7377-CE53-D0B6A7EDF332}"/>
                    </a:ext>
                  </a:extLst>
                </p:cNvPr>
                <p:cNvSpPr/>
                <p:nvPr/>
              </p:nvSpPr>
              <p:spPr>
                <a:xfrm>
                  <a:off x="9405682" y="3911230"/>
                  <a:ext cx="211080" cy="253931"/>
                </a:xfrm>
                <a:custGeom>
                  <a:avLst/>
                  <a:gdLst>
                    <a:gd name="connsiteX0" fmla="*/ 128817 w 728708"/>
                    <a:gd name="connsiteY0" fmla="*/ 813974 h 876637"/>
                    <a:gd name="connsiteX1" fmla="*/ 114157 w 728708"/>
                    <a:gd name="connsiteY1" fmla="*/ 799314 h 876637"/>
                    <a:gd name="connsiteX2" fmla="*/ 128817 w 728708"/>
                    <a:gd name="connsiteY2" fmla="*/ 784654 h 876637"/>
                    <a:gd name="connsiteX3" fmla="*/ 461259 w 728708"/>
                    <a:gd name="connsiteY3" fmla="*/ 784654 h 876637"/>
                    <a:gd name="connsiteX4" fmla="*/ 475919 w 728708"/>
                    <a:gd name="connsiteY4" fmla="*/ 799314 h 876637"/>
                    <a:gd name="connsiteX5" fmla="*/ 461259 w 728708"/>
                    <a:gd name="connsiteY5" fmla="*/ 813974 h 876637"/>
                    <a:gd name="connsiteX6" fmla="*/ 128817 w 728708"/>
                    <a:gd name="connsiteY6" fmla="*/ 728733 h 876637"/>
                    <a:gd name="connsiteX7" fmla="*/ 114157 w 728708"/>
                    <a:gd name="connsiteY7" fmla="*/ 714073 h 876637"/>
                    <a:gd name="connsiteX8" fmla="*/ 128817 w 728708"/>
                    <a:gd name="connsiteY8" fmla="*/ 699413 h 876637"/>
                    <a:gd name="connsiteX9" fmla="*/ 299115 w 728708"/>
                    <a:gd name="connsiteY9" fmla="*/ 699413 h 876637"/>
                    <a:gd name="connsiteX10" fmla="*/ 313775 w 728708"/>
                    <a:gd name="connsiteY10" fmla="*/ 714073 h 876637"/>
                    <a:gd name="connsiteX11" fmla="*/ 299115 w 728708"/>
                    <a:gd name="connsiteY11" fmla="*/ 728733 h 876637"/>
                    <a:gd name="connsiteX12" fmla="*/ 83053 w 728708"/>
                    <a:gd name="connsiteY12" fmla="*/ 414522 h 876637"/>
                    <a:gd name="connsiteX13" fmla="*/ 119515 w 728708"/>
                    <a:gd name="connsiteY13" fmla="*/ 414522 h 876637"/>
                    <a:gd name="connsiteX14" fmla="*/ 119515 w 728708"/>
                    <a:gd name="connsiteY14" fmla="*/ 284373 h 876637"/>
                    <a:gd name="connsiteX15" fmla="*/ 159364 w 728708"/>
                    <a:gd name="connsiteY15" fmla="*/ 244524 h 876637"/>
                    <a:gd name="connsiteX16" fmla="*/ 248996 w 728708"/>
                    <a:gd name="connsiteY16" fmla="*/ 244524 h 876637"/>
                    <a:gd name="connsiteX17" fmla="*/ 283189 w 728708"/>
                    <a:gd name="connsiteY17" fmla="*/ 116937 h 876637"/>
                    <a:gd name="connsiteX18" fmla="*/ 331968 w 728708"/>
                    <a:gd name="connsiteY18" fmla="*/ 88771 h 876637"/>
                    <a:gd name="connsiteX19" fmla="*/ 473052 w 728708"/>
                    <a:gd name="connsiteY19" fmla="*/ 126574 h 876637"/>
                    <a:gd name="connsiteX20" fmla="*/ 454820 w 728708"/>
                    <a:gd name="connsiteY20" fmla="*/ 58448 h 876637"/>
                    <a:gd name="connsiteX21" fmla="*/ 409055 w 728708"/>
                    <a:gd name="connsiteY21" fmla="*/ 70690 h 876637"/>
                    <a:gd name="connsiteX22" fmla="*/ 355068 w 728708"/>
                    <a:gd name="connsiteY22" fmla="*/ 39511 h 876637"/>
                    <a:gd name="connsiteX23" fmla="*/ 345207 w 728708"/>
                    <a:gd name="connsiteY23" fmla="*/ 2601 h 876637"/>
                    <a:gd name="connsiteX24" fmla="*/ 7813 w 728708"/>
                    <a:gd name="connsiteY24" fmla="*/ 93052 h 876637"/>
                    <a:gd name="connsiteX25" fmla="*/ 371 w 728708"/>
                    <a:gd name="connsiteY25" fmla="*/ 105963 h 876637"/>
                    <a:gd name="connsiteX26" fmla="*/ 148834 w 728708"/>
                    <a:gd name="connsiteY26" fmla="*/ 414522 h 876637"/>
                    <a:gd name="connsiteX27" fmla="*/ 148834 w 728708"/>
                    <a:gd name="connsiteY27" fmla="*/ 284373 h 876637"/>
                    <a:gd name="connsiteX28" fmla="*/ 159364 w 728708"/>
                    <a:gd name="connsiteY28" fmla="*/ 273843 h 876637"/>
                    <a:gd name="connsiteX29" fmla="*/ 508589 w 728708"/>
                    <a:gd name="connsiteY29" fmla="*/ 273843 h 876637"/>
                    <a:gd name="connsiteX30" fmla="*/ 508589 w 728708"/>
                    <a:gd name="connsiteY30" fmla="*/ 312054 h 876637"/>
                    <a:gd name="connsiteX31" fmla="*/ 552716 w 728708"/>
                    <a:gd name="connsiteY31" fmla="*/ 356145 h 876637"/>
                    <a:gd name="connsiteX32" fmla="*/ 600118 w 728708"/>
                    <a:gd name="connsiteY32" fmla="*/ 356145 h 876637"/>
                    <a:gd name="connsiteX33" fmla="*/ 600118 w 728708"/>
                    <a:gd name="connsiteY33" fmla="*/ 530128 h 876637"/>
                    <a:gd name="connsiteX34" fmla="*/ 401131 w 728708"/>
                    <a:gd name="connsiteY34" fmla="*/ 530128 h 876637"/>
                    <a:gd name="connsiteX35" fmla="*/ 387551 w 728708"/>
                    <a:gd name="connsiteY35" fmla="*/ 523208 h 876637"/>
                    <a:gd name="connsiteX36" fmla="*/ 332001 w 728708"/>
                    <a:gd name="connsiteY36" fmla="*/ 435808 h 876637"/>
                    <a:gd name="connsiteX37" fmla="*/ 293231 w 728708"/>
                    <a:gd name="connsiteY37" fmla="*/ 414488 h 876637"/>
                    <a:gd name="connsiteX38" fmla="*/ 148794 w 728708"/>
                    <a:gd name="connsiteY38" fmla="*/ 414488 h 876637"/>
                    <a:gd name="connsiteX39" fmla="*/ 74718 w 728708"/>
                    <a:gd name="connsiteY39" fmla="*/ 876637 h 876637"/>
                    <a:gd name="connsiteX40" fmla="*/ 693253 w 728708"/>
                    <a:gd name="connsiteY40" fmla="*/ 876637 h 876637"/>
                    <a:gd name="connsiteX41" fmla="*/ 709847 w 728708"/>
                    <a:gd name="connsiteY41" fmla="*/ 860043 h 876637"/>
                    <a:gd name="connsiteX42" fmla="*/ 709847 w 728708"/>
                    <a:gd name="connsiteY42" fmla="*/ 576112 h 876637"/>
                    <a:gd name="connsiteX43" fmla="*/ 693253 w 728708"/>
                    <a:gd name="connsiteY43" fmla="*/ 559518 h 876637"/>
                    <a:gd name="connsiteX44" fmla="*/ 401178 w 728708"/>
                    <a:gd name="connsiteY44" fmla="*/ 559518 h 876637"/>
                    <a:gd name="connsiteX45" fmla="*/ 362408 w 728708"/>
                    <a:gd name="connsiteY45" fmla="*/ 538198 h 876637"/>
                    <a:gd name="connsiteX46" fmla="*/ 307304 w 728708"/>
                    <a:gd name="connsiteY46" fmla="*/ 451542 h 876637"/>
                    <a:gd name="connsiteX47" fmla="*/ 293277 w 728708"/>
                    <a:gd name="connsiteY47" fmla="*/ 443877 h 876637"/>
                    <a:gd name="connsiteX48" fmla="*/ 74726 w 728708"/>
                    <a:gd name="connsiteY48" fmla="*/ 443877 h 876637"/>
                    <a:gd name="connsiteX49" fmla="*/ 58131 w 728708"/>
                    <a:gd name="connsiteY49" fmla="*/ 460472 h 876637"/>
                    <a:gd name="connsiteX50" fmla="*/ 58131 w 728708"/>
                    <a:gd name="connsiteY50" fmla="*/ 860036 h 876637"/>
                    <a:gd name="connsiteX51" fmla="*/ 74726 w 728708"/>
                    <a:gd name="connsiteY51" fmla="*/ 876631 h 876637"/>
                    <a:gd name="connsiteX52" fmla="*/ 537909 w 728708"/>
                    <a:gd name="connsiteY52" fmla="*/ 279020 h 876637"/>
                    <a:gd name="connsiteX53" fmla="*/ 537909 w 728708"/>
                    <a:gd name="connsiteY53" fmla="*/ 312097 h 876637"/>
                    <a:gd name="connsiteX54" fmla="*/ 552718 w 728708"/>
                    <a:gd name="connsiteY54" fmla="*/ 326868 h 876637"/>
                    <a:gd name="connsiteX55" fmla="*/ 590595 w 728708"/>
                    <a:gd name="connsiteY55" fmla="*/ 326868 h 876637"/>
                    <a:gd name="connsiteX56" fmla="*/ 537948 w 728708"/>
                    <a:gd name="connsiteY56" fmla="*/ 279021 h 876637"/>
                    <a:gd name="connsiteX57" fmla="*/ 688671 w 728708"/>
                    <a:gd name="connsiteY57" fmla="*/ 220047 h 876637"/>
                    <a:gd name="connsiteX58" fmla="*/ 680113 w 728708"/>
                    <a:gd name="connsiteY58" fmla="*/ 252008 h 876637"/>
                    <a:gd name="connsiteX59" fmla="*/ 690569 w 728708"/>
                    <a:gd name="connsiteY59" fmla="*/ 270164 h 876637"/>
                    <a:gd name="connsiteX60" fmla="*/ 727181 w 728708"/>
                    <a:gd name="connsiteY60" fmla="*/ 279986 h 876637"/>
                    <a:gd name="connsiteX61" fmla="*/ 688672 w 728708"/>
                    <a:gd name="connsiteY61" fmla="*/ 220083 h 876637"/>
                    <a:gd name="connsiteX62" fmla="*/ 629288 w 728708"/>
                    <a:gd name="connsiteY62" fmla="*/ 530200 h 876637"/>
                    <a:gd name="connsiteX63" fmla="*/ 629288 w 728708"/>
                    <a:gd name="connsiteY63" fmla="*/ 342824 h 876637"/>
                    <a:gd name="connsiteX64" fmla="*/ 617494 w 728708"/>
                    <a:gd name="connsiteY64" fmla="*/ 311793 h 876637"/>
                    <a:gd name="connsiteX65" fmla="*/ 553832 w 728708"/>
                    <a:gd name="connsiteY65" fmla="*/ 253974 h 876637"/>
                    <a:gd name="connsiteX66" fmla="*/ 529536 w 728708"/>
                    <a:gd name="connsiteY66" fmla="*/ 244560 h 876637"/>
                    <a:gd name="connsiteX67" fmla="*/ 279286 w 728708"/>
                    <a:gd name="connsiteY67" fmla="*/ 244560 h 876637"/>
                    <a:gd name="connsiteX68" fmla="*/ 311433 w 728708"/>
                    <a:gd name="connsiteY68" fmla="*/ 124564 h 876637"/>
                    <a:gd name="connsiteX69" fmla="*/ 324344 w 728708"/>
                    <a:gd name="connsiteY69" fmla="*/ 117123 h 876637"/>
                    <a:gd name="connsiteX70" fmla="*/ 661662 w 728708"/>
                    <a:gd name="connsiteY70" fmla="*/ 207499 h 876637"/>
                    <a:gd name="connsiteX71" fmla="*/ 651765 w 728708"/>
                    <a:gd name="connsiteY71" fmla="*/ 244408 h 876637"/>
                    <a:gd name="connsiteX72" fmla="*/ 682944 w 728708"/>
                    <a:gd name="connsiteY72" fmla="*/ 298396 h 876637"/>
                    <a:gd name="connsiteX73" fmla="*/ 728708 w 728708"/>
                    <a:gd name="connsiteY73" fmla="*/ 310638 h 876637"/>
                    <a:gd name="connsiteX74" fmla="*/ 669884 w 728708"/>
                    <a:gd name="connsiteY74" fmla="*/ 530160 h 876637"/>
                    <a:gd name="connsiteX75" fmla="*/ 629217 w 728708"/>
                    <a:gd name="connsiteY75" fmla="*/ 530160 h 876637"/>
                    <a:gd name="connsiteX76" fmla="*/ 374790 w 728708"/>
                    <a:gd name="connsiteY76" fmla="*/ 0 h 876637"/>
                    <a:gd name="connsiteX77" fmla="*/ 438116 w 728708"/>
                    <a:gd name="connsiteY77" fmla="*/ 32631 h 876637"/>
                    <a:gd name="connsiteX78" fmla="*/ 401504 w 728708"/>
                    <a:gd name="connsiteY78" fmla="*/ 42416 h 876637"/>
                    <a:gd name="connsiteX79" fmla="*/ 383347 w 728708"/>
                    <a:gd name="connsiteY79" fmla="*/ 31960 h 876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28708" h="876637">
                      <a:moveTo>
                        <a:pt x="128817" y="813974"/>
                      </a:moveTo>
                      <a:cubicBezTo>
                        <a:pt x="120706" y="813974"/>
                        <a:pt x="114157" y="807426"/>
                        <a:pt x="114157" y="799314"/>
                      </a:cubicBezTo>
                      <a:cubicBezTo>
                        <a:pt x="114157" y="791203"/>
                        <a:pt x="120706" y="784654"/>
                        <a:pt x="128817" y="784654"/>
                      </a:cubicBezTo>
                      <a:lnTo>
                        <a:pt x="461259" y="784654"/>
                      </a:lnTo>
                      <a:cubicBezTo>
                        <a:pt x="469370" y="784654"/>
                        <a:pt x="475919" y="791203"/>
                        <a:pt x="475919" y="799314"/>
                      </a:cubicBezTo>
                      <a:cubicBezTo>
                        <a:pt x="475919" y="807425"/>
                        <a:pt x="469333" y="813974"/>
                        <a:pt x="461259" y="813974"/>
                      </a:cubicBezTo>
                      <a:close/>
                      <a:moveTo>
                        <a:pt x="128817" y="728733"/>
                      </a:moveTo>
                      <a:cubicBezTo>
                        <a:pt x="120706" y="728733"/>
                        <a:pt x="114157" y="722147"/>
                        <a:pt x="114157" y="714073"/>
                      </a:cubicBezTo>
                      <a:cubicBezTo>
                        <a:pt x="114157" y="705999"/>
                        <a:pt x="120706" y="699413"/>
                        <a:pt x="128817" y="699413"/>
                      </a:cubicBezTo>
                      <a:lnTo>
                        <a:pt x="299115" y="699413"/>
                      </a:lnTo>
                      <a:cubicBezTo>
                        <a:pt x="307189" y="699413"/>
                        <a:pt x="313775" y="705962"/>
                        <a:pt x="313775" y="714073"/>
                      </a:cubicBezTo>
                      <a:cubicBezTo>
                        <a:pt x="313775" y="722185"/>
                        <a:pt x="307189" y="728733"/>
                        <a:pt x="299115" y="728733"/>
                      </a:cubicBezTo>
                      <a:close/>
                      <a:moveTo>
                        <a:pt x="83053" y="414522"/>
                      </a:moveTo>
                      <a:lnTo>
                        <a:pt x="119515" y="414522"/>
                      </a:lnTo>
                      <a:lnTo>
                        <a:pt x="119515" y="284373"/>
                      </a:lnTo>
                      <a:cubicBezTo>
                        <a:pt x="119515" y="262383"/>
                        <a:pt x="137412" y="244524"/>
                        <a:pt x="159364" y="244524"/>
                      </a:cubicBezTo>
                      <a:lnTo>
                        <a:pt x="248996" y="244524"/>
                      </a:lnTo>
                      <a:lnTo>
                        <a:pt x="283189" y="116937"/>
                      </a:lnTo>
                      <a:cubicBezTo>
                        <a:pt x="288844" y="95841"/>
                        <a:pt x="310796" y="83078"/>
                        <a:pt x="331968" y="88771"/>
                      </a:cubicBezTo>
                      <a:lnTo>
                        <a:pt x="473052" y="126574"/>
                      </a:lnTo>
                      <a:lnTo>
                        <a:pt x="454820" y="58448"/>
                      </a:lnTo>
                      <a:lnTo>
                        <a:pt x="409055" y="70690"/>
                      </a:lnTo>
                      <a:cubicBezTo>
                        <a:pt x="385615" y="76978"/>
                        <a:pt x="361356" y="62988"/>
                        <a:pt x="355068" y="39511"/>
                      </a:cubicBezTo>
                      <a:lnTo>
                        <a:pt x="345207" y="2601"/>
                      </a:lnTo>
                      <a:lnTo>
                        <a:pt x="7813" y="93052"/>
                      </a:lnTo>
                      <a:cubicBezTo>
                        <a:pt x="2157" y="94577"/>
                        <a:pt x="-1154" y="100307"/>
                        <a:pt x="371" y="105963"/>
                      </a:cubicBezTo>
                      <a:close/>
                      <a:moveTo>
                        <a:pt x="148834" y="414522"/>
                      </a:moveTo>
                      <a:lnTo>
                        <a:pt x="148834" y="284373"/>
                      </a:lnTo>
                      <a:cubicBezTo>
                        <a:pt x="148834" y="278606"/>
                        <a:pt x="153597" y="273843"/>
                        <a:pt x="159364" y="273843"/>
                      </a:cubicBezTo>
                      <a:lnTo>
                        <a:pt x="508589" y="273843"/>
                      </a:lnTo>
                      <a:lnTo>
                        <a:pt x="508589" y="312054"/>
                      </a:lnTo>
                      <a:cubicBezTo>
                        <a:pt x="508589" y="336351"/>
                        <a:pt x="528383" y="356145"/>
                        <a:pt x="552716" y="356145"/>
                      </a:cubicBezTo>
                      <a:lnTo>
                        <a:pt x="600118" y="356145"/>
                      </a:lnTo>
                      <a:lnTo>
                        <a:pt x="600118" y="530128"/>
                      </a:lnTo>
                      <a:lnTo>
                        <a:pt x="401131" y="530128"/>
                      </a:lnTo>
                      <a:cubicBezTo>
                        <a:pt x="395699" y="530128"/>
                        <a:pt x="390341" y="527635"/>
                        <a:pt x="387551" y="523208"/>
                      </a:cubicBezTo>
                      <a:lnTo>
                        <a:pt x="332001" y="435808"/>
                      </a:lnTo>
                      <a:cubicBezTo>
                        <a:pt x="323406" y="422302"/>
                        <a:pt x="309230" y="414488"/>
                        <a:pt x="293231" y="414488"/>
                      </a:cubicBezTo>
                      <a:lnTo>
                        <a:pt x="148794" y="414488"/>
                      </a:lnTo>
                      <a:close/>
                      <a:moveTo>
                        <a:pt x="74718" y="876637"/>
                      </a:moveTo>
                      <a:lnTo>
                        <a:pt x="693253" y="876637"/>
                      </a:lnTo>
                      <a:cubicBezTo>
                        <a:pt x="702406" y="876637"/>
                        <a:pt x="709847" y="869159"/>
                        <a:pt x="709847" y="860043"/>
                      </a:cubicBezTo>
                      <a:lnTo>
                        <a:pt x="709847" y="576112"/>
                      </a:lnTo>
                      <a:cubicBezTo>
                        <a:pt x="709847" y="566959"/>
                        <a:pt x="702368" y="559518"/>
                        <a:pt x="693253" y="559518"/>
                      </a:cubicBezTo>
                      <a:lnTo>
                        <a:pt x="401178" y="559518"/>
                      </a:lnTo>
                      <a:cubicBezTo>
                        <a:pt x="385253" y="559518"/>
                        <a:pt x="370966" y="551704"/>
                        <a:pt x="362408" y="538198"/>
                      </a:cubicBezTo>
                      <a:lnTo>
                        <a:pt x="307304" y="451542"/>
                      </a:lnTo>
                      <a:cubicBezTo>
                        <a:pt x="304067" y="446445"/>
                        <a:pt x="299305" y="443877"/>
                        <a:pt x="293277" y="443877"/>
                      </a:cubicBezTo>
                      <a:lnTo>
                        <a:pt x="74726" y="443877"/>
                      </a:lnTo>
                      <a:cubicBezTo>
                        <a:pt x="65573" y="443877"/>
                        <a:pt x="58131" y="451356"/>
                        <a:pt x="58131" y="460472"/>
                      </a:cubicBezTo>
                      <a:lnTo>
                        <a:pt x="58131" y="860036"/>
                      </a:lnTo>
                      <a:cubicBezTo>
                        <a:pt x="58131" y="869152"/>
                        <a:pt x="65610" y="876631"/>
                        <a:pt x="74726" y="876631"/>
                      </a:cubicBezTo>
                      <a:close/>
                      <a:moveTo>
                        <a:pt x="537909" y="279020"/>
                      </a:moveTo>
                      <a:lnTo>
                        <a:pt x="537909" y="312097"/>
                      </a:lnTo>
                      <a:cubicBezTo>
                        <a:pt x="537909" y="320208"/>
                        <a:pt x="544570" y="326868"/>
                        <a:pt x="552718" y="326868"/>
                      </a:cubicBezTo>
                      <a:lnTo>
                        <a:pt x="590595" y="326868"/>
                      </a:lnTo>
                      <a:lnTo>
                        <a:pt x="537948" y="279021"/>
                      </a:lnTo>
                      <a:close/>
                      <a:moveTo>
                        <a:pt x="688671" y="220047"/>
                      </a:moveTo>
                      <a:lnTo>
                        <a:pt x="680113" y="252008"/>
                      </a:lnTo>
                      <a:cubicBezTo>
                        <a:pt x="677993" y="259933"/>
                        <a:pt x="682718" y="268044"/>
                        <a:pt x="690569" y="270164"/>
                      </a:cubicBezTo>
                      <a:lnTo>
                        <a:pt x="727181" y="279986"/>
                      </a:lnTo>
                      <a:lnTo>
                        <a:pt x="688672" y="220083"/>
                      </a:lnTo>
                      <a:close/>
                      <a:moveTo>
                        <a:pt x="629288" y="530200"/>
                      </a:moveTo>
                      <a:lnTo>
                        <a:pt x="629288" y="342824"/>
                      </a:lnTo>
                      <a:cubicBezTo>
                        <a:pt x="629847" y="330545"/>
                        <a:pt x="626944" y="320388"/>
                        <a:pt x="617494" y="311793"/>
                      </a:cubicBezTo>
                      <a:lnTo>
                        <a:pt x="553832" y="253974"/>
                      </a:lnTo>
                      <a:cubicBezTo>
                        <a:pt x="547098" y="247835"/>
                        <a:pt x="538614" y="244560"/>
                        <a:pt x="529536" y="244560"/>
                      </a:cubicBezTo>
                      <a:lnTo>
                        <a:pt x="279286" y="244560"/>
                      </a:lnTo>
                      <a:lnTo>
                        <a:pt x="311433" y="124564"/>
                      </a:lnTo>
                      <a:cubicBezTo>
                        <a:pt x="312958" y="118872"/>
                        <a:pt x="318725" y="115597"/>
                        <a:pt x="324344" y="117123"/>
                      </a:cubicBezTo>
                      <a:lnTo>
                        <a:pt x="661662" y="207499"/>
                      </a:lnTo>
                      <a:lnTo>
                        <a:pt x="651765" y="244408"/>
                      </a:lnTo>
                      <a:cubicBezTo>
                        <a:pt x="645477" y="267811"/>
                        <a:pt x="659466" y="292108"/>
                        <a:pt x="682944" y="298396"/>
                      </a:cubicBezTo>
                      <a:lnTo>
                        <a:pt x="728708" y="310638"/>
                      </a:lnTo>
                      <a:lnTo>
                        <a:pt x="669884" y="530160"/>
                      </a:lnTo>
                      <a:lnTo>
                        <a:pt x="629217" y="530160"/>
                      </a:lnTo>
                      <a:close/>
                      <a:moveTo>
                        <a:pt x="374790" y="0"/>
                      </a:moveTo>
                      <a:lnTo>
                        <a:pt x="438116" y="32631"/>
                      </a:lnTo>
                      <a:lnTo>
                        <a:pt x="401504" y="42416"/>
                      </a:lnTo>
                      <a:cubicBezTo>
                        <a:pt x="393579" y="44537"/>
                        <a:pt x="385468" y="39811"/>
                        <a:pt x="383347" y="31960"/>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161" name="Group 160">
                <a:extLst>
                  <a:ext uri="{FF2B5EF4-FFF2-40B4-BE49-F238E27FC236}">
                    <a16:creationId xmlns:a16="http://schemas.microsoft.com/office/drawing/2014/main" id="{2085A97B-EBA0-8858-C60D-DFBB4117CCA5}"/>
                  </a:ext>
                </a:extLst>
              </p:cNvPr>
              <p:cNvGrpSpPr/>
              <p:nvPr/>
            </p:nvGrpSpPr>
            <p:grpSpPr>
              <a:xfrm>
                <a:off x="10043629" y="2332012"/>
                <a:ext cx="1910311" cy="1843050"/>
                <a:chOff x="10114749" y="2250732"/>
                <a:chExt cx="1910311" cy="1843050"/>
              </a:xfrm>
            </p:grpSpPr>
            <p:sp>
              <p:nvSpPr>
                <p:cNvPr id="172" name="Rectangle 171">
                  <a:extLst>
                    <a:ext uri="{FF2B5EF4-FFF2-40B4-BE49-F238E27FC236}">
                      <a16:creationId xmlns:a16="http://schemas.microsoft.com/office/drawing/2014/main" id="{4ED39B45-D850-DE0D-4DDF-28403C70B725}"/>
                    </a:ext>
                  </a:extLst>
                </p:cNvPr>
                <p:cNvSpPr/>
                <p:nvPr/>
              </p:nvSpPr>
              <p:spPr>
                <a:xfrm>
                  <a:off x="10114749" y="2569401"/>
                  <a:ext cx="1910311" cy="1524381"/>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73" name="Rectangle 172">
                  <a:extLst>
                    <a:ext uri="{FF2B5EF4-FFF2-40B4-BE49-F238E27FC236}">
                      <a16:creationId xmlns:a16="http://schemas.microsoft.com/office/drawing/2014/main" id="{D756CC5B-950B-E0F2-69C0-8182B37C21CC}"/>
                    </a:ext>
                  </a:extLst>
                </p:cNvPr>
                <p:cNvSpPr/>
                <p:nvPr/>
              </p:nvSpPr>
              <p:spPr>
                <a:xfrm>
                  <a:off x="10151405" y="2608317"/>
                  <a:ext cx="1836997" cy="1446549"/>
                </a:xfrm>
                <a:prstGeom prst="rect">
                  <a:avLst/>
                </a:prstGeom>
              </p:spPr>
              <p:txBody>
                <a:bodyPr wrap="square" anchor="ctr">
                  <a:spAutoFit/>
                </a:bodyPr>
                <a:lstStyle/>
                <a:p>
                  <a:pPr algn="ctr" defTabSz="914126"/>
                  <a:r>
                    <a:rPr lang="en-US" sz="1100" b="1" dirty="0">
                      <a:solidFill>
                        <a:srgbClr val="00C9B7"/>
                      </a:solidFill>
                      <a:latin typeface="Century Gothic" panose="020B0502020202020204" pitchFamily="34" charset="0"/>
                      <a:cs typeface="Arial" panose="020B0604020202020204" pitchFamily="34" charset="0"/>
                    </a:rPr>
                    <a:t>Compliance and Review:</a:t>
                  </a:r>
                </a:p>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includes compliance requirements and specifies the frequency of reviews and updates to ensure the plan remains current.</a:t>
                  </a:r>
                </a:p>
              </p:txBody>
            </p:sp>
            <p:sp>
              <p:nvSpPr>
                <p:cNvPr id="174" name="Rectangle 173">
                  <a:extLst>
                    <a:ext uri="{FF2B5EF4-FFF2-40B4-BE49-F238E27FC236}">
                      <a16:creationId xmlns:a16="http://schemas.microsoft.com/office/drawing/2014/main" id="{AD0E1094-EC57-4704-1D67-9D6D5313BB34}"/>
                    </a:ext>
                  </a:extLst>
                </p:cNvPr>
                <p:cNvSpPr/>
                <p:nvPr/>
              </p:nvSpPr>
              <p:spPr>
                <a:xfrm>
                  <a:off x="10664825" y="2547835"/>
                  <a:ext cx="810159" cy="10732"/>
                </a:xfrm>
                <a:prstGeom prst="rect">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75" name="Freeform: Shape 174">
                  <a:extLst>
                    <a:ext uri="{FF2B5EF4-FFF2-40B4-BE49-F238E27FC236}">
                      <a16:creationId xmlns:a16="http://schemas.microsoft.com/office/drawing/2014/main" id="{3606DC8E-E163-7FDE-FFFE-ACA1D94752B4}"/>
                    </a:ext>
                  </a:extLst>
                </p:cNvPr>
                <p:cNvSpPr/>
                <p:nvPr/>
              </p:nvSpPr>
              <p:spPr>
                <a:xfrm>
                  <a:off x="10942161" y="2250732"/>
                  <a:ext cx="255486" cy="232805"/>
                </a:xfrm>
                <a:custGeom>
                  <a:avLst/>
                  <a:gdLst>
                    <a:gd name="connsiteX0" fmla="*/ 836170 w 882009"/>
                    <a:gd name="connsiteY0" fmla="*/ 664336 h 803711"/>
                    <a:gd name="connsiteX1" fmla="*/ 842272 w 882009"/>
                    <a:gd name="connsiteY1" fmla="*/ 664336 h 803711"/>
                    <a:gd name="connsiteX2" fmla="*/ 882009 w 882009"/>
                    <a:gd name="connsiteY2" fmla="*/ 624562 h 803711"/>
                    <a:gd name="connsiteX3" fmla="*/ 882009 w 882009"/>
                    <a:gd name="connsiteY3" fmla="*/ 39774 h 803711"/>
                    <a:gd name="connsiteX4" fmla="*/ 842272 w 882009"/>
                    <a:gd name="connsiteY4" fmla="*/ 0 h 803711"/>
                    <a:gd name="connsiteX5" fmla="*/ 371156 w 882009"/>
                    <a:gd name="connsiteY5" fmla="*/ 0 h 803711"/>
                    <a:gd name="connsiteX6" fmla="*/ 331382 w 882009"/>
                    <a:gd name="connsiteY6" fmla="*/ 39774 h 803711"/>
                    <a:gd name="connsiteX7" fmla="*/ 331382 w 882009"/>
                    <a:gd name="connsiteY7" fmla="*/ 45802 h 803711"/>
                    <a:gd name="connsiteX8" fmla="*/ 688121 w 882009"/>
                    <a:gd name="connsiteY8" fmla="*/ 45802 h 803711"/>
                    <a:gd name="connsiteX9" fmla="*/ 695823 w 882009"/>
                    <a:gd name="connsiteY9" fmla="*/ 48927 h 803711"/>
                    <a:gd name="connsiteX10" fmla="*/ 832336 w 882009"/>
                    <a:gd name="connsiteY10" fmla="*/ 165532 h 803711"/>
                    <a:gd name="connsiteX11" fmla="*/ 836131 w 882009"/>
                    <a:gd name="connsiteY11" fmla="*/ 173792 h 803711"/>
                    <a:gd name="connsiteX12" fmla="*/ 795652 w 882009"/>
                    <a:gd name="connsiteY12" fmla="*/ 162864 h 803711"/>
                    <a:gd name="connsiteX13" fmla="*/ 699059 w 882009"/>
                    <a:gd name="connsiteY13" fmla="*/ 80414 h 803711"/>
                    <a:gd name="connsiteX14" fmla="*/ 699059 w 882009"/>
                    <a:gd name="connsiteY14" fmla="*/ 162864 h 803711"/>
                    <a:gd name="connsiteX15" fmla="*/ 570471 w 882009"/>
                    <a:gd name="connsiteY15" fmla="*/ 552827 h 803711"/>
                    <a:gd name="connsiteX16" fmla="*/ 615045 w 882009"/>
                    <a:gd name="connsiteY16" fmla="*/ 552827 h 803711"/>
                    <a:gd name="connsiteX17" fmla="*/ 615045 w 882009"/>
                    <a:gd name="connsiteY17" fmla="*/ 574705 h 803711"/>
                    <a:gd name="connsiteX18" fmla="*/ 570471 w 882009"/>
                    <a:gd name="connsiteY18" fmla="*/ 574705 h 803711"/>
                    <a:gd name="connsiteX19" fmla="*/ 654559 w 882009"/>
                    <a:gd name="connsiteY19" fmla="*/ 552827 h 803711"/>
                    <a:gd name="connsiteX20" fmla="*/ 699133 w 882009"/>
                    <a:gd name="connsiteY20" fmla="*/ 552827 h 803711"/>
                    <a:gd name="connsiteX21" fmla="*/ 699133 w 882009"/>
                    <a:gd name="connsiteY21" fmla="*/ 574705 h 803711"/>
                    <a:gd name="connsiteX22" fmla="*/ 654559 w 882009"/>
                    <a:gd name="connsiteY22" fmla="*/ 574705 h 803711"/>
                    <a:gd name="connsiteX23" fmla="*/ 263701 w 882009"/>
                    <a:gd name="connsiteY23" fmla="*/ 596174 h 803711"/>
                    <a:gd name="connsiteX24" fmla="*/ 263701 w 882009"/>
                    <a:gd name="connsiteY24" fmla="*/ 692205 h 803711"/>
                    <a:gd name="connsiteX25" fmla="*/ 303475 w 882009"/>
                    <a:gd name="connsiteY25" fmla="*/ 731979 h 803711"/>
                    <a:gd name="connsiteX26" fmla="*/ 774515 w 882009"/>
                    <a:gd name="connsiteY26" fmla="*/ 731979 h 803711"/>
                    <a:gd name="connsiteX27" fmla="*/ 814289 w 882009"/>
                    <a:gd name="connsiteY27" fmla="*/ 692205 h 803711"/>
                    <a:gd name="connsiteX28" fmla="*/ 814289 w 882009"/>
                    <a:gd name="connsiteY28" fmla="*/ 184741 h 803711"/>
                    <a:gd name="connsiteX29" fmla="*/ 688121 w 882009"/>
                    <a:gd name="connsiteY29" fmla="*/ 184741 h 803711"/>
                    <a:gd name="connsiteX30" fmla="*/ 680382 w 882009"/>
                    <a:gd name="connsiteY30" fmla="*/ 181541 h 803711"/>
                    <a:gd name="connsiteX31" fmla="*/ 677182 w 882009"/>
                    <a:gd name="connsiteY31" fmla="*/ 173802 h 803711"/>
                    <a:gd name="connsiteX32" fmla="*/ 677182 w 882009"/>
                    <a:gd name="connsiteY32" fmla="*/ 67684 h 803711"/>
                    <a:gd name="connsiteX33" fmla="*/ 303478 w 882009"/>
                    <a:gd name="connsiteY33" fmla="*/ 67684 h 803711"/>
                    <a:gd name="connsiteX34" fmla="*/ 263704 w 882009"/>
                    <a:gd name="connsiteY34" fmla="*/ 107422 h 803711"/>
                    <a:gd name="connsiteX35" fmla="*/ 263704 w 882009"/>
                    <a:gd name="connsiteY35" fmla="*/ 169818 h 803711"/>
                    <a:gd name="connsiteX36" fmla="*/ 487503 w 882009"/>
                    <a:gd name="connsiteY36" fmla="*/ 204011 h 803711"/>
                    <a:gd name="connsiteX37" fmla="*/ 510572 w 882009"/>
                    <a:gd name="connsiteY37" fmla="*/ 224958 h 803711"/>
                    <a:gd name="connsiteX38" fmla="*/ 699253 w 882009"/>
                    <a:gd name="connsiteY38" fmla="*/ 224958 h 803711"/>
                    <a:gd name="connsiteX39" fmla="*/ 699253 w 882009"/>
                    <a:gd name="connsiteY39" fmla="*/ 246799 h 803711"/>
                    <a:gd name="connsiteX40" fmla="*/ 529108 w 882009"/>
                    <a:gd name="connsiteY40" fmla="*/ 246799 h 803711"/>
                    <a:gd name="connsiteX41" fmla="*/ 561069 w 882009"/>
                    <a:gd name="connsiteY41" fmla="*/ 306963 h 803711"/>
                    <a:gd name="connsiteX42" fmla="*/ 699257 w 882009"/>
                    <a:gd name="connsiteY42" fmla="*/ 306963 h 803711"/>
                    <a:gd name="connsiteX43" fmla="*/ 699257 w 882009"/>
                    <a:gd name="connsiteY43" fmla="*/ 328841 h 803711"/>
                    <a:gd name="connsiteX44" fmla="*/ 567546 w 882009"/>
                    <a:gd name="connsiteY44" fmla="*/ 328841 h 803711"/>
                    <a:gd name="connsiteX45" fmla="*/ 574020 w 882009"/>
                    <a:gd name="connsiteY45" fmla="*/ 388930 h 803711"/>
                    <a:gd name="connsiteX46" fmla="*/ 699254 w 882009"/>
                    <a:gd name="connsiteY46" fmla="*/ 388930 h 803711"/>
                    <a:gd name="connsiteX47" fmla="*/ 699254 w 882009"/>
                    <a:gd name="connsiteY47" fmla="*/ 410808 h 803711"/>
                    <a:gd name="connsiteX48" fmla="*/ 572458 w 882009"/>
                    <a:gd name="connsiteY48" fmla="*/ 410808 h 803711"/>
                    <a:gd name="connsiteX49" fmla="*/ 556570 w 882009"/>
                    <a:gd name="connsiteY49" fmla="*/ 470898 h 803711"/>
                    <a:gd name="connsiteX50" fmla="*/ 699254 w 882009"/>
                    <a:gd name="connsiteY50" fmla="*/ 470898 h 803711"/>
                    <a:gd name="connsiteX51" fmla="*/ 699254 w 882009"/>
                    <a:gd name="connsiteY51" fmla="*/ 492776 h 803711"/>
                    <a:gd name="connsiteX52" fmla="*/ 545959 w 882009"/>
                    <a:gd name="connsiteY52" fmla="*/ 492776 h 803711"/>
                    <a:gd name="connsiteX53" fmla="*/ 524714 w 882009"/>
                    <a:gd name="connsiteY53" fmla="*/ 524774 h 803711"/>
                    <a:gd name="connsiteX54" fmla="*/ 498371 w 882009"/>
                    <a:gd name="connsiteY54" fmla="*/ 552828 h 803711"/>
                    <a:gd name="connsiteX55" fmla="*/ 530891 w 882009"/>
                    <a:gd name="connsiteY55" fmla="*/ 552828 h 803711"/>
                    <a:gd name="connsiteX56" fmla="*/ 530891 w 882009"/>
                    <a:gd name="connsiteY56" fmla="*/ 574706 h 803711"/>
                    <a:gd name="connsiteX57" fmla="*/ 469872 w 882009"/>
                    <a:gd name="connsiteY57" fmla="*/ 574706 h 803711"/>
                    <a:gd name="connsiteX58" fmla="*/ 263703 w 882009"/>
                    <a:gd name="connsiteY58" fmla="*/ 596174 h 803711"/>
                    <a:gd name="connsiteX59" fmla="*/ 184413 w 882009"/>
                    <a:gd name="connsiteY59" fmla="*/ 602982 h 803711"/>
                    <a:gd name="connsiteX60" fmla="*/ 212020 w 882009"/>
                    <a:gd name="connsiteY60" fmla="*/ 568119 h 803711"/>
                    <a:gd name="connsiteX61" fmla="*/ 208336 w 882009"/>
                    <a:gd name="connsiteY61" fmla="*/ 565440 h 803711"/>
                    <a:gd name="connsiteX62" fmla="*/ 208225 w 882009"/>
                    <a:gd name="connsiteY62" fmla="*/ 565328 h 803711"/>
                    <a:gd name="connsiteX63" fmla="*/ 207890 w 882009"/>
                    <a:gd name="connsiteY63" fmla="*/ 565068 h 803711"/>
                    <a:gd name="connsiteX64" fmla="*/ 207853 w 882009"/>
                    <a:gd name="connsiteY64" fmla="*/ 565031 h 803711"/>
                    <a:gd name="connsiteX65" fmla="*/ 205062 w 882009"/>
                    <a:gd name="connsiteY65" fmla="*/ 562873 h 803711"/>
                    <a:gd name="connsiteX66" fmla="*/ 205025 w 882009"/>
                    <a:gd name="connsiteY66" fmla="*/ 562873 h 803711"/>
                    <a:gd name="connsiteX67" fmla="*/ 204764 w 882009"/>
                    <a:gd name="connsiteY67" fmla="*/ 562687 h 803711"/>
                    <a:gd name="connsiteX68" fmla="*/ 204616 w 882009"/>
                    <a:gd name="connsiteY68" fmla="*/ 562575 h 803711"/>
                    <a:gd name="connsiteX69" fmla="*/ 204504 w 882009"/>
                    <a:gd name="connsiteY69" fmla="*/ 562464 h 803711"/>
                    <a:gd name="connsiteX70" fmla="*/ 204504 w 882009"/>
                    <a:gd name="connsiteY70" fmla="*/ 562389 h 803711"/>
                    <a:gd name="connsiteX71" fmla="*/ 204355 w 882009"/>
                    <a:gd name="connsiteY71" fmla="*/ 562389 h 803711"/>
                    <a:gd name="connsiteX72" fmla="*/ 204095 w 882009"/>
                    <a:gd name="connsiteY72" fmla="*/ 562129 h 803711"/>
                    <a:gd name="connsiteX73" fmla="*/ 203946 w 882009"/>
                    <a:gd name="connsiteY73" fmla="*/ 562017 h 803711"/>
                    <a:gd name="connsiteX74" fmla="*/ 203909 w 882009"/>
                    <a:gd name="connsiteY74" fmla="*/ 562017 h 803711"/>
                    <a:gd name="connsiteX75" fmla="*/ 201899 w 882009"/>
                    <a:gd name="connsiteY75" fmla="*/ 560454 h 803711"/>
                    <a:gd name="connsiteX76" fmla="*/ 196690 w 882009"/>
                    <a:gd name="connsiteY76" fmla="*/ 556101 h 803711"/>
                    <a:gd name="connsiteX77" fmla="*/ 169120 w 882009"/>
                    <a:gd name="connsiteY77" fmla="*/ 590889 h 803711"/>
                    <a:gd name="connsiteX78" fmla="*/ 13182 w 882009"/>
                    <a:gd name="connsiteY78" fmla="*/ 770784 h 803711"/>
                    <a:gd name="connsiteX79" fmla="*/ 29404 w 882009"/>
                    <a:gd name="connsiteY79" fmla="*/ 783621 h 803711"/>
                    <a:gd name="connsiteX80" fmla="*/ 45663 w 882009"/>
                    <a:gd name="connsiteY80" fmla="*/ 796421 h 803711"/>
                    <a:gd name="connsiteX81" fmla="*/ 45663 w 882009"/>
                    <a:gd name="connsiteY81" fmla="*/ 796458 h 803711"/>
                    <a:gd name="connsiteX82" fmla="*/ 61364 w 882009"/>
                    <a:gd name="connsiteY82" fmla="*/ 803341 h 803711"/>
                    <a:gd name="connsiteX83" fmla="*/ 80898 w 882009"/>
                    <a:gd name="connsiteY83" fmla="*/ 801481 h 803711"/>
                    <a:gd name="connsiteX84" fmla="*/ 100469 w 882009"/>
                    <a:gd name="connsiteY84" fmla="*/ 790951 h 803711"/>
                    <a:gd name="connsiteX85" fmla="*/ 115612 w 882009"/>
                    <a:gd name="connsiteY85" fmla="*/ 772906 h 803711"/>
                    <a:gd name="connsiteX86" fmla="*/ 193672 w 882009"/>
                    <a:gd name="connsiteY86" fmla="*/ 638032 h 803711"/>
                    <a:gd name="connsiteX87" fmla="*/ 187979 w 882009"/>
                    <a:gd name="connsiteY87" fmla="*/ 633567 h 803711"/>
                    <a:gd name="connsiteX88" fmla="*/ 180017 w 882009"/>
                    <a:gd name="connsiteY88" fmla="*/ 627205 h 803711"/>
                    <a:gd name="connsiteX89" fmla="*/ 163237 w 882009"/>
                    <a:gd name="connsiteY89" fmla="*/ 614108 h 803711"/>
                    <a:gd name="connsiteX90" fmla="*/ 132987 w 882009"/>
                    <a:gd name="connsiteY90" fmla="*/ 590035 h 803711"/>
                    <a:gd name="connsiteX91" fmla="*/ 19878 w 882009"/>
                    <a:gd name="connsiteY91" fmla="*/ 697306 h 803711"/>
                    <a:gd name="connsiteX92" fmla="*/ 5850 w 882009"/>
                    <a:gd name="connsiteY92" fmla="*/ 716133 h 803711"/>
                    <a:gd name="connsiteX93" fmla="*/ 157 w 882009"/>
                    <a:gd name="connsiteY93" fmla="*/ 737676 h 803711"/>
                    <a:gd name="connsiteX94" fmla="*/ 2874 w 882009"/>
                    <a:gd name="connsiteY94" fmla="*/ 757135 h 803711"/>
                    <a:gd name="connsiteX95" fmla="*/ 13180 w 882009"/>
                    <a:gd name="connsiteY95" fmla="*/ 770790 h 803711"/>
                    <a:gd name="connsiteX96" fmla="*/ 454646 w 882009"/>
                    <a:gd name="connsiteY96" fmla="*/ 274037 h 803711"/>
                    <a:gd name="connsiteX97" fmla="*/ 325535 w 882009"/>
                    <a:gd name="connsiteY97" fmla="*/ 230169 h 803711"/>
                    <a:gd name="connsiteX98" fmla="*/ 212168 w 882009"/>
                    <a:gd name="connsiteY98" fmla="*/ 305885 h 803711"/>
                    <a:gd name="connsiteX99" fmla="*/ 203201 w 882009"/>
                    <a:gd name="connsiteY99" fmla="*/ 441950 h 803711"/>
                    <a:gd name="connsiteX100" fmla="*/ 305709 w 882009"/>
                    <a:gd name="connsiteY100" fmla="*/ 531879 h 803711"/>
                    <a:gd name="connsiteX101" fmla="*/ 439431 w 882009"/>
                    <a:gd name="connsiteY101" fmla="*/ 505276 h 803711"/>
                    <a:gd name="connsiteX102" fmla="*/ 499743 w 882009"/>
                    <a:gd name="connsiteY102" fmla="*/ 383013 h 803711"/>
                    <a:gd name="connsiteX103" fmla="*/ 454648 w 882009"/>
                    <a:gd name="connsiteY103" fmla="*/ 274037 h 803711"/>
                    <a:gd name="connsiteX104" fmla="*/ 345737 w 882009"/>
                    <a:gd name="connsiteY104" fmla="*/ 207026 h 803711"/>
                    <a:gd name="connsiteX105" fmla="*/ 485374 w 882009"/>
                    <a:gd name="connsiteY105" fmla="*/ 275822 h 803711"/>
                    <a:gd name="connsiteX106" fmla="*/ 515772 w 882009"/>
                    <a:gd name="connsiteY106" fmla="*/ 428518 h 803711"/>
                    <a:gd name="connsiteX107" fmla="*/ 413159 w 882009"/>
                    <a:gd name="connsiteY107" fmla="*/ 545571 h 803711"/>
                    <a:gd name="connsiteX108" fmla="*/ 257816 w 882009"/>
                    <a:gd name="connsiteY108" fmla="*/ 535413 h 803711"/>
                    <a:gd name="connsiteX109" fmla="*/ 171310 w 882009"/>
                    <a:gd name="connsiteY109" fmla="*/ 406006 h 803711"/>
                    <a:gd name="connsiteX110" fmla="*/ 221316 w 882009"/>
                    <a:gd name="connsiteY110" fmla="*/ 258588 h 803711"/>
                    <a:gd name="connsiteX111" fmla="*/ 345732 w 882009"/>
                    <a:gd name="connsiteY111" fmla="*/ 207019 h 803711"/>
                    <a:gd name="connsiteX112" fmla="*/ 363448 w 882009"/>
                    <a:gd name="connsiteY112" fmla="*/ 350349 h 803711"/>
                    <a:gd name="connsiteX113" fmla="*/ 345663 w 882009"/>
                    <a:gd name="connsiteY113" fmla="*/ 305626 h 803711"/>
                    <a:gd name="connsiteX114" fmla="*/ 327618 w 882009"/>
                    <a:gd name="connsiteY114" fmla="*/ 350386 h 803711"/>
                    <a:gd name="connsiteX115" fmla="*/ 318019 w 882009"/>
                    <a:gd name="connsiteY115" fmla="*/ 357641 h 803711"/>
                    <a:gd name="connsiteX116" fmla="*/ 269984 w 882009"/>
                    <a:gd name="connsiteY116" fmla="*/ 360730 h 803711"/>
                    <a:gd name="connsiteX117" fmla="*/ 306894 w 882009"/>
                    <a:gd name="connsiteY117" fmla="*/ 391574 h 803711"/>
                    <a:gd name="connsiteX118" fmla="*/ 310912 w 882009"/>
                    <a:gd name="connsiteY118" fmla="*/ 402997 h 803711"/>
                    <a:gd name="connsiteX119" fmla="*/ 298969 w 882009"/>
                    <a:gd name="connsiteY119" fmla="*/ 449654 h 803711"/>
                    <a:gd name="connsiteX120" fmla="*/ 339413 w 882009"/>
                    <a:gd name="connsiteY120" fmla="*/ 424316 h 803711"/>
                    <a:gd name="connsiteX121" fmla="*/ 339375 w 882009"/>
                    <a:gd name="connsiteY121" fmla="*/ 424353 h 803711"/>
                    <a:gd name="connsiteX122" fmla="*/ 351877 w 882009"/>
                    <a:gd name="connsiteY122" fmla="*/ 423795 h 803711"/>
                    <a:gd name="connsiteX123" fmla="*/ 392507 w 882009"/>
                    <a:gd name="connsiteY123" fmla="*/ 449542 h 803711"/>
                    <a:gd name="connsiteX124" fmla="*/ 380712 w 882009"/>
                    <a:gd name="connsiteY124" fmla="*/ 402624 h 803711"/>
                    <a:gd name="connsiteX125" fmla="*/ 384284 w 882009"/>
                    <a:gd name="connsiteY125" fmla="*/ 391276 h 803711"/>
                    <a:gd name="connsiteX126" fmla="*/ 421379 w 882009"/>
                    <a:gd name="connsiteY126" fmla="*/ 360579 h 803711"/>
                    <a:gd name="connsiteX127" fmla="*/ 372823 w 882009"/>
                    <a:gd name="connsiteY127" fmla="*/ 357193 h 803711"/>
                    <a:gd name="connsiteX128" fmla="*/ 363373 w 882009"/>
                    <a:gd name="connsiteY128" fmla="*/ 350347 h 803711"/>
                    <a:gd name="connsiteX129" fmla="*/ 356081 w 882009"/>
                    <a:gd name="connsiteY129" fmla="*/ 272735 h 803711"/>
                    <a:gd name="connsiteX130" fmla="*/ 381159 w 882009"/>
                    <a:gd name="connsiteY130" fmla="*/ 335913 h 803711"/>
                    <a:gd name="connsiteX131" fmla="*/ 450178 w 882009"/>
                    <a:gd name="connsiteY131" fmla="*/ 340638 h 803711"/>
                    <a:gd name="connsiteX132" fmla="*/ 450141 w 882009"/>
                    <a:gd name="connsiteY132" fmla="*/ 340638 h 803711"/>
                    <a:gd name="connsiteX133" fmla="*/ 460335 w 882009"/>
                    <a:gd name="connsiteY133" fmla="*/ 352209 h 803711"/>
                    <a:gd name="connsiteX134" fmla="*/ 456391 w 882009"/>
                    <a:gd name="connsiteY134" fmla="*/ 359911 h 803711"/>
                    <a:gd name="connsiteX135" fmla="*/ 403557 w 882009"/>
                    <a:gd name="connsiteY135" fmla="*/ 403629 h 803711"/>
                    <a:gd name="connsiteX136" fmla="*/ 420374 w 882009"/>
                    <a:gd name="connsiteY136" fmla="*/ 470713 h 803711"/>
                    <a:gd name="connsiteX137" fmla="*/ 420412 w 882009"/>
                    <a:gd name="connsiteY137" fmla="*/ 470713 h 803711"/>
                    <a:gd name="connsiteX138" fmla="*/ 416207 w 882009"/>
                    <a:gd name="connsiteY138" fmla="*/ 482322 h 803711"/>
                    <a:gd name="connsiteX139" fmla="*/ 403891 w 882009"/>
                    <a:gd name="connsiteY139" fmla="*/ 482546 h 803711"/>
                    <a:gd name="connsiteX140" fmla="*/ 403891 w 882009"/>
                    <a:gd name="connsiteY140" fmla="*/ 482583 h 803711"/>
                    <a:gd name="connsiteX141" fmla="*/ 345923 w 882009"/>
                    <a:gd name="connsiteY141" fmla="*/ 445822 h 803711"/>
                    <a:gd name="connsiteX142" fmla="*/ 287360 w 882009"/>
                    <a:gd name="connsiteY142" fmla="*/ 482583 h 803711"/>
                    <a:gd name="connsiteX143" fmla="*/ 287360 w 882009"/>
                    <a:gd name="connsiteY143" fmla="*/ 482620 h 803711"/>
                    <a:gd name="connsiteX144" fmla="*/ 272365 w 882009"/>
                    <a:gd name="connsiteY144" fmla="*/ 479123 h 803711"/>
                    <a:gd name="connsiteX145" fmla="*/ 271063 w 882009"/>
                    <a:gd name="connsiteY145" fmla="*/ 470677 h 803711"/>
                    <a:gd name="connsiteX146" fmla="*/ 288067 w 882009"/>
                    <a:gd name="connsiteY146" fmla="*/ 404224 h 803711"/>
                    <a:gd name="connsiteX147" fmla="*/ 235084 w 882009"/>
                    <a:gd name="connsiteY147" fmla="*/ 359874 h 803711"/>
                    <a:gd name="connsiteX148" fmla="*/ 233670 w 882009"/>
                    <a:gd name="connsiteY148" fmla="*/ 344507 h 803711"/>
                    <a:gd name="connsiteX149" fmla="*/ 241558 w 882009"/>
                    <a:gd name="connsiteY149" fmla="*/ 340601 h 803711"/>
                    <a:gd name="connsiteX150" fmla="*/ 309721 w 882009"/>
                    <a:gd name="connsiteY150" fmla="*/ 336285 h 803711"/>
                    <a:gd name="connsiteX151" fmla="*/ 335542 w 882009"/>
                    <a:gd name="connsiteY151" fmla="*/ 272102 h 803711"/>
                    <a:gd name="connsiteX152" fmla="*/ 345998 w 882009"/>
                    <a:gd name="connsiteY152" fmla="*/ 265256 h 803711"/>
                    <a:gd name="connsiteX153" fmla="*/ 356007 w 882009"/>
                    <a:gd name="connsiteY153" fmla="*/ 272698 h 803711"/>
                    <a:gd name="connsiteX154" fmla="*/ 474029 w 882009"/>
                    <a:gd name="connsiteY154" fmla="*/ 221055 h 803711"/>
                    <a:gd name="connsiteX155" fmla="*/ 279329 w 882009"/>
                    <a:gd name="connsiteY155" fmla="*/ 187270 h 803711"/>
                    <a:gd name="connsiteX156" fmla="*/ 145350 w 882009"/>
                    <a:gd name="connsiteY156" fmla="*/ 332489 h 803711"/>
                    <a:gd name="connsiteX157" fmla="*/ 194575 w 882009"/>
                    <a:gd name="connsiteY157" fmla="*/ 523846 h 803711"/>
                    <a:gd name="connsiteX158" fmla="*/ 203170 w 882009"/>
                    <a:gd name="connsiteY158" fmla="*/ 532366 h 803711"/>
                    <a:gd name="connsiteX159" fmla="*/ 210202 w 882009"/>
                    <a:gd name="connsiteY159" fmla="*/ 538915 h 803711"/>
                    <a:gd name="connsiteX160" fmla="*/ 215932 w 882009"/>
                    <a:gd name="connsiteY160" fmla="*/ 543826 h 803711"/>
                    <a:gd name="connsiteX161" fmla="*/ 217346 w 882009"/>
                    <a:gd name="connsiteY161" fmla="*/ 544979 h 803711"/>
                    <a:gd name="connsiteX162" fmla="*/ 217346 w 882009"/>
                    <a:gd name="connsiteY162" fmla="*/ 545017 h 803711"/>
                    <a:gd name="connsiteX163" fmla="*/ 218723 w 882009"/>
                    <a:gd name="connsiteY163" fmla="*/ 546133 h 803711"/>
                    <a:gd name="connsiteX164" fmla="*/ 225383 w 882009"/>
                    <a:gd name="connsiteY164" fmla="*/ 550970 h 803711"/>
                    <a:gd name="connsiteX165" fmla="*/ 233531 w 882009"/>
                    <a:gd name="connsiteY165" fmla="*/ 556402 h 803711"/>
                    <a:gd name="connsiteX166" fmla="*/ 243911 w 882009"/>
                    <a:gd name="connsiteY166" fmla="*/ 562839 h 803711"/>
                    <a:gd name="connsiteX167" fmla="*/ 243874 w 882009"/>
                    <a:gd name="connsiteY167" fmla="*/ 562839 h 803711"/>
                    <a:gd name="connsiteX168" fmla="*/ 385225 w 882009"/>
                    <a:gd name="connsiteY168" fmla="*/ 585758 h 803711"/>
                    <a:gd name="connsiteX169" fmla="*/ 507526 w 882009"/>
                    <a:gd name="connsiteY169" fmla="*/ 511344 h 803711"/>
                    <a:gd name="connsiteX170" fmla="*/ 507526 w 882009"/>
                    <a:gd name="connsiteY170" fmla="*/ 511269 h 803711"/>
                    <a:gd name="connsiteX171" fmla="*/ 550761 w 882009"/>
                    <a:gd name="connsiteY171" fmla="*/ 359241 h 803711"/>
                    <a:gd name="connsiteX172" fmla="*/ 473891 w 882009"/>
                    <a:gd name="connsiteY172" fmla="*/ 221090 h 80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882009" h="803711">
                      <a:moveTo>
                        <a:pt x="836170" y="664336"/>
                      </a:moveTo>
                      <a:lnTo>
                        <a:pt x="842272" y="664336"/>
                      </a:lnTo>
                      <a:cubicBezTo>
                        <a:pt x="864187" y="664262"/>
                        <a:pt x="881935" y="646477"/>
                        <a:pt x="882009" y="624562"/>
                      </a:cubicBezTo>
                      <a:lnTo>
                        <a:pt x="882009" y="39774"/>
                      </a:lnTo>
                      <a:cubicBezTo>
                        <a:pt x="881935" y="17859"/>
                        <a:pt x="864187" y="74"/>
                        <a:pt x="842272" y="0"/>
                      </a:cubicBezTo>
                      <a:lnTo>
                        <a:pt x="371156" y="0"/>
                      </a:lnTo>
                      <a:cubicBezTo>
                        <a:pt x="349241" y="74"/>
                        <a:pt x="331456" y="17859"/>
                        <a:pt x="331382" y="39774"/>
                      </a:cubicBezTo>
                      <a:lnTo>
                        <a:pt x="331382" y="45802"/>
                      </a:lnTo>
                      <a:lnTo>
                        <a:pt x="688121" y="45802"/>
                      </a:lnTo>
                      <a:cubicBezTo>
                        <a:pt x="690986" y="45802"/>
                        <a:pt x="693777" y="46918"/>
                        <a:pt x="695823" y="48927"/>
                      </a:cubicBezTo>
                      <a:lnTo>
                        <a:pt x="832336" y="165532"/>
                      </a:lnTo>
                      <a:cubicBezTo>
                        <a:pt x="834754" y="167579"/>
                        <a:pt x="836131" y="170630"/>
                        <a:pt x="836131" y="173792"/>
                      </a:cubicBezTo>
                      <a:close/>
                      <a:moveTo>
                        <a:pt x="795652" y="162864"/>
                      </a:moveTo>
                      <a:lnTo>
                        <a:pt x="699059" y="80414"/>
                      </a:lnTo>
                      <a:lnTo>
                        <a:pt x="699059" y="162864"/>
                      </a:lnTo>
                      <a:close/>
                      <a:moveTo>
                        <a:pt x="570471" y="552827"/>
                      </a:moveTo>
                      <a:lnTo>
                        <a:pt x="615045" y="552827"/>
                      </a:lnTo>
                      <a:lnTo>
                        <a:pt x="615045" y="574705"/>
                      </a:lnTo>
                      <a:lnTo>
                        <a:pt x="570471" y="574705"/>
                      </a:lnTo>
                      <a:close/>
                      <a:moveTo>
                        <a:pt x="654559" y="552827"/>
                      </a:moveTo>
                      <a:lnTo>
                        <a:pt x="699133" y="552827"/>
                      </a:lnTo>
                      <a:lnTo>
                        <a:pt x="699133" y="574705"/>
                      </a:lnTo>
                      <a:lnTo>
                        <a:pt x="654559" y="574705"/>
                      </a:lnTo>
                      <a:close/>
                      <a:moveTo>
                        <a:pt x="263701" y="596174"/>
                      </a:moveTo>
                      <a:lnTo>
                        <a:pt x="263701" y="692205"/>
                      </a:lnTo>
                      <a:cubicBezTo>
                        <a:pt x="263775" y="714120"/>
                        <a:pt x="281523" y="731868"/>
                        <a:pt x="303475" y="731979"/>
                      </a:cubicBezTo>
                      <a:lnTo>
                        <a:pt x="774515" y="731979"/>
                      </a:lnTo>
                      <a:cubicBezTo>
                        <a:pt x="796430" y="731868"/>
                        <a:pt x="814215" y="714120"/>
                        <a:pt x="814289" y="692205"/>
                      </a:cubicBezTo>
                      <a:lnTo>
                        <a:pt x="814289" y="184741"/>
                      </a:lnTo>
                      <a:lnTo>
                        <a:pt x="688121" y="184741"/>
                      </a:lnTo>
                      <a:cubicBezTo>
                        <a:pt x="685219" y="184741"/>
                        <a:pt x="682428" y="183588"/>
                        <a:pt x="680382" y="181541"/>
                      </a:cubicBezTo>
                      <a:cubicBezTo>
                        <a:pt x="678336" y="179495"/>
                        <a:pt x="677182" y="176704"/>
                        <a:pt x="677182" y="173802"/>
                      </a:cubicBezTo>
                      <a:lnTo>
                        <a:pt x="677182" y="67684"/>
                      </a:lnTo>
                      <a:lnTo>
                        <a:pt x="303478" y="67684"/>
                      </a:lnTo>
                      <a:cubicBezTo>
                        <a:pt x="281563" y="67796"/>
                        <a:pt x="263815" y="85506"/>
                        <a:pt x="263704" y="107422"/>
                      </a:cubicBezTo>
                      <a:lnTo>
                        <a:pt x="263704" y="169818"/>
                      </a:lnTo>
                      <a:cubicBezTo>
                        <a:pt x="339086" y="140796"/>
                        <a:pt x="424219" y="153819"/>
                        <a:pt x="487503" y="204011"/>
                      </a:cubicBezTo>
                      <a:cubicBezTo>
                        <a:pt x="495652" y="210485"/>
                        <a:pt x="503354" y="217480"/>
                        <a:pt x="510572" y="224958"/>
                      </a:cubicBezTo>
                      <a:lnTo>
                        <a:pt x="699253" y="224958"/>
                      </a:lnTo>
                      <a:lnTo>
                        <a:pt x="699253" y="246799"/>
                      </a:lnTo>
                      <a:lnTo>
                        <a:pt x="529108" y="246799"/>
                      </a:lnTo>
                      <a:cubicBezTo>
                        <a:pt x="542726" y="265105"/>
                        <a:pt x="553515" y="285420"/>
                        <a:pt x="561069" y="306963"/>
                      </a:cubicBezTo>
                      <a:lnTo>
                        <a:pt x="699257" y="306963"/>
                      </a:lnTo>
                      <a:lnTo>
                        <a:pt x="699257" y="328841"/>
                      </a:lnTo>
                      <a:lnTo>
                        <a:pt x="567546" y="328841"/>
                      </a:lnTo>
                      <a:cubicBezTo>
                        <a:pt x="572420" y="348486"/>
                        <a:pt x="574578" y="368690"/>
                        <a:pt x="574020" y="388930"/>
                      </a:cubicBezTo>
                      <a:lnTo>
                        <a:pt x="699254" y="388930"/>
                      </a:lnTo>
                      <a:lnTo>
                        <a:pt x="699254" y="410808"/>
                      </a:lnTo>
                      <a:lnTo>
                        <a:pt x="572458" y="410808"/>
                      </a:lnTo>
                      <a:cubicBezTo>
                        <a:pt x="569928" y="431458"/>
                        <a:pt x="564570" y="451662"/>
                        <a:pt x="556570" y="470898"/>
                      </a:cubicBezTo>
                      <a:lnTo>
                        <a:pt x="699254" y="470898"/>
                      </a:lnTo>
                      <a:lnTo>
                        <a:pt x="699254" y="492776"/>
                      </a:lnTo>
                      <a:lnTo>
                        <a:pt x="545959" y="492776"/>
                      </a:lnTo>
                      <a:cubicBezTo>
                        <a:pt x="539820" y="504012"/>
                        <a:pt x="532714" y="514728"/>
                        <a:pt x="524714" y="524774"/>
                      </a:cubicBezTo>
                      <a:cubicBezTo>
                        <a:pt x="516751" y="534857"/>
                        <a:pt x="507933" y="544233"/>
                        <a:pt x="498371" y="552828"/>
                      </a:cubicBezTo>
                      <a:lnTo>
                        <a:pt x="530891" y="552828"/>
                      </a:lnTo>
                      <a:lnTo>
                        <a:pt x="530891" y="574706"/>
                      </a:lnTo>
                      <a:lnTo>
                        <a:pt x="469872" y="574706"/>
                      </a:lnTo>
                      <a:cubicBezTo>
                        <a:pt x="408517" y="614406"/>
                        <a:pt x="331911" y="622368"/>
                        <a:pt x="263703" y="596174"/>
                      </a:cubicBezTo>
                      <a:close/>
                      <a:moveTo>
                        <a:pt x="184413" y="602982"/>
                      </a:moveTo>
                      <a:lnTo>
                        <a:pt x="212020" y="568119"/>
                      </a:lnTo>
                      <a:cubicBezTo>
                        <a:pt x="210755" y="567263"/>
                        <a:pt x="209564" y="566370"/>
                        <a:pt x="208336" y="565440"/>
                      </a:cubicBezTo>
                      <a:lnTo>
                        <a:pt x="208225" y="565328"/>
                      </a:lnTo>
                      <a:lnTo>
                        <a:pt x="207890" y="565068"/>
                      </a:lnTo>
                      <a:lnTo>
                        <a:pt x="207853" y="565031"/>
                      </a:lnTo>
                      <a:cubicBezTo>
                        <a:pt x="206922" y="564324"/>
                        <a:pt x="206029" y="563617"/>
                        <a:pt x="205062" y="562873"/>
                      </a:cubicBezTo>
                      <a:lnTo>
                        <a:pt x="205025" y="562873"/>
                      </a:lnTo>
                      <a:lnTo>
                        <a:pt x="204764" y="562687"/>
                      </a:lnTo>
                      <a:lnTo>
                        <a:pt x="204616" y="562575"/>
                      </a:lnTo>
                      <a:lnTo>
                        <a:pt x="204504" y="562464"/>
                      </a:lnTo>
                      <a:lnTo>
                        <a:pt x="204504" y="562389"/>
                      </a:lnTo>
                      <a:lnTo>
                        <a:pt x="204355" y="562389"/>
                      </a:lnTo>
                      <a:lnTo>
                        <a:pt x="204095" y="562129"/>
                      </a:lnTo>
                      <a:lnTo>
                        <a:pt x="203946" y="562017"/>
                      </a:lnTo>
                      <a:lnTo>
                        <a:pt x="203909" y="562017"/>
                      </a:lnTo>
                      <a:cubicBezTo>
                        <a:pt x="203239" y="561496"/>
                        <a:pt x="202606" y="561012"/>
                        <a:pt x="201899" y="560454"/>
                      </a:cubicBezTo>
                      <a:cubicBezTo>
                        <a:pt x="200151" y="559041"/>
                        <a:pt x="198402" y="557589"/>
                        <a:pt x="196690" y="556101"/>
                      </a:cubicBezTo>
                      <a:lnTo>
                        <a:pt x="169120" y="590889"/>
                      </a:lnTo>
                      <a:close/>
                      <a:moveTo>
                        <a:pt x="13182" y="770784"/>
                      </a:moveTo>
                      <a:lnTo>
                        <a:pt x="29404" y="783621"/>
                      </a:lnTo>
                      <a:cubicBezTo>
                        <a:pt x="51319" y="800922"/>
                        <a:pt x="10428" y="768627"/>
                        <a:pt x="45663" y="796421"/>
                      </a:cubicBezTo>
                      <a:lnTo>
                        <a:pt x="45663" y="796458"/>
                      </a:lnTo>
                      <a:cubicBezTo>
                        <a:pt x="50202" y="800067"/>
                        <a:pt x="55597" y="802448"/>
                        <a:pt x="61364" y="803341"/>
                      </a:cubicBezTo>
                      <a:cubicBezTo>
                        <a:pt x="67912" y="804197"/>
                        <a:pt x="74609" y="803565"/>
                        <a:pt x="80898" y="801481"/>
                      </a:cubicBezTo>
                      <a:cubicBezTo>
                        <a:pt x="88041" y="799286"/>
                        <a:pt x="94701" y="795677"/>
                        <a:pt x="100469" y="790951"/>
                      </a:cubicBezTo>
                      <a:cubicBezTo>
                        <a:pt x="106571" y="785891"/>
                        <a:pt x="111668" y="779789"/>
                        <a:pt x="115612" y="772906"/>
                      </a:cubicBezTo>
                      <a:lnTo>
                        <a:pt x="193672" y="638032"/>
                      </a:lnTo>
                      <a:lnTo>
                        <a:pt x="187979" y="633567"/>
                      </a:lnTo>
                      <a:lnTo>
                        <a:pt x="180017" y="627205"/>
                      </a:lnTo>
                      <a:lnTo>
                        <a:pt x="163237" y="614108"/>
                      </a:lnTo>
                      <a:lnTo>
                        <a:pt x="132987" y="590035"/>
                      </a:lnTo>
                      <a:lnTo>
                        <a:pt x="19878" y="697306"/>
                      </a:lnTo>
                      <a:cubicBezTo>
                        <a:pt x="14111" y="702664"/>
                        <a:pt x="9348" y="709064"/>
                        <a:pt x="5850" y="716133"/>
                      </a:cubicBezTo>
                      <a:cubicBezTo>
                        <a:pt x="2576" y="722868"/>
                        <a:pt x="641" y="730198"/>
                        <a:pt x="157" y="737676"/>
                      </a:cubicBezTo>
                      <a:cubicBezTo>
                        <a:pt x="-401" y="744261"/>
                        <a:pt x="530" y="750921"/>
                        <a:pt x="2874" y="757135"/>
                      </a:cubicBezTo>
                      <a:cubicBezTo>
                        <a:pt x="5032" y="762493"/>
                        <a:pt x="8603" y="767219"/>
                        <a:pt x="13180" y="770790"/>
                      </a:cubicBezTo>
                      <a:close/>
                      <a:moveTo>
                        <a:pt x="454646" y="274037"/>
                      </a:moveTo>
                      <a:cubicBezTo>
                        <a:pt x="420751" y="240141"/>
                        <a:pt x="373051" y="223919"/>
                        <a:pt x="325535" y="230169"/>
                      </a:cubicBezTo>
                      <a:cubicBezTo>
                        <a:pt x="278021" y="236420"/>
                        <a:pt x="236127" y="264400"/>
                        <a:pt x="212168" y="305885"/>
                      </a:cubicBezTo>
                      <a:cubicBezTo>
                        <a:pt x="188170" y="347409"/>
                        <a:pt x="184895" y="397675"/>
                        <a:pt x="203201" y="441950"/>
                      </a:cubicBezTo>
                      <a:cubicBezTo>
                        <a:pt x="221545" y="486226"/>
                        <a:pt x="259421" y="519452"/>
                        <a:pt x="305709" y="531879"/>
                      </a:cubicBezTo>
                      <a:cubicBezTo>
                        <a:pt x="351995" y="544269"/>
                        <a:pt x="401407" y="534447"/>
                        <a:pt x="439431" y="505276"/>
                      </a:cubicBezTo>
                      <a:cubicBezTo>
                        <a:pt x="477457" y="476106"/>
                        <a:pt x="499743" y="430936"/>
                        <a:pt x="499743" y="383013"/>
                      </a:cubicBezTo>
                      <a:cubicBezTo>
                        <a:pt x="499818" y="342122"/>
                        <a:pt x="483596" y="302906"/>
                        <a:pt x="454648" y="274037"/>
                      </a:cubicBezTo>
                      <a:close/>
                      <a:moveTo>
                        <a:pt x="345737" y="207026"/>
                      </a:moveTo>
                      <a:cubicBezTo>
                        <a:pt x="400432" y="207026"/>
                        <a:pt x="452036" y="232439"/>
                        <a:pt x="485374" y="275822"/>
                      </a:cubicBezTo>
                      <a:cubicBezTo>
                        <a:pt x="518674" y="319243"/>
                        <a:pt x="529911" y="375644"/>
                        <a:pt x="515772" y="428518"/>
                      </a:cubicBezTo>
                      <a:cubicBezTo>
                        <a:pt x="501633" y="481352"/>
                        <a:pt x="463720" y="524625"/>
                        <a:pt x="413159" y="545571"/>
                      </a:cubicBezTo>
                      <a:cubicBezTo>
                        <a:pt x="362632" y="566518"/>
                        <a:pt x="305222" y="562760"/>
                        <a:pt x="257816" y="535413"/>
                      </a:cubicBezTo>
                      <a:cubicBezTo>
                        <a:pt x="210451" y="508066"/>
                        <a:pt x="178491" y="460255"/>
                        <a:pt x="171310" y="406006"/>
                      </a:cubicBezTo>
                      <a:cubicBezTo>
                        <a:pt x="164166" y="351759"/>
                        <a:pt x="182658" y="297288"/>
                        <a:pt x="221316" y="258588"/>
                      </a:cubicBezTo>
                      <a:cubicBezTo>
                        <a:pt x="254281" y="225510"/>
                        <a:pt x="299042" y="206981"/>
                        <a:pt x="345732" y="207019"/>
                      </a:cubicBezTo>
                      <a:close/>
                      <a:moveTo>
                        <a:pt x="363448" y="350349"/>
                      </a:moveTo>
                      <a:lnTo>
                        <a:pt x="345663" y="305626"/>
                      </a:lnTo>
                      <a:lnTo>
                        <a:pt x="327618" y="350386"/>
                      </a:lnTo>
                      <a:cubicBezTo>
                        <a:pt x="326167" y="354516"/>
                        <a:pt x="322372" y="357381"/>
                        <a:pt x="318019" y="357641"/>
                      </a:cubicBezTo>
                      <a:lnTo>
                        <a:pt x="269984" y="360730"/>
                      </a:lnTo>
                      <a:lnTo>
                        <a:pt x="306894" y="391574"/>
                      </a:lnTo>
                      <a:cubicBezTo>
                        <a:pt x="310428" y="394216"/>
                        <a:pt x="312028" y="398755"/>
                        <a:pt x="310912" y="402997"/>
                      </a:cubicBezTo>
                      <a:lnTo>
                        <a:pt x="298969" y="449654"/>
                      </a:lnTo>
                      <a:lnTo>
                        <a:pt x="339413" y="424316"/>
                      </a:lnTo>
                      <a:lnTo>
                        <a:pt x="339375" y="424353"/>
                      </a:lnTo>
                      <a:cubicBezTo>
                        <a:pt x="343022" y="421562"/>
                        <a:pt x="348007" y="421339"/>
                        <a:pt x="351877" y="423795"/>
                      </a:cubicBezTo>
                      <a:lnTo>
                        <a:pt x="392507" y="449542"/>
                      </a:lnTo>
                      <a:lnTo>
                        <a:pt x="380712" y="402624"/>
                      </a:lnTo>
                      <a:cubicBezTo>
                        <a:pt x="379559" y="398456"/>
                        <a:pt x="380972" y="394029"/>
                        <a:pt x="384284" y="391276"/>
                      </a:cubicBezTo>
                      <a:lnTo>
                        <a:pt x="421379" y="360579"/>
                      </a:lnTo>
                      <a:lnTo>
                        <a:pt x="372823" y="357193"/>
                      </a:lnTo>
                      <a:cubicBezTo>
                        <a:pt x="368619" y="356896"/>
                        <a:pt x="364973" y="354217"/>
                        <a:pt x="363373" y="350347"/>
                      </a:cubicBezTo>
                      <a:close/>
                      <a:moveTo>
                        <a:pt x="356081" y="272735"/>
                      </a:moveTo>
                      <a:lnTo>
                        <a:pt x="381159" y="335913"/>
                      </a:lnTo>
                      <a:lnTo>
                        <a:pt x="450178" y="340638"/>
                      </a:lnTo>
                      <a:lnTo>
                        <a:pt x="450141" y="340638"/>
                      </a:lnTo>
                      <a:cubicBezTo>
                        <a:pt x="456168" y="341010"/>
                        <a:pt x="460708" y="346182"/>
                        <a:pt x="460335" y="352209"/>
                      </a:cubicBezTo>
                      <a:cubicBezTo>
                        <a:pt x="460112" y="355223"/>
                        <a:pt x="458698" y="357976"/>
                        <a:pt x="456391" y="359911"/>
                      </a:cubicBezTo>
                      <a:lnTo>
                        <a:pt x="403557" y="403629"/>
                      </a:lnTo>
                      <a:lnTo>
                        <a:pt x="420374" y="470713"/>
                      </a:lnTo>
                      <a:lnTo>
                        <a:pt x="420412" y="470713"/>
                      </a:lnTo>
                      <a:cubicBezTo>
                        <a:pt x="421565" y="475067"/>
                        <a:pt x="419891" y="479680"/>
                        <a:pt x="416207" y="482322"/>
                      </a:cubicBezTo>
                      <a:cubicBezTo>
                        <a:pt x="412561" y="484964"/>
                        <a:pt x="407649" y="485039"/>
                        <a:pt x="403891" y="482546"/>
                      </a:cubicBezTo>
                      <a:lnTo>
                        <a:pt x="403891" y="482583"/>
                      </a:lnTo>
                      <a:lnTo>
                        <a:pt x="345923" y="445822"/>
                      </a:lnTo>
                      <a:lnTo>
                        <a:pt x="287360" y="482583"/>
                      </a:lnTo>
                      <a:lnTo>
                        <a:pt x="287360" y="482620"/>
                      </a:lnTo>
                      <a:cubicBezTo>
                        <a:pt x="282262" y="485783"/>
                        <a:pt x="275565" y="484220"/>
                        <a:pt x="272365" y="479123"/>
                      </a:cubicBezTo>
                      <a:cubicBezTo>
                        <a:pt x="270803" y="476593"/>
                        <a:pt x="270356" y="473541"/>
                        <a:pt x="271063" y="470677"/>
                      </a:cubicBezTo>
                      <a:lnTo>
                        <a:pt x="288067" y="404224"/>
                      </a:lnTo>
                      <a:lnTo>
                        <a:pt x="235084" y="359874"/>
                      </a:lnTo>
                      <a:cubicBezTo>
                        <a:pt x="230433" y="356005"/>
                        <a:pt x="229801" y="349121"/>
                        <a:pt x="233670" y="344507"/>
                      </a:cubicBezTo>
                      <a:cubicBezTo>
                        <a:pt x="235642" y="342126"/>
                        <a:pt x="238507" y="340712"/>
                        <a:pt x="241558" y="340601"/>
                      </a:cubicBezTo>
                      <a:lnTo>
                        <a:pt x="309721" y="336285"/>
                      </a:lnTo>
                      <a:lnTo>
                        <a:pt x="335542" y="272102"/>
                      </a:lnTo>
                      <a:cubicBezTo>
                        <a:pt x="337254" y="267861"/>
                        <a:pt x="341421" y="265107"/>
                        <a:pt x="345998" y="265256"/>
                      </a:cubicBezTo>
                      <a:cubicBezTo>
                        <a:pt x="350574" y="265405"/>
                        <a:pt x="354593" y="268382"/>
                        <a:pt x="356007" y="272698"/>
                      </a:cubicBezTo>
                      <a:close/>
                      <a:moveTo>
                        <a:pt x="474029" y="221055"/>
                      </a:moveTo>
                      <a:cubicBezTo>
                        <a:pt x="419075" y="177485"/>
                        <a:pt x="345775" y="164760"/>
                        <a:pt x="279329" y="187270"/>
                      </a:cubicBezTo>
                      <a:cubicBezTo>
                        <a:pt x="212914" y="209818"/>
                        <a:pt x="162457" y="264475"/>
                        <a:pt x="145350" y="332489"/>
                      </a:cubicBezTo>
                      <a:cubicBezTo>
                        <a:pt x="128197" y="400503"/>
                        <a:pt x="146764" y="472535"/>
                        <a:pt x="194575" y="523846"/>
                      </a:cubicBezTo>
                      <a:lnTo>
                        <a:pt x="203170" y="532366"/>
                      </a:lnTo>
                      <a:cubicBezTo>
                        <a:pt x="205551" y="534673"/>
                        <a:pt x="207858" y="536906"/>
                        <a:pt x="210202" y="538915"/>
                      </a:cubicBezTo>
                      <a:cubicBezTo>
                        <a:pt x="212100" y="540626"/>
                        <a:pt x="214034" y="542226"/>
                        <a:pt x="215932" y="543826"/>
                      </a:cubicBezTo>
                      <a:cubicBezTo>
                        <a:pt x="216379" y="544235"/>
                        <a:pt x="216862" y="544570"/>
                        <a:pt x="217346" y="544979"/>
                      </a:cubicBezTo>
                      <a:lnTo>
                        <a:pt x="217346" y="545017"/>
                      </a:lnTo>
                      <a:cubicBezTo>
                        <a:pt x="217792" y="545426"/>
                        <a:pt x="218276" y="545761"/>
                        <a:pt x="218723" y="546133"/>
                      </a:cubicBezTo>
                      <a:cubicBezTo>
                        <a:pt x="220732" y="547695"/>
                        <a:pt x="222964" y="549295"/>
                        <a:pt x="225383" y="550970"/>
                      </a:cubicBezTo>
                      <a:cubicBezTo>
                        <a:pt x="228062" y="552830"/>
                        <a:pt x="230778" y="554653"/>
                        <a:pt x="233531" y="556402"/>
                      </a:cubicBezTo>
                      <a:lnTo>
                        <a:pt x="243911" y="562839"/>
                      </a:lnTo>
                      <a:lnTo>
                        <a:pt x="243874" y="562839"/>
                      </a:lnTo>
                      <a:cubicBezTo>
                        <a:pt x="286774" y="587061"/>
                        <a:pt x="336892" y="595208"/>
                        <a:pt x="385225" y="585758"/>
                      </a:cubicBezTo>
                      <a:cubicBezTo>
                        <a:pt x="433557" y="576307"/>
                        <a:pt x="476903" y="549928"/>
                        <a:pt x="507526" y="511344"/>
                      </a:cubicBezTo>
                      <a:lnTo>
                        <a:pt x="507526" y="511269"/>
                      </a:lnTo>
                      <a:cubicBezTo>
                        <a:pt x="541533" y="468332"/>
                        <a:pt x="557086" y="413638"/>
                        <a:pt x="550761" y="359241"/>
                      </a:cubicBezTo>
                      <a:cubicBezTo>
                        <a:pt x="544473" y="304807"/>
                        <a:pt x="516828" y="255132"/>
                        <a:pt x="473891" y="221090"/>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207" name="Group 206">
                <a:extLst>
                  <a:ext uri="{FF2B5EF4-FFF2-40B4-BE49-F238E27FC236}">
                    <a16:creationId xmlns:a16="http://schemas.microsoft.com/office/drawing/2014/main" id="{8D4A92A4-723E-6FCB-1108-0F35297C6809}"/>
                  </a:ext>
                </a:extLst>
              </p:cNvPr>
              <p:cNvGrpSpPr/>
              <p:nvPr/>
            </p:nvGrpSpPr>
            <p:grpSpPr>
              <a:xfrm>
                <a:off x="6658820" y="715576"/>
                <a:ext cx="2430948" cy="1431606"/>
                <a:chOff x="6658820" y="715576"/>
                <a:chExt cx="2430948" cy="1431606"/>
              </a:xfrm>
            </p:grpSpPr>
            <p:sp>
              <p:nvSpPr>
                <p:cNvPr id="208" name="Freeform: Shape 207">
                  <a:extLst>
                    <a:ext uri="{FF2B5EF4-FFF2-40B4-BE49-F238E27FC236}">
                      <a16:creationId xmlns:a16="http://schemas.microsoft.com/office/drawing/2014/main" id="{F1AC3D2B-DD3D-EF33-C04D-9752A0098625}"/>
                    </a:ext>
                  </a:extLst>
                </p:cNvPr>
                <p:cNvSpPr/>
                <p:nvPr/>
              </p:nvSpPr>
              <p:spPr>
                <a:xfrm>
                  <a:off x="6665672" y="910173"/>
                  <a:ext cx="2424096" cy="1207008"/>
                </a:xfrm>
                <a:custGeom>
                  <a:avLst/>
                  <a:gdLst>
                    <a:gd name="connsiteX0" fmla="*/ 0 w 2203724"/>
                    <a:gd name="connsiteY0" fmla="*/ 0 h 1097280"/>
                    <a:gd name="connsiteX1" fmla="*/ 2203724 w 2203724"/>
                    <a:gd name="connsiteY1" fmla="*/ 0 h 1097280"/>
                    <a:gd name="connsiteX2" fmla="*/ 2198265 w 2203724"/>
                    <a:gd name="connsiteY2" fmla="*/ 108086 h 1097280"/>
                    <a:gd name="connsiteX3" fmla="*/ 1101862 w 2203724"/>
                    <a:gd name="connsiteY3" fmla="*/ 1097280 h 1097280"/>
                    <a:gd name="connsiteX4" fmla="*/ 5459 w 2203724"/>
                    <a:gd name="connsiteY4" fmla="*/ 108086 h 1097280"/>
                    <a:gd name="connsiteX5" fmla="*/ 0 w 2203724"/>
                    <a:gd name="connsiteY5" fmla="*/ 0 h 1097280"/>
                    <a:gd name="connsiteX0" fmla="*/ 2203724 w 2286851"/>
                    <a:gd name="connsiteY0" fmla="*/ 0 h 1097280"/>
                    <a:gd name="connsiteX1" fmla="*/ 2198265 w 2286851"/>
                    <a:gd name="connsiteY1" fmla="*/ 108086 h 1097280"/>
                    <a:gd name="connsiteX2" fmla="*/ 1101862 w 2286851"/>
                    <a:gd name="connsiteY2" fmla="*/ 1097280 h 1097280"/>
                    <a:gd name="connsiteX3" fmla="*/ 5459 w 2286851"/>
                    <a:gd name="connsiteY3" fmla="*/ 108086 h 1097280"/>
                    <a:gd name="connsiteX4" fmla="*/ 0 w 2286851"/>
                    <a:gd name="connsiteY4" fmla="*/ 0 h 1097280"/>
                    <a:gd name="connsiteX5" fmla="*/ 2286851 w 2286851"/>
                    <a:gd name="connsiteY5" fmla="*/ 83127 h 1097280"/>
                    <a:gd name="connsiteX0" fmla="*/ 2203724 w 2203724"/>
                    <a:gd name="connsiteY0" fmla="*/ 0 h 1097280"/>
                    <a:gd name="connsiteX1" fmla="*/ 2198265 w 2203724"/>
                    <a:gd name="connsiteY1" fmla="*/ 108086 h 1097280"/>
                    <a:gd name="connsiteX2" fmla="*/ 1101862 w 2203724"/>
                    <a:gd name="connsiteY2" fmla="*/ 1097280 h 1097280"/>
                    <a:gd name="connsiteX3" fmla="*/ 5459 w 2203724"/>
                    <a:gd name="connsiteY3" fmla="*/ 108086 h 1097280"/>
                    <a:gd name="connsiteX4" fmla="*/ 0 w 2203724"/>
                    <a:gd name="connsiteY4" fmla="*/ 0 h 109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24" h="1097280">
                      <a:moveTo>
                        <a:pt x="2203724" y="0"/>
                      </a:moveTo>
                      <a:lnTo>
                        <a:pt x="2198265" y="108086"/>
                      </a:lnTo>
                      <a:cubicBezTo>
                        <a:pt x="2141827" y="663702"/>
                        <a:pt x="1672489" y="1097280"/>
                        <a:pt x="1101862" y="1097280"/>
                      </a:cubicBezTo>
                      <a:cubicBezTo>
                        <a:pt x="531235" y="1097280"/>
                        <a:pt x="61897" y="663702"/>
                        <a:pt x="5459" y="108086"/>
                      </a:cubicBezTo>
                      <a:lnTo>
                        <a:pt x="0" y="0"/>
                      </a:lnTo>
                    </a:path>
                  </a:pathLst>
                </a:custGeom>
                <a:solidFill>
                  <a:schemeClr val="bg1"/>
                </a:solidFill>
                <a:ln>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grpSp>
              <p:nvGrpSpPr>
                <p:cNvPr id="209" name="Group 208">
                  <a:extLst>
                    <a:ext uri="{FF2B5EF4-FFF2-40B4-BE49-F238E27FC236}">
                      <a16:creationId xmlns:a16="http://schemas.microsoft.com/office/drawing/2014/main" id="{16248224-C072-63CF-7EF2-686CA5E511B2}"/>
                    </a:ext>
                  </a:extLst>
                </p:cNvPr>
                <p:cNvGrpSpPr/>
                <p:nvPr/>
              </p:nvGrpSpPr>
              <p:grpSpPr>
                <a:xfrm>
                  <a:off x="6775858" y="910173"/>
                  <a:ext cx="2203724" cy="1097280"/>
                  <a:chOff x="6846978" y="828893"/>
                  <a:chExt cx="2203724" cy="1097280"/>
                </a:xfrm>
              </p:grpSpPr>
              <p:sp>
                <p:nvSpPr>
                  <p:cNvPr id="218" name="Freeform: Shape 217">
                    <a:extLst>
                      <a:ext uri="{FF2B5EF4-FFF2-40B4-BE49-F238E27FC236}">
                        <a16:creationId xmlns:a16="http://schemas.microsoft.com/office/drawing/2014/main" id="{BB29C594-B849-599A-829B-E36729D6ECD8}"/>
                      </a:ext>
                    </a:extLst>
                  </p:cNvPr>
                  <p:cNvSpPr/>
                  <p:nvPr/>
                </p:nvSpPr>
                <p:spPr>
                  <a:xfrm>
                    <a:off x="6846978" y="828893"/>
                    <a:ext cx="2203724" cy="1097280"/>
                  </a:xfrm>
                  <a:custGeom>
                    <a:avLst/>
                    <a:gdLst>
                      <a:gd name="connsiteX0" fmla="*/ 0 w 2203724"/>
                      <a:gd name="connsiteY0" fmla="*/ 0 h 1097280"/>
                      <a:gd name="connsiteX1" fmla="*/ 2203724 w 2203724"/>
                      <a:gd name="connsiteY1" fmla="*/ 0 h 1097280"/>
                      <a:gd name="connsiteX2" fmla="*/ 2198265 w 2203724"/>
                      <a:gd name="connsiteY2" fmla="*/ 108086 h 1097280"/>
                      <a:gd name="connsiteX3" fmla="*/ 1101862 w 2203724"/>
                      <a:gd name="connsiteY3" fmla="*/ 1097280 h 1097280"/>
                      <a:gd name="connsiteX4" fmla="*/ 5459 w 2203724"/>
                      <a:gd name="connsiteY4" fmla="*/ 108086 h 1097280"/>
                      <a:gd name="connsiteX5" fmla="*/ 0 w 2203724"/>
                      <a:gd name="connsiteY5" fmla="*/ 0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3724" h="1097280">
                        <a:moveTo>
                          <a:pt x="0" y="0"/>
                        </a:moveTo>
                        <a:lnTo>
                          <a:pt x="2203724" y="0"/>
                        </a:lnTo>
                        <a:lnTo>
                          <a:pt x="2198265" y="108086"/>
                        </a:lnTo>
                        <a:cubicBezTo>
                          <a:pt x="2141827" y="663702"/>
                          <a:pt x="1672489" y="1097280"/>
                          <a:pt x="1101862" y="1097280"/>
                        </a:cubicBezTo>
                        <a:cubicBezTo>
                          <a:pt x="531235" y="1097280"/>
                          <a:pt x="61897" y="663702"/>
                          <a:pt x="5459" y="108086"/>
                        </a:cubicBezTo>
                        <a:lnTo>
                          <a:pt x="0" y="0"/>
                        </a:lnTo>
                        <a:close/>
                      </a:path>
                    </a:pathLst>
                  </a:cu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9" name="Rectangle 218">
                    <a:extLst>
                      <a:ext uri="{FF2B5EF4-FFF2-40B4-BE49-F238E27FC236}">
                        <a16:creationId xmlns:a16="http://schemas.microsoft.com/office/drawing/2014/main" id="{9C27B66D-579C-D81F-F6F2-E84AE18E6B07}"/>
                      </a:ext>
                    </a:extLst>
                  </p:cNvPr>
                  <p:cNvSpPr/>
                  <p:nvPr/>
                </p:nvSpPr>
                <p:spPr>
                  <a:xfrm>
                    <a:off x="7030342" y="1042372"/>
                    <a:ext cx="1836997" cy="738664"/>
                  </a:xfrm>
                  <a:prstGeom prst="rect">
                    <a:avLst/>
                  </a:prstGeom>
                </p:spPr>
                <p:txBody>
                  <a:bodyPr wrap="square" anchor="ctr">
                    <a:spAutoFit/>
                  </a:bodyPr>
                  <a:lstStyle/>
                  <a:p>
                    <a:pPr algn="ct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Key characteristics</a:t>
                    </a:r>
                  </a:p>
                  <a:p>
                    <a:pPr algn="ct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of a VMP</a:t>
                    </a:r>
                  </a:p>
                  <a:p>
                    <a:pPr algn="ct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include</a:t>
                    </a:r>
                  </a:p>
                </p:txBody>
              </p:sp>
            </p:grpSp>
            <p:sp>
              <p:nvSpPr>
                <p:cNvPr id="210" name="Flowchart: Connector 209">
                  <a:extLst>
                    <a:ext uri="{FF2B5EF4-FFF2-40B4-BE49-F238E27FC236}">
                      <a16:creationId xmlns:a16="http://schemas.microsoft.com/office/drawing/2014/main" id="{5512C658-5855-EC9D-9C47-AB5355620E65}"/>
                    </a:ext>
                  </a:extLst>
                </p:cNvPr>
                <p:cNvSpPr/>
                <p:nvPr/>
              </p:nvSpPr>
              <p:spPr>
                <a:xfrm>
                  <a:off x="6658820" y="1145860"/>
                  <a:ext cx="62795" cy="60456"/>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1" name="Flowchart: Connector 210">
                  <a:extLst>
                    <a:ext uri="{FF2B5EF4-FFF2-40B4-BE49-F238E27FC236}">
                      <a16:creationId xmlns:a16="http://schemas.microsoft.com/office/drawing/2014/main" id="{9FCBCF36-FA0E-A7CF-4149-422FD8289D05}"/>
                    </a:ext>
                  </a:extLst>
                </p:cNvPr>
                <p:cNvSpPr/>
                <p:nvPr/>
              </p:nvSpPr>
              <p:spPr>
                <a:xfrm>
                  <a:off x="6866009" y="1573587"/>
                  <a:ext cx="62795" cy="60456"/>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2" name="Flowchart: Connector 211">
                  <a:extLst>
                    <a:ext uri="{FF2B5EF4-FFF2-40B4-BE49-F238E27FC236}">
                      <a16:creationId xmlns:a16="http://schemas.microsoft.com/office/drawing/2014/main" id="{4FE58903-12AA-E8FE-0F89-222EFFB4BA2E}"/>
                    </a:ext>
                  </a:extLst>
                </p:cNvPr>
                <p:cNvSpPr/>
                <p:nvPr/>
              </p:nvSpPr>
              <p:spPr>
                <a:xfrm>
                  <a:off x="9026788" y="1145860"/>
                  <a:ext cx="62795" cy="60456"/>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3" name="Flowchart: Connector 212">
                  <a:extLst>
                    <a:ext uri="{FF2B5EF4-FFF2-40B4-BE49-F238E27FC236}">
                      <a16:creationId xmlns:a16="http://schemas.microsoft.com/office/drawing/2014/main" id="{ED061457-6D14-0738-42B7-436EBE840F41}"/>
                    </a:ext>
                  </a:extLst>
                </p:cNvPr>
                <p:cNvSpPr/>
                <p:nvPr/>
              </p:nvSpPr>
              <p:spPr>
                <a:xfrm>
                  <a:off x="8829489" y="1573587"/>
                  <a:ext cx="62795" cy="60456"/>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4" name="Flowchart: Connector 213">
                  <a:extLst>
                    <a:ext uri="{FF2B5EF4-FFF2-40B4-BE49-F238E27FC236}">
                      <a16:creationId xmlns:a16="http://schemas.microsoft.com/office/drawing/2014/main" id="{BC1DF49B-BBFD-1414-0489-EA76A69195FC}"/>
                    </a:ext>
                  </a:extLst>
                </p:cNvPr>
                <p:cNvSpPr/>
                <p:nvPr/>
              </p:nvSpPr>
              <p:spPr>
                <a:xfrm>
                  <a:off x="7845229" y="2086726"/>
                  <a:ext cx="62795" cy="60456"/>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grpSp>
              <p:nvGrpSpPr>
                <p:cNvPr id="215" name="Group 214">
                  <a:extLst>
                    <a:ext uri="{FF2B5EF4-FFF2-40B4-BE49-F238E27FC236}">
                      <a16:creationId xmlns:a16="http://schemas.microsoft.com/office/drawing/2014/main" id="{B4CB9637-1211-81BB-ABF4-69DDC4CB4DE5}"/>
                    </a:ext>
                  </a:extLst>
                </p:cNvPr>
                <p:cNvGrpSpPr/>
                <p:nvPr/>
              </p:nvGrpSpPr>
              <p:grpSpPr>
                <a:xfrm>
                  <a:off x="7685693" y="715576"/>
                  <a:ext cx="384054" cy="387248"/>
                  <a:chOff x="7719020" y="749180"/>
                  <a:chExt cx="317400" cy="320040"/>
                </a:xfrm>
              </p:grpSpPr>
              <p:sp>
                <p:nvSpPr>
                  <p:cNvPr id="216" name="Flowchart: Connector 215">
                    <a:extLst>
                      <a:ext uri="{FF2B5EF4-FFF2-40B4-BE49-F238E27FC236}">
                        <a16:creationId xmlns:a16="http://schemas.microsoft.com/office/drawing/2014/main" id="{E5EB343E-C057-D71D-D0A7-5B3815FA2F64}"/>
                      </a:ext>
                    </a:extLst>
                  </p:cNvPr>
                  <p:cNvSpPr/>
                  <p:nvPr/>
                </p:nvSpPr>
                <p:spPr>
                  <a:xfrm>
                    <a:off x="7719020" y="749180"/>
                    <a:ext cx="317400" cy="320040"/>
                  </a:xfrm>
                  <a:prstGeom prst="flowChartConnector">
                    <a:avLst/>
                  </a:prstGeom>
                  <a:solidFill>
                    <a:schemeClr val="bg1"/>
                  </a:solidFill>
                  <a:ln>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sp>
                <p:nvSpPr>
                  <p:cNvPr id="217" name="Freeform: Shape 216">
                    <a:extLst>
                      <a:ext uri="{FF2B5EF4-FFF2-40B4-BE49-F238E27FC236}">
                        <a16:creationId xmlns:a16="http://schemas.microsoft.com/office/drawing/2014/main" id="{702EBD7E-10CF-65EF-FBFC-6A9283F68CCE}"/>
                      </a:ext>
                    </a:extLst>
                  </p:cNvPr>
                  <p:cNvSpPr/>
                  <p:nvPr/>
                </p:nvSpPr>
                <p:spPr>
                  <a:xfrm>
                    <a:off x="7794059" y="807733"/>
                    <a:ext cx="167323" cy="202934"/>
                  </a:xfrm>
                  <a:custGeom>
                    <a:avLst/>
                    <a:gdLst>
                      <a:gd name="connsiteX0" fmla="*/ 768846 w 768845"/>
                      <a:gd name="connsiteY0" fmla="*/ 148828 h 932478"/>
                      <a:gd name="connsiteX1" fmla="*/ 620056 w 768845"/>
                      <a:gd name="connsiteY1" fmla="*/ 148828 h 932478"/>
                      <a:gd name="connsiteX2" fmla="*/ 620056 w 768845"/>
                      <a:gd name="connsiteY2" fmla="*/ 0 h 932478"/>
                      <a:gd name="connsiteX3" fmla="*/ 46955 w 768845"/>
                      <a:gd name="connsiteY3" fmla="*/ 866327 h 932478"/>
                      <a:gd name="connsiteX4" fmla="*/ 46955 w 768845"/>
                      <a:gd name="connsiteY4" fmla="*/ 66189 h 932478"/>
                      <a:gd name="connsiteX5" fmla="*/ 0 w 768845"/>
                      <a:gd name="connsiteY5" fmla="*/ 66189 h 932478"/>
                      <a:gd name="connsiteX6" fmla="*/ 0 w 768845"/>
                      <a:gd name="connsiteY6" fmla="*/ 932478 h 932478"/>
                      <a:gd name="connsiteX7" fmla="*/ 699497 w 768845"/>
                      <a:gd name="connsiteY7" fmla="*/ 932478 h 932478"/>
                      <a:gd name="connsiteX8" fmla="*/ 699497 w 768845"/>
                      <a:gd name="connsiteY8" fmla="*/ 888685 h 932478"/>
                      <a:gd name="connsiteX9" fmla="*/ 69361 w 768845"/>
                      <a:gd name="connsiteY9" fmla="*/ 888685 h 932478"/>
                      <a:gd name="connsiteX10" fmla="*/ 46962 w 768845"/>
                      <a:gd name="connsiteY10" fmla="*/ 866286 h 932478"/>
                      <a:gd name="connsiteX11" fmla="*/ 620056 w 768845"/>
                      <a:gd name="connsiteY11" fmla="*/ 171193 h 932478"/>
                      <a:gd name="connsiteX12" fmla="*/ 768846 w 768845"/>
                      <a:gd name="connsiteY12" fmla="*/ 171193 h 932478"/>
                      <a:gd name="connsiteX13" fmla="*/ 768846 w 768845"/>
                      <a:gd name="connsiteY13" fmla="*/ 866299 h 932478"/>
                      <a:gd name="connsiteX14" fmla="*/ 69349 w 768845"/>
                      <a:gd name="connsiteY14" fmla="*/ 866299 h 932478"/>
                      <a:gd name="connsiteX15" fmla="*/ 69349 w 768845"/>
                      <a:gd name="connsiteY15" fmla="*/ 10 h 932478"/>
                      <a:gd name="connsiteX16" fmla="*/ 597653 w 768845"/>
                      <a:gd name="connsiteY16" fmla="*/ 10 h 932478"/>
                      <a:gd name="connsiteX17" fmla="*/ 597653 w 768845"/>
                      <a:gd name="connsiteY17" fmla="*/ 148838 h 932478"/>
                      <a:gd name="connsiteX18" fmla="*/ 620052 w 768845"/>
                      <a:gd name="connsiteY18" fmla="*/ 171200 h 932478"/>
                      <a:gd name="connsiteX19" fmla="*/ 306293 w 768845"/>
                      <a:gd name="connsiteY19" fmla="*/ 185517 h 932478"/>
                      <a:gd name="connsiteX20" fmla="*/ 317455 w 768845"/>
                      <a:gd name="connsiteY20" fmla="*/ 196680 h 932478"/>
                      <a:gd name="connsiteX21" fmla="*/ 328208 w 768845"/>
                      <a:gd name="connsiteY21" fmla="*/ 196680 h 932478"/>
                      <a:gd name="connsiteX22" fmla="*/ 339407 w 768845"/>
                      <a:gd name="connsiteY22" fmla="*/ 185517 h 932478"/>
                      <a:gd name="connsiteX23" fmla="*/ 328208 w 768845"/>
                      <a:gd name="connsiteY23" fmla="*/ 174318 h 932478"/>
                      <a:gd name="connsiteX24" fmla="*/ 317455 w 768845"/>
                      <a:gd name="connsiteY24" fmla="*/ 174318 h 932478"/>
                      <a:gd name="connsiteX25" fmla="*/ 306293 w 768845"/>
                      <a:gd name="connsiteY25" fmla="*/ 185517 h 932478"/>
                      <a:gd name="connsiteX26" fmla="*/ 142691 w 768845"/>
                      <a:gd name="connsiteY26" fmla="*/ 185517 h 932478"/>
                      <a:gd name="connsiteX27" fmla="*/ 142654 w 768845"/>
                      <a:gd name="connsiteY27" fmla="*/ 185517 h 932478"/>
                      <a:gd name="connsiteX28" fmla="*/ 145928 w 768845"/>
                      <a:gd name="connsiteY28" fmla="*/ 193443 h 932478"/>
                      <a:gd name="connsiteX29" fmla="*/ 153816 w 768845"/>
                      <a:gd name="connsiteY29" fmla="*/ 196754 h 932478"/>
                      <a:gd name="connsiteX30" fmla="*/ 275145 w 768845"/>
                      <a:gd name="connsiteY30" fmla="*/ 196754 h 932478"/>
                      <a:gd name="connsiteX31" fmla="*/ 286308 w 768845"/>
                      <a:gd name="connsiteY31" fmla="*/ 185555 h 932478"/>
                      <a:gd name="connsiteX32" fmla="*/ 275145 w 768845"/>
                      <a:gd name="connsiteY32" fmla="*/ 174355 h 932478"/>
                      <a:gd name="connsiteX33" fmla="*/ 153816 w 768845"/>
                      <a:gd name="connsiteY33" fmla="*/ 174355 h 932478"/>
                      <a:gd name="connsiteX34" fmla="*/ 142654 w 768845"/>
                      <a:gd name="connsiteY34" fmla="*/ 185517 h 932478"/>
                      <a:gd name="connsiteX35" fmla="*/ 142691 w 768845"/>
                      <a:gd name="connsiteY35" fmla="*/ 252825 h 932478"/>
                      <a:gd name="connsiteX36" fmla="*/ 142654 w 768845"/>
                      <a:gd name="connsiteY36" fmla="*/ 252825 h 932478"/>
                      <a:gd name="connsiteX37" fmla="*/ 145928 w 768845"/>
                      <a:gd name="connsiteY37" fmla="*/ 260750 h 932478"/>
                      <a:gd name="connsiteX38" fmla="*/ 153816 w 768845"/>
                      <a:gd name="connsiteY38" fmla="*/ 264062 h 932478"/>
                      <a:gd name="connsiteX39" fmla="*/ 274031 w 768845"/>
                      <a:gd name="connsiteY39" fmla="*/ 264062 h 932478"/>
                      <a:gd name="connsiteX40" fmla="*/ 285231 w 768845"/>
                      <a:gd name="connsiteY40" fmla="*/ 252862 h 932478"/>
                      <a:gd name="connsiteX41" fmla="*/ 274031 w 768845"/>
                      <a:gd name="connsiteY41" fmla="*/ 241662 h 932478"/>
                      <a:gd name="connsiteX42" fmla="*/ 153816 w 768845"/>
                      <a:gd name="connsiteY42" fmla="*/ 241662 h 932478"/>
                      <a:gd name="connsiteX43" fmla="*/ 142654 w 768845"/>
                      <a:gd name="connsiteY43" fmla="*/ 252862 h 932478"/>
                      <a:gd name="connsiteX44" fmla="*/ 142691 w 768845"/>
                      <a:gd name="connsiteY44" fmla="*/ 320132 h 932478"/>
                      <a:gd name="connsiteX45" fmla="*/ 142654 w 768845"/>
                      <a:gd name="connsiteY45" fmla="*/ 320132 h 932478"/>
                      <a:gd name="connsiteX46" fmla="*/ 145928 w 768845"/>
                      <a:gd name="connsiteY46" fmla="*/ 328057 h 932478"/>
                      <a:gd name="connsiteX47" fmla="*/ 153816 w 768845"/>
                      <a:gd name="connsiteY47" fmla="*/ 331369 h 932478"/>
                      <a:gd name="connsiteX48" fmla="*/ 681072 w 768845"/>
                      <a:gd name="connsiteY48" fmla="*/ 331369 h 932478"/>
                      <a:gd name="connsiteX49" fmla="*/ 692272 w 768845"/>
                      <a:gd name="connsiteY49" fmla="*/ 320169 h 932478"/>
                      <a:gd name="connsiteX50" fmla="*/ 681072 w 768845"/>
                      <a:gd name="connsiteY50" fmla="*/ 308970 h 932478"/>
                      <a:gd name="connsiteX51" fmla="*/ 153816 w 768845"/>
                      <a:gd name="connsiteY51" fmla="*/ 308970 h 932478"/>
                      <a:gd name="connsiteX52" fmla="*/ 142654 w 768845"/>
                      <a:gd name="connsiteY52" fmla="*/ 320169 h 932478"/>
                      <a:gd name="connsiteX53" fmla="*/ 156643 w 768845"/>
                      <a:gd name="connsiteY53" fmla="*/ 398639 h 932478"/>
                      <a:gd name="connsiteX54" fmla="*/ 494333 w 768845"/>
                      <a:gd name="connsiteY54" fmla="*/ 398602 h 932478"/>
                      <a:gd name="connsiteX55" fmla="*/ 505496 w 768845"/>
                      <a:gd name="connsiteY55" fmla="*/ 387440 h 932478"/>
                      <a:gd name="connsiteX56" fmla="*/ 494333 w 768845"/>
                      <a:gd name="connsiteY56" fmla="*/ 376240 h 932478"/>
                      <a:gd name="connsiteX57" fmla="*/ 156643 w 768845"/>
                      <a:gd name="connsiteY57" fmla="*/ 376240 h 932478"/>
                      <a:gd name="connsiteX58" fmla="*/ 145444 w 768845"/>
                      <a:gd name="connsiteY58" fmla="*/ 387440 h 932478"/>
                      <a:gd name="connsiteX59" fmla="*/ 156643 w 768845"/>
                      <a:gd name="connsiteY59" fmla="*/ 398602 h 932478"/>
                      <a:gd name="connsiteX60" fmla="*/ 384310 w 768845"/>
                      <a:gd name="connsiteY60" fmla="*/ 446674 h 932478"/>
                      <a:gd name="connsiteX61" fmla="*/ 331885 w 768845"/>
                      <a:gd name="connsiteY61" fmla="*/ 446674 h 932478"/>
                      <a:gd name="connsiteX62" fmla="*/ 320686 w 768845"/>
                      <a:gd name="connsiteY62" fmla="*/ 457836 h 932478"/>
                      <a:gd name="connsiteX63" fmla="*/ 331885 w 768845"/>
                      <a:gd name="connsiteY63" fmla="*/ 469036 h 932478"/>
                      <a:gd name="connsiteX64" fmla="*/ 384310 w 768845"/>
                      <a:gd name="connsiteY64" fmla="*/ 469036 h 932478"/>
                      <a:gd name="connsiteX65" fmla="*/ 384273 w 768845"/>
                      <a:gd name="connsiteY65" fmla="*/ 469036 h 932478"/>
                      <a:gd name="connsiteX66" fmla="*/ 395472 w 768845"/>
                      <a:gd name="connsiteY66" fmla="*/ 457836 h 932478"/>
                      <a:gd name="connsiteX67" fmla="*/ 384273 w 768845"/>
                      <a:gd name="connsiteY67" fmla="*/ 446674 h 932478"/>
                      <a:gd name="connsiteX68" fmla="*/ 271610 w 768845"/>
                      <a:gd name="connsiteY68" fmla="*/ 701315 h 932478"/>
                      <a:gd name="connsiteX69" fmla="*/ 255797 w 768845"/>
                      <a:gd name="connsiteY69" fmla="*/ 701315 h 932478"/>
                      <a:gd name="connsiteX70" fmla="*/ 225101 w 768845"/>
                      <a:gd name="connsiteY70" fmla="*/ 732012 h 932478"/>
                      <a:gd name="connsiteX71" fmla="*/ 208059 w 768845"/>
                      <a:gd name="connsiteY71" fmla="*/ 715120 h 932478"/>
                      <a:gd name="connsiteX72" fmla="*/ 192209 w 768845"/>
                      <a:gd name="connsiteY72" fmla="*/ 715232 h 932478"/>
                      <a:gd name="connsiteX73" fmla="*/ 192320 w 768845"/>
                      <a:gd name="connsiteY73" fmla="*/ 731045 h 932478"/>
                      <a:gd name="connsiteX74" fmla="*/ 217286 w 768845"/>
                      <a:gd name="connsiteY74" fmla="*/ 755751 h 932478"/>
                      <a:gd name="connsiteX75" fmla="*/ 233062 w 768845"/>
                      <a:gd name="connsiteY75" fmla="*/ 755751 h 932478"/>
                      <a:gd name="connsiteX76" fmla="*/ 271646 w 768845"/>
                      <a:gd name="connsiteY76" fmla="*/ 717167 h 932478"/>
                      <a:gd name="connsiteX77" fmla="*/ 274920 w 768845"/>
                      <a:gd name="connsiteY77" fmla="*/ 709242 h 932478"/>
                      <a:gd name="connsiteX78" fmla="*/ 271608 w 768845"/>
                      <a:gd name="connsiteY78" fmla="*/ 701317 h 932478"/>
                      <a:gd name="connsiteX79" fmla="*/ 271610 w 768845"/>
                      <a:gd name="connsiteY79" fmla="*/ 578871 h 932478"/>
                      <a:gd name="connsiteX80" fmla="*/ 255797 w 768845"/>
                      <a:gd name="connsiteY80" fmla="*/ 578871 h 932478"/>
                      <a:gd name="connsiteX81" fmla="*/ 225101 w 768845"/>
                      <a:gd name="connsiteY81" fmla="*/ 609568 h 932478"/>
                      <a:gd name="connsiteX82" fmla="*/ 208059 w 768845"/>
                      <a:gd name="connsiteY82" fmla="*/ 592676 h 932478"/>
                      <a:gd name="connsiteX83" fmla="*/ 192209 w 768845"/>
                      <a:gd name="connsiteY83" fmla="*/ 592788 h 932478"/>
                      <a:gd name="connsiteX84" fmla="*/ 192320 w 768845"/>
                      <a:gd name="connsiteY84" fmla="*/ 608601 h 932478"/>
                      <a:gd name="connsiteX85" fmla="*/ 217286 w 768845"/>
                      <a:gd name="connsiteY85" fmla="*/ 633307 h 932478"/>
                      <a:gd name="connsiteX86" fmla="*/ 233062 w 768845"/>
                      <a:gd name="connsiteY86" fmla="*/ 633270 h 932478"/>
                      <a:gd name="connsiteX87" fmla="*/ 271608 w 768845"/>
                      <a:gd name="connsiteY87" fmla="*/ 594686 h 932478"/>
                      <a:gd name="connsiteX88" fmla="*/ 274920 w 768845"/>
                      <a:gd name="connsiteY88" fmla="*/ 586761 h 932478"/>
                      <a:gd name="connsiteX89" fmla="*/ 271608 w 768845"/>
                      <a:gd name="connsiteY89" fmla="*/ 578873 h 932478"/>
                      <a:gd name="connsiteX90" fmla="*/ 271610 w 768845"/>
                      <a:gd name="connsiteY90" fmla="*/ 456428 h 932478"/>
                      <a:gd name="connsiteX91" fmla="*/ 255797 w 768845"/>
                      <a:gd name="connsiteY91" fmla="*/ 456428 h 932478"/>
                      <a:gd name="connsiteX92" fmla="*/ 225101 w 768845"/>
                      <a:gd name="connsiteY92" fmla="*/ 487124 h 932478"/>
                      <a:gd name="connsiteX93" fmla="*/ 208059 w 768845"/>
                      <a:gd name="connsiteY93" fmla="*/ 470232 h 932478"/>
                      <a:gd name="connsiteX94" fmla="*/ 192209 w 768845"/>
                      <a:gd name="connsiteY94" fmla="*/ 470344 h 932478"/>
                      <a:gd name="connsiteX95" fmla="*/ 192320 w 768845"/>
                      <a:gd name="connsiteY95" fmla="*/ 486157 h 932478"/>
                      <a:gd name="connsiteX96" fmla="*/ 217286 w 768845"/>
                      <a:gd name="connsiteY96" fmla="*/ 510863 h 932478"/>
                      <a:gd name="connsiteX97" fmla="*/ 233062 w 768845"/>
                      <a:gd name="connsiteY97" fmla="*/ 510863 h 932478"/>
                      <a:gd name="connsiteX98" fmla="*/ 271608 w 768845"/>
                      <a:gd name="connsiteY98" fmla="*/ 472279 h 932478"/>
                      <a:gd name="connsiteX99" fmla="*/ 274920 w 768845"/>
                      <a:gd name="connsiteY99" fmla="*/ 464354 h 932478"/>
                      <a:gd name="connsiteX100" fmla="*/ 271608 w 768845"/>
                      <a:gd name="connsiteY100" fmla="*/ 456429 h 932478"/>
                      <a:gd name="connsiteX101" fmla="*/ 695511 w 768845"/>
                      <a:gd name="connsiteY101" fmla="*/ 754198 h 932478"/>
                      <a:gd name="connsiteX102" fmla="*/ 695548 w 768845"/>
                      <a:gd name="connsiteY102" fmla="*/ 754198 h 932478"/>
                      <a:gd name="connsiteX103" fmla="*/ 684348 w 768845"/>
                      <a:gd name="connsiteY103" fmla="*/ 742999 h 932478"/>
                      <a:gd name="connsiteX104" fmla="*/ 331885 w 768845"/>
                      <a:gd name="connsiteY104" fmla="*/ 742999 h 932478"/>
                      <a:gd name="connsiteX105" fmla="*/ 320686 w 768845"/>
                      <a:gd name="connsiteY105" fmla="*/ 754198 h 932478"/>
                      <a:gd name="connsiteX106" fmla="*/ 331885 w 768845"/>
                      <a:gd name="connsiteY106" fmla="*/ 765398 h 932478"/>
                      <a:gd name="connsiteX107" fmla="*/ 684348 w 768845"/>
                      <a:gd name="connsiteY107" fmla="*/ 765398 h 932478"/>
                      <a:gd name="connsiteX108" fmla="*/ 695548 w 768845"/>
                      <a:gd name="connsiteY108" fmla="*/ 754235 h 932478"/>
                      <a:gd name="connsiteX109" fmla="*/ 331884 w 768845"/>
                      <a:gd name="connsiteY109" fmla="*/ 713977 h 932478"/>
                      <a:gd name="connsiteX110" fmla="*/ 384309 w 768845"/>
                      <a:gd name="connsiteY110" fmla="*/ 713977 h 932478"/>
                      <a:gd name="connsiteX111" fmla="*/ 384272 w 768845"/>
                      <a:gd name="connsiteY111" fmla="*/ 713977 h 932478"/>
                      <a:gd name="connsiteX112" fmla="*/ 395471 w 768845"/>
                      <a:gd name="connsiteY112" fmla="*/ 702815 h 932478"/>
                      <a:gd name="connsiteX113" fmla="*/ 384272 w 768845"/>
                      <a:gd name="connsiteY113" fmla="*/ 691615 h 932478"/>
                      <a:gd name="connsiteX114" fmla="*/ 331884 w 768845"/>
                      <a:gd name="connsiteY114" fmla="*/ 691615 h 932478"/>
                      <a:gd name="connsiteX115" fmla="*/ 320685 w 768845"/>
                      <a:gd name="connsiteY115" fmla="*/ 702815 h 932478"/>
                      <a:gd name="connsiteX116" fmla="*/ 331884 w 768845"/>
                      <a:gd name="connsiteY116" fmla="*/ 713977 h 932478"/>
                      <a:gd name="connsiteX117" fmla="*/ 695549 w 768845"/>
                      <a:gd name="connsiteY117" fmla="*/ 702777 h 932478"/>
                      <a:gd name="connsiteX118" fmla="*/ 695549 w 768845"/>
                      <a:gd name="connsiteY118" fmla="*/ 702815 h 932478"/>
                      <a:gd name="connsiteX119" fmla="*/ 684349 w 768845"/>
                      <a:gd name="connsiteY119" fmla="*/ 691615 h 932478"/>
                      <a:gd name="connsiteX120" fmla="*/ 426803 w 768845"/>
                      <a:gd name="connsiteY120" fmla="*/ 691615 h 932478"/>
                      <a:gd name="connsiteX121" fmla="*/ 415641 w 768845"/>
                      <a:gd name="connsiteY121" fmla="*/ 702815 h 932478"/>
                      <a:gd name="connsiteX122" fmla="*/ 426803 w 768845"/>
                      <a:gd name="connsiteY122" fmla="*/ 713977 h 932478"/>
                      <a:gd name="connsiteX123" fmla="*/ 684349 w 768845"/>
                      <a:gd name="connsiteY123" fmla="*/ 713977 h 932478"/>
                      <a:gd name="connsiteX124" fmla="*/ 695549 w 768845"/>
                      <a:gd name="connsiteY124" fmla="*/ 702815 h 932478"/>
                      <a:gd name="connsiteX125" fmla="*/ 695549 w 768845"/>
                      <a:gd name="connsiteY125" fmla="*/ 631750 h 932478"/>
                      <a:gd name="connsiteX126" fmla="*/ 695549 w 768845"/>
                      <a:gd name="connsiteY126" fmla="*/ 631787 h 932478"/>
                      <a:gd name="connsiteX127" fmla="*/ 684349 w 768845"/>
                      <a:gd name="connsiteY127" fmla="*/ 620587 h 932478"/>
                      <a:gd name="connsiteX128" fmla="*/ 331886 w 768845"/>
                      <a:gd name="connsiteY128" fmla="*/ 620587 h 932478"/>
                      <a:gd name="connsiteX129" fmla="*/ 320687 w 768845"/>
                      <a:gd name="connsiteY129" fmla="*/ 631787 h 932478"/>
                      <a:gd name="connsiteX130" fmla="*/ 331886 w 768845"/>
                      <a:gd name="connsiteY130" fmla="*/ 642986 h 932478"/>
                      <a:gd name="connsiteX131" fmla="*/ 684349 w 768845"/>
                      <a:gd name="connsiteY131" fmla="*/ 642986 h 932478"/>
                      <a:gd name="connsiteX132" fmla="*/ 695549 w 768845"/>
                      <a:gd name="connsiteY132" fmla="*/ 631787 h 932478"/>
                      <a:gd name="connsiteX133" fmla="*/ 331884 w 768845"/>
                      <a:gd name="connsiteY133" fmla="*/ 591565 h 932478"/>
                      <a:gd name="connsiteX134" fmla="*/ 384309 w 768845"/>
                      <a:gd name="connsiteY134" fmla="*/ 591565 h 932478"/>
                      <a:gd name="connsiteX135" fmla="*/ 384272 w 768845"/>
                      <a:gd name="connsiteY135" fmla="*/ 591565 h 932478"/>
                      <a:gd name="connsiteX136" fmla="*/ 395471 w 768845"/>
                      <a:gd name="connsiteY136" fmla="*/ 580403 h 932478"/>
                      <a:gd name="connsiteX137" fmla="*/ 384272 w 768845"/>
                      <a:gd name="connsiteY137" fmla="*/ 569204 h 932478"/>
                      <a:gd name="connsiteX138" fmla="*/ 331884 w 768845"/>
                      <a:gd name="connsiteY138" fmla="*/ 569204 h 932478"/>
                      <a:gd name="connsiteX139" fmla="*/ 320685 w 768845"/>
                      <a:gd name="connsiteY139" fmla="*/ 580403 h 932478"/>
                      <a:gd name="connsiteX140" fmla="*/ 331884 w 768845"/>
                      <a:gd name="connsiteY140" fmla="*/ 591565 h 932478"/>
                      <a:gd name="connsiteX141" fmla="*/ 695549 w 768845"/>
                      <a:gd name="connsiteY141" fmla="*/ 580366 h 932478"/>
                      <a:gd name="connsiteX142" fmla="*/ 684349 w 768845"/>
                      <a:gd name="connsiteY142" fmla="*/ 569166 h 932478"/>
                      <a:gd name="connsiteX143" fmla="*/ 426803 w 768845"/>
                      <a:gd name="connsiteY143" fmla="*/ 569166 h 932478"/>
                      <a:gd name="connsiteX144" fmla="*/ 415641 w 768845"/>
                      <a:gd name="connsiteY144" fmla="*/ 580366 h 932478"/>
                      <a:gd name="connsiteX145" fmla="*/ 426803 w 768845"/>
                      <a:gd name="connsiteY145" fmla="*/ 591528 h 932478"/>
                      <a:gd name="connsiteX146" fmla="*/ 684349 w 768845"/>
                      <a:gd name="connsiteY146" fmla="*/ 591528 h 932478"/>
                      <a:gd name="connsiteX147" fmla="*/ 695549 w 768845"/>
                      <a:gd name="connsiteY147" fmla="*/ 580366 h 932478"/>
                      <a:gd name="connsiteX148" fmla="*/ 695549 w 768845"/>
                      <a:gd name="connsiteY148" fmla="*/ 509338 h 932478"/>
                      <a:gd name="connsiteX149" fmla="*/ 684349 w 768845"/>
                      <a:gd name="connsiteY149" fmla="*/ 498138 h 932478"/>
                      <a:gd name="connsiteX150" fmla="*/ 331886 w 768845"/>
                      <a:gd name="connsiteY150" fmla="*/ 498138 h 932478"/>
                      <a:gd name="connsiteX151" fmla="*/ 320687 w 768845"/>
                      <a:gd name="connsiteY151" fmla="*/ 509338 h 932478"/>
                      <a:gd name="connsiteX152" fmla="*/ 331886 w 768845"/>
                      <a:gd name="connsiteY152" fmla="*/ 520537 h 932478"/>
                      <a:gd name="connsiteX153" fmla="*/ 684349 w 768845"/>
                      <a:gd name="connsiteY153" fmla="*/ 520537 h 932478"/>
                      <a:gd name="connsiteX154" fmla="*/ 695549 w 768845"/>
                      <a:gd name="connsiteY154" fmla="*/ 509375 h 932478"/>
                      <a:gd name="connsiteX155" fmla="*/ 695549 w 768845"/>
                      <a:gd name="connsiteY155" fmla="*/ 457918 h 932478"/>
                      <a:gd name="connsiteX156" fmla="*/ 684349 w 768845"/>
                      <a:gd name="connsiteY156" fmla="*/ 446719 h 932478"/>
                      <a:gd name="connsiteX157" fmla="*/ 426803 w 768845"/>
                      <a:gd name="connsiteY157" fmla="*/ 446719 h 932478"/>
                      <a:gd name="connsiteX158" fmla="*/ 415641 w 768845"/>
                      <a:gd name="connsiteY158" fmla="*/ 457918 h 932478"/>
                      <a:gd name="connsiteX159" fmla="*/ 426803 w 768845"/>
                      <a:gd name="connsiteY159" fmla="*/ 469081 h 932478"/>
                      <a:gd name="connsiteX160" fmla="*/ 684349 w 768845"/>
                      <a:gd name="connsiteY160" fmla="*/ 469081 h 932478"/>
                      <a:gd name="connsiteX161" fmla="*/ 695549 w 768845"/>
                      <a:gd name="connsiteY161" fmla="*/ 457918 h 932478"/>
                      <a:gd name="connsiteX162" fmla="*/ 695549 w 768845"/>
                      <a:gd name="connsiteY162" fmla="*/ 387486 h 932478"/>
                      <a:gd name="connsiteX163" fmla="*/ 684349 w 768845"/>
                      <a:gd name="connsiteY163" fmla="*/ 376286 h 932478"/>
                      <a:gd name="connsiteX164" fmla="*/ 536969 w 768845"/>
                      <a:gd name="connsiteY164" fmla="*/ 376286 h 932478"/>
                      <a:gd name="connsiteX165" fmla="*/ 525770 w 768845"/>
                      <a:gd name="connsiteY165" fmla="*/ 387486 h 932478"/>
                      <a:gd name="connsiteX166" fmla="*/ 536969 w 768845"/>
                      <a:gd name="connsiteY166" fmla="*/ 398648 h 932478"/>
                      <a:gd name="connsiteX167" fmla="*/ 684349 w 768845"/>
                      <a:gd name="connsiteY167" fmla="*/ 398648 h 932478"/>
                      <a:gd name="connsiteX168" fmla="*/ 695549 w 768845"/>
                      <a:gd name="connsiteY168" fmla="*/ 387486 h 932478"/>
                      <a:gd name="connsiteX169" fmla="*/ 681076 w 768845"/>
                      <a:gd name="connsiteY169" fmla="*/ 241667 h 932478"/>
                      <a:gd name="connsiteX170" fmla="*/ 317821 w 768845"/>
                      <a:gd name="connsiteY170" fmla="*/ 241667 h 932478"/>
                      <a:gd name="connsiteX171" fmla="*/ 306621 w 768845"/>
                      <a:gd name="connsiteY171" fmla="*/ 252867 h 932478"/>
                      <a:gd name="connsiteX172" fmla="*/ 317821 w 768845"/>
                      <a:gd name="connsiteY172" fmla="*/ 264029 h 932478"/>
                      <a:gd name="connsiteX173" fmla="*/ 681076 w 768845"/>
                      <a:gd name="connsiteY173" fmla="*/ 264029 h 932478"/>
                      <a:gd name="connsiteX174" fmla="*/ 692275 w 768845"/>
                      <a:gd name="connsiteY174" fmla="*/ 252867 h 932478"/>
                      <a:gd name="connsiteX175" fmla="*/ 681076 w 768845"/>
                      <a:gd name="connsiteY175" fmla="*/ 241667 h 93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768845" h="932478">
                        <a:moveTo>
                          <a:pt x="768846" y="148828"/>
                        </a:moveTo>
                        <a:lnTo>
                          <a:pt x="620056" y="148828"/>
                        </a:lnTo>
                        <a:lnTo>
                          <a:pt x="620056" y="0"/>
                        </a:lnTo>
                        <a:close/>
                        <a:moveTo>
                          <a:pt x="46955" y="866327"/>
                        </a:moveTo>
                        <a:lnTo>
                          <a:pt x="46955" y="66189"/>
                        </a:lnTo>
                        <a:lnTo>
                          <a:pt x="0" y="66189"/>
                        </a:lnTo>
                        <a:lnTo>
                          <a:pt x="0" y="932478"/>
                        </a:lnTo>
                        <a:lnTo>
                          <a:pt x="699497" y="932478"/>
                        </a:lnTo>
                        <a:lnTo>
                          <a:pt x="699497" y="888685"/>
                        </a:lnTo>
                        <a:lnTo>
                          <a:pt x="69361" y="888685"/>
                        </a:lnTo>
                        <a:cubicBezTo>
                          <a:pt x="57008" y="888685"/>
                          <a:pt x="46962" y="878639"/>
                          <a:pt x="46962" y="866286"/>
                        </a:cubicBezTo>
                        <a:close/>
                        <a:moveTo>
                          <a:pt x="620056" y="171193"/>
                        </a:moveTo>
                        <a:lnTo>
                          <a:pt x="768846" y="171193"/>
                        </a:lnTo>
                        <a:lnTo>
                          <a:pt x="768846" y="866299"/>
                        </a:lnTo>
                        <a:lnTo>
                          <a:pt x="69349" y="866299"/>
                        </a:lnTo>
                        <a:lnTo>
                          <a:pt x="69349" y="10"/>
                        </a:lnTo>
                        <a:lnTo>
                          <a:pt x="597653" y="10"/>
                        </a:lnTo>
                        <a:lnTo>
                          <a:pt x="597653" y="148838"/>
                        </a:lnTo>
                        <a:cubicBezTo>
                          <a:pt x="597690" y="161191"/>
                          <a:pt x="607699" y="171200"/>
                          <a:pt x="620052" y="171200"/>
                        </a:cubicBezTo>
                        <a:close/>
                        <a:moveTo>
                          <a:pt x="306293" y="185517"/>
                        </a:moveTo>
                        <a:cubicBezTo>
                          <a:pt x="306293" y="191694"/>
                          <a:pt x="311278" y="196680"/>
                          <a:pt x="317455" y="196680"/>
                        </a:cubicBezTo>
                        <a:lnTo>
                          <a:pt x="328208" y="196680"/>
                        </a:lnTo>
                        <a:cubicBezTo>
                          <a:pt x="334384" y="196680"/>
                          <a:pt x="339407" y="191694"/>
                          <a:pt x="339407" y="185517"/>
                        </a:cubicBezTo>
                        <a:cubicBezTo>
                          <a:pt x="339407" y="179341"/>
                          <a:pt x="334384" y="174318"/>
                          <a:pt x="328208" y="174318"/>
                        </a:cubicBezTo>
                        <a:lnTo>
                          <a:pt x="317455" y="174318"/>
                        </a:lnTo>
                        <a:cubicBezTo>
                          <a:pt x="311279" y="174318"/>
                          <a:pt x="306293" y="179341"/>
                          <a:pt x="306293" y="185517"/>
                        </a:cubicBezTo>
                        <a:close/>
                        <a:moveTo>
                          <a:pt x="142691" y="185517"/>
                        </a:moveTo>
                        <a:lnTo>
                          <a:pt x="142654" y="185517"/>
                        </a:lnTo>
                        <a:cubicBezTo>
                          <a:pt x="142654" y="188457"/>
                          <a:pt x="143845" y="191322"/>
                          <a:pt x="145928" y="193443"/>
                        </a:cubicBezTo>
                        <a:cubicBezTo>
                          <a:pt x="148012" y="195526"/>
                          <a:pt x="150839" y="196717"/>
                          <a:pt x="153816" y="196754"/>
                        </a:cubicBezTo>
                        <a:lnTo>
                          <a:pt x="275145" y="196754"/>
                        </a:lnTo>
                        <a:cubicBezTo>
                          <a:pt x="281322" y="196754"/>
                          <a:pt x="286308" y="191731"/>
                          <a:pt x="286308" y="185555"/>
                        </a:cubicBezTo>
                        <a:cubicBezTo>
                          <a:pt x="286308" y="179378"/>
                          <a:pt x="281322" y="174355"/>
                          <a:pt x="275145" y="174355"/>
                        </a:cubicBezTo>
                        <a:lnTo>
                          <a:pt x="153816" y="174355"/>
                        </a:lnTo>
                        <a:cubicBezTo>
                          <a:pt x="147677" y="174392"/>
                          <a:pt x="142691" y="179341"/>
                          <a:pt x="142654" y="185517"/>
                        </a:cubicBezTo>
                        <a:close/>
                        <a:moveTo>
                          <a:pt x="142691" y="252825"/>
                        </a:moveTo>
                        <a:lnTo>
                          <a:pt x="142654" y="252825"/>
                        </a:lnTo>
                        <a:cubicBezTo>
                          <a:pt x="142654" y="255764"/>
                          <a:pt x="143845" y="258629"/>
                          <a:pt x="145928" y="260750"/>
                        </a:cubicBezTo>
                        <a:cubicBezTo>
                          <a:pt x="148012" y="262834"/>
                          <a:pt x="150839" y="264024"/>
                          <a:pt x="153816" y="264062"/>
                        </a:cubicBezTo>
                        <a:lnTo>
                          <a:pt x="274031" y="264062"/>
                        </a:lnTo>
                        <a:cubicBezTo>
                          <a:pt x="280207" y="264062"/>
                          <a:pt x="285231" y="259039"/>
                          <a:pt x="285231" y="252862"/>
                        </a:cubicBezTo>
                        <a:cubicBezTo>
                          <a:pt x="285231" y="246686"/>
                          <a:pt x="280208" y="241662"/>
                          <a:pt x="274031" y="241662"/>
                        </a:cubicBezTo>
                        <a:lnTo>
                          <a:pt x="153816" y="241662"/>
                        </a:lnTo>
                        <a:cubicBezTo>
                          <a:pt x="147640" y="241700"/>
                          <a:pt x="142654" y="246685"/>
                          <a:pt x="142654" y="252862"/>
                        </a:cubicBezTo>
                        <a:close/>
                        <a:moveTo>
                          <a:pt x="142691" y="320132"/>
                        </a:moveTo>
                        <a:lnTo>
                          <a:pt x="142654" y="320132"/>
                        </a:lnTo>
                        <a:cubicBezTo>
                          <a:pt x="142654" y="323072"/>
                          <a:pt x="143845" y="325937"/>
                          <a:pt x="145928" y="328057"/>
                        </a:cubicBezTo>
                        <a:cubicBezTo>
                          <a:pt x="148012" y="330141"/>
                          <a:pt x="150839" y="331332"/>
                          <a:pt x="153816" y="331369"/>
                        </a:cubicBezTo>
                        <a:lnTo>
                          <a:pt x="681072" y="331369"/>
                        </a:lnTo>
                        <a:cubicBezTo>
                          <a:pt x="687249" y="331369"/>
                          <a:pt x="692272" y="326346"/>
                          <a:pt x="692272" y="320169"/>
                        </a:cubicBezTo>
                        <a:cubicBezTo>
                          <a:pt x="692272" y="313993"/>
                          <a:pt x="687249" y="308970"/>
                          <a:pt x="681072" y="308970"/>
                        </a:cubicBezTo>
                        <a:lnTo>
                          <a:pt x="153816" y="308970"/>
                        </a:lnTo>
                        <a:cubicBezTo>
                          <a:pt x="147640" y="308970"/>
                          <a:pt x="142654" y="313993"/>
                          <a:pt x="142654" y="320169"/>
                        </a:cubicBezTo>
                        <a:close/>
                        <a:moveTo>
                          <a:pt x="156643" y="398639"/>
                        </a:moveTo>
                        <a:lnTo>
                          <a:pt x="494333" y="398602"/>
                        </a:lnTo>
                        <a:cubicBezTo>
                          <a:pt x="500510" y="398602"/>
                          <a:pt x="505496" y="393616"/>
                          <a:pt x="505496" y="387440"/>
                        </a:cubicBezTo>
                        <a:cubicBezTo>
                          <a:pt x="505496" y="381263"/>
                          <a:pt x="500510" y="376240"/>
                          <a:pt x="494333" y="376240"/>
                        </a:cubicBezTo>
                        <a:lnTo>
                          <a:pt x="156643" y="376240"/>
                        </a:lnTo>
                        <a:cubicBezTo>
                          <a:pt x="150430" y="376240"/>
                          <a:pt x="145444" y="381263"/>
                          <a:pt x="145444" y="387440"/>
                        </a:cubicBezTo>
                        <a:cubicBezTo>
                          <a:pt x="145444" y="393616"/>
                          <a:pt x="150430" y="398602"/>
                          <a:pt x="156643" y="398602"/>
                        </a:cubicBezTo>
                        <a:close/>
                        <a:moveTo>
                          <a:pt x="384310" y="446674"/>
                        </a:moveTo>
                        <a:lnTo>
                          <a:pt x="331885" y="446674"/>
                        </a:lnTo>
                        <a:cubicBezTo>
                          <a:pt x="325709" y="446674"/>
                          <a:pt x="320686" y="451660"/>
                          <a:pt x="320686" y="457836"/>
                        </a:cubicBezTo>
                        <a:cubicBezTo>
                          <a:pt x="320686" y="464050"/>
                          <a:pt x="325709" y="469036"/>
                          <a:pt x="331885" y="469036"/>
                        </a:cubicBezTo>
                        <a:lnTo>
                          <a:pt x="384310" y="469036"/>
                        </a:lnTo>
                        <a:lnTo>
                          <a:pt x="384273" y="469036"/>
                        </a:lnTo>
                        <a:cubicBezTo>
                          <a:pt x="390486" y="469036"/>
                          <a:pt x="395472" y="464050"/>
                          <a:pt x="395472" y="457836"/>
                        </a:cubicBezTo>
                        <a:cubicBezTo>
                          <a:pt x="395472" y="451660"/>
                          <a:pt x="390486" y="446674"/>
                          <a:pt x="384273" y="446674"/>
                        </a:cubicBezTo>
                        <a:close/>
                        <a:moveTo>
                          <a:pt x="271610" y="701315"/>
                        </a:moveTo>
                        <a:cubicBezTo>
                          <a:pt x="267257" y="696925"/>
                          <a:pt x="260151" y="696925"/>
                          <a:pt x="255797" y="701315"/>
                        </a:cubicBezTo>
                        <a:lnTo>
                          <a:pt x="225101" y="732012"/>
                        </a:lnTo>
                        <a:lnTo>
                          <a:pt x="208059" y="715120"/>
                        </a:lnTo>
                        <a:cubicBezTo>
                          <a:pt x="203669" y="710804"/>
                          <a:pt x="196563" y="710841"/>
                          <a:pt x="192209" y="715232"/>
                        </a:cubicBezTo>
                        <a:cubicBezTo>
                          <a:pt x="187856" y="719622"/>
                          <a:pt x="187930" y="726691"/>
                          <a:pt x="192320" y="731045"/>
                        </a:cubicBezTo>
                        <a:lnTo>
                          <a:pt x="217286" y="755751"/>
                        </a:lnTo>
                        <a:cubicBezTo>
                          <a:pt x="221640" y="760104"/>
                          <a:pt x="228709" y="760104"/>
                          <a:pt x="233062" y="755751"/>
                        </a:cubicBezTo>
                        <a:lnTo>
                          <a:pt x="271646" y="717167"/>
                        </a:lnTo>
                        <a:cubicBezTo>
                          <a:pt x="273766" y="715083"/>
                          <a:pt x="274920" y="712219"/>
                          <a:pt x="274920" y="709242"/>
                        </a:cubicBezTo>
                        <a:cubicBezTo>
                          <a:pt x="274920" y="706265"/>
                          <a:pt x="273729" y="703400"/>
                          <a:pt x="271608" y="701317"/>
                        </a:cubicBezTo>
                        <a:close/>
                        <a:moveTo>
                          <a:pt x="271610" y="578871"/>
                        </a:moveTo>
                        <a:cubicBezTo>
                          <a:pt x="267257" y="574481"/>
                          <a:pt x="260151" y="574481"/>
                          <a:pt x="255797" y="578871"/>
                        </a:cubicBezTo>
                        <a:lnTo>
                          <a:pt x="225101" y="609568"/>
                        </a:lnTo>
                        <a:lnTo>
                          <a:pt x="208059" y="592676"/>
                        </a:lnTo>
                        <a:cubicBezTo>
                          <a:pt x="203669" y="588360"/>
                          <a:pt x="196563" y="588397"/>
                          <a:pt x="192209" y="592788"/>
                        </a:cubicBezTo>
                        <a:cubicBezTo>
                          <a:pt x="187856" y="597178"/>
                          <a:pt x="187930" y="604247"/>
                          <a:pt x="192320" y="608601"/>
                        </a:cubicBezTo>
                        <a:lnTo>
                          <a:pt x="217286" y="633307"/>
                        </a:lnTo>
                        <a:cubicBezTo>
                          <a:pt x="221677" y="637623"/>
                          <a:pt x="228709" y="637623"/>
                          <a:pt x="233062" y="633270"/>
                        </a:cubicBezTo>
                        <a:lnTo>
                          <a:pt x="271608" y="594686"/>
                        </a:lnTo>
                        <a:cubicBezTo>
                          <a:pt x="273729" y="592602"/>
                          <a:pt x="274920" y="589737"/>
                          <a:pt x="274920" y="586761"/>
                        </a:cubicBezTo>
                        <a:cubicBezTo>
                          <a:pt x="274920" y="583822"/>
                          <a:pt x="273729" y="580956"/>
                          <a:pt x="271608" y="578873"/>
                        </a:cubicBezTo>
                        <a:close/>
                        <a:moveTo>
                          <a:pt x="271610" y="456428"/>
                        </a:moveTo>
                        <a:cubicBezTo>
                          <a:pt x="267257" y="452037"/>
                          <a:pt x="260151" y="452037"/>
                          <a:pt x="255797" y="456428"/>
                        </a:cubicBezTo>
                        <a:lnTo>
                          <a:pt x="225101" y="487124"/>
                        </a:lnTo>
                        <a:lnTo>
                          <a:pt x="208059" y="470232"/>
                        </a:lnTo>
                        <a:cubicBezTo>
                          <a:pt x="203669" y="465879"/>
                          <a:pt x="196563" y="465916"/>
                          <a:pt x="192209" y="470344"/>
                        </a:cubicBezTo>
                        <a:cubicBezTo>
                          <a:pt x="187856" y="474734"/>
                          <a:pt x="187930" y="481803"/>
                          <a:pt x="192320" y="486157"/>
                        </a:cubicBezTo>
                        <a:lnTo>
                          <a:pt x="217286" y="510863"/>
                        </a:lnTo>
                        <a:cubicBezTo>
                          <a:pt x="221640" y="515179"/>
                          <a:pt x="228709" y="515179"/>
                          <a:pt x="233062" y="510863"/>
                        </a:cubicBezTo>
                        <a:lnTo>
                          <a:pt x="271608" y="472279"/>
                        </a:lnTo>
                        <a:cubicBezTo>
                          <a:pt x="273729" y="470158"/>
                          <a:pt x="274920" y="467331"/>
                          <a:pt x="274920" y="464354"/>
                        </a:cubicBezTo>
                        <a:cubicBezTo>
                          <a:pt x="274920" y="461378"/>
                          <a:pt x="273729" y="458513"/>
                          <a:pt x="271608" y="456429"/>
                        </a:cubicBezTo>
                        <a:close/>
                        <a:moveTo>
                          <a:pt x="695511" y="754198"/>
                        </a:moveTo>
                        <a:lnTo>
                          <a:pt x="695548" y="754198"/>
                        </a:lnTo>
                        <a:cubicBezTo>
                          <a:pt x="695548" y="748022"/>
                          <a:pt x="690525" y="742999"/>
                          <a:pt x="684348" y="742999"/>
                        </a:cubicBezTo>
                        <a:lnTo>
                          <a:pt x="331885" y="742999"/>
                        </a:lnTo>
                        <a:cubicBezTo>
                          <a:pt x="325709" y="742999"/>
                          <a:pt x="320686" y="748022"/>
                          <a:pt x="320686" y="754198"/>
                        </a:cubicBezTo>
                        <a:cubicBezTo>
                          <a:pt x="320686" y="760375"/>
                          <a:pt x="325709" y="765398"/>
                          <a:pt x="331885" y="765398"/>
                        </a:cubicBezTo>
                        <a:lnTo>
                          <a:pt x="684348" y="765398"/>
                        </a:lnTo>
                        <a:cubicBezTo>
                          <a:pt x="690525" y="765398"/>
                          <a:pt x="695511" y="760412"/>
                          <a:pt x="695548" y="754235"/>
                        </a:cubicBezTo>
                        <a:close/>
                        <a:moveTo>
                          <a:pt x="331884" y="713977"/>
                        </a:moveTo>
                        <a:lnTo>
                          <a:pt x="384309" y="713977"/>
                        </a:lnTo>
                        <a:lnTo>
                          <a:pt x="384272" y="713977"/>
                        </a:lnTo>
                        <a:cubicBezTo>
                          <a:pt x="390485" y="713977"/>
                          <a:pt x="395471" y="708991"/>
                          <a:pt x="395471" y="702815"/>
                        </a:cubicBezTo>
                        <a:cubicBezTo>
                          <a:pt x="395471" y="696638"/>
                          <a:pt x="390486" y="691615"/>
                          <a:pt x="384272" y="691615"/>
                        </a:cubicBezTo>
                        <a:lnTo>
                          <a:pt x="331884" y="691615"/>
                        </a:lnTo>
                        <a:cubicBezTo>
                          <a:pt x="325708" y="691615"/>
                          <a:pt x="320685" y="696638"/>
                          <a:pt x="320685" y="702815"/>
                        </a:cubicBezTo>
                        <a:cubicBezTo>
                          <a:pt x="320685" y="708991"/>
                          <a:pt x="325708" y="713977"/>
                          <a:pt x="331884" y="713977"/>
                        </a:cubicBezTo>
                        <a:close/>
                        <a:moveTo>
                          <a:pt x="695549" y="702777"/>
                        </a:moveTo>
                        <a:lnTo>
                          <a:pt x="695549" y="702815"/>
                        </a:lnTo>
                        <a:cubicBezTo>
                          <a:pt x="695549" y="696638"/>
                          <a:pt x="690526" y="691615"/>
                          <a:pt x="684349" y="691615"/>
                        </a:cubicBezTo>
                        <a:lnTo>
                          <a:pt x="426803" y="691615"/>
                        </a:lnTo>
                        <a:cubicBezTo>
                          <a:pt x="420626" y="691615"/>
                          <a:pt x="415641" y="696638"/>
                          <a:pt x="415641" y="702815"/>
                        </a:cubicBezTo>
                        <a:cubicBezTo>
                          <a:pt x="415641" y="708991"/>
                          <a:pt x="420626" y="713977"/>
                          <a:pt x="426803" y="713977"/>
                        </a:cubicBezTo>
                        <a:lnTo>
                          <a:pt x="684349" y="713977"/>
                        </a:lnTo>
                        <a:cubicBezTo>
                          <a:pt x="690526" y="713977"/>
                          <a:pt x="695549" y="708991"/>
                          <a:pt x="695549" y="702815"/>
                        </a:cubicBezTo>
                        <a:close/>
                        <a:moveTo>
                          <a:pt x="695549" y="631750"/>
                        </a:moveTo>
                        <a:lnTo>
                          <a:pt x="695549" y="631787"/>
                        </a:lnTo>
                        <a:cubicBezTo>
                          <a:pt x="695549" y="625610"/>
                          <a:pt x="690526" y="620587"/>
                          <a:pt x="684349" y="620587"/>
                        </a:cubicBezTo>
                        <a:lnTo>
                          <a:pt x="331886" y="620587"/>
                        </a:lnTo>
                        <a:cubicBezTo>
                          <a:pt x="325710" y="620587"/>
                          <a:pt x="320687" y="625610"/>
                          <a:pt x="320687" y="631787"/>
                        </a:cubicBezTo>
                        <a:cubicBezTo>
                          <a:pt x="320687" y="637963"/>
                          <a:pt x="325710" y="642986"/>
                          <a:pt x="331886" y="642986"/>
                        </a:cubicBezTo>
                        <a:lnTo>
                          <a:pt x="684349" y="642986"/>
                        </a:lnTo>
                        <a:cubicBezTo>
                          <a:pt x="690526" y="642986"/>
                          <a:pt x="695549" y="637963"/>
                          <a:pt x="695549" y="631787"/>
                        </a:cubicBezTo>
                        <a:close/>
                        <a:moveTo>
                          <a:pt x="331884" y="591565"/>
                        </a:moveTo>
                        <a:lnTo>
                          <a:pt x="384309" y="591565"/>
                        </a:lnTo>
                        <a:lnTo>
                          <a:pt x="384272" y="591565"/>
                        </a:lnTo>
                        <a:cubicBezTo>
                          <a:pt x="390485" y="591565"/>
                          <a:pt x="395471" y="586580"/>
                          <a:pt x="395471" y="580403"/>
                        </a:cubicBezTo>
                        <a:cubicBezTo>
                          <a:pt x="395471" y="574226"/>
                          <a:pt x="390486" y="569204"/>
                          <a:pt x="384272" y="569204"/>
                        </a:cubicBezTo>
                        <a:lnTo>
                          <a:pt x="331884" y="569204"/>
                        </a:lnTo>
                        <a:cubicBezTo>
                          <a:pt x="325708" y="569204"/>
                          <a:pt x="320685" y="574226"/>
                          <a:pt x="320685" y="580403"/>
                        </a:cubicBezTo>
                        <a:cubicBezTo>
                          <a:pt x="320685" y="586580"/>
                          <a:pt x="325708" y="591565"/>
                          <a:pt x="331884" y="591565"/>
                        </a:cubicBezTo>
                        <a:close/>
                        <a:moveTo>
                          <a:pt x="695549" y="580366"/>
                        </a:moveTo>
                        <a:cubicBezTo>
                          <a:pt x="695549" y="574189"/>
                          <a:pt x="690526" y="569166"/>
                          <a:pt x="684349" y="569166"/>
                        </a:cubicBezTo>
                        <a:lnTo>
                          <a:pt x="426803" y="569166"/>
                        </a:lnTo>
                        <a:cubicBezTo>
                          <a:pt x="420626" y="569166"/>
                          <a:pt x="415641" y="574189"/>
                          <a:pt x="415641" y="580366"/>
                        </a:cubicBezTo>
                        <a:cubicBezTo>
                          <a:pt x="415641" y="586542"/>
                          <a:pt x="420626" y="591528"/>
                          <a:pt x="426803" y="591528"/>
                        </a:cubicBezTo>
                        <a:lnTo>
                          <a:pt x="684349" y="591528"/>
                        </a:lnTo>
                        <a:cubicBezTo>
                          <a:pt x="690526" y="591528"/>
                          <a:pt x="695549" y="586542"/>
                          <a:pt x="695549" y="580366"/>
                        </a:cubicBezTo>
                        <a:close/>
                        <a:moveTo>
                          <a:pt x="695549" y="509338"/>
                        </a:moveTo>
                        <a:cubicBezTo>
                          <a:pt x="695549" y="503162"/>
                          <a:pt x="690526" y="498138"/>
                          <a:pt x="684349" y="498138"/>
                        </a:cubicBezTo>
                        <a:lnTo>
                          <a:pt x="331886" y="498138"/>
                        </a:lnTo>
                        <a:cubicBezTo>
                          <a:pt x="325710" y="498138"/>
                          <a:pt x="320687" y="503161"/>
                          <a:pt x="320687" y="509338"/>
                        </a:cubicBezTo>
                        <a:cubicBezTo>
                          <a:pt x="320687" y="515514"/>
                          <a:pt x="325710" y="520537"/>
                          <a:pt x="331886" y="520537"/>
                        </a:cubicBezTo>
                        <a:lnTo>
                          <a:pt x="684349" y="520537"/>
                        </a:lnTo>
                        <a:cubicBezTo>
                          <a:pt x="690526" y="520537"/>
                          <a:pt x="695512" y="515552"/>
                          <a:pt x="695549" y="509375"/>
                        </a:cubicBezTo>
                        <a:close/>
                        <a:moveTo>
                          <a:pt x="695549" y="457918"/>
                        </a:moveTo>
                        <a:cubicBezTo>
                          <a:pt x="695549" y="451705"/>
                          <a:pt x="690526" y="446719"/>
                          <a:pt x="684349" y="446719"/>
                        </a:cubicBezTo>
                        <a:lnTo>
                          <a:pt x="426803" y="446719"/>
                        </a:lnTo>
                        <a:cubicBezTo>
                          <a:pt x="420626" y="446719"/>
                          <a:pt x="415641" y="451704"/>
                          <a:pt x="415641" y="457918"/>
                        </a:cubicBezTo>
                        <a:cubicBezTo>
                          <a:pt x="415641" y="464095"/>
                          <a:pt x="420626" y="469081"/>
                          <a:pt x="426803" y="469081"/>
                        </a:cubicBezTo>
                        <a:lnTo>
                          <a:pt x="684349" y="469081"/>
                        </a:lnTo>
                        <a:cubicBezTo>
                          <a:pt x="690526" y="469081"/>
                          <a:pt x="695549" y="464095"/>
                          <a:pt x="695549" y="457918"/>
                        </a:cubicBezTo>
                        <a:close/>
                        <a:moveTo>
                          <a:pt x="695549" y="387486"/>
                        </a:moveTo>
                        <a:cubicBezTo>
                          <a:pt x="695549" y="381309"/>
                          <a:pt x="690526" y="376286"/>
                          <a:pt x="684349" y="376286"/>
                        </a:cubicBezTo>
                        <a:lnTo>
                          <a:pt x="536969" y="376286"/>
                        </a:lnTo>
                        <a:cubicBezTo>
                          <a:pt x="530793" y="376286"/>
                          <a:pt x="525770" y="381309"/>
                          <a:pt x="525770" y="387486"/>
                        </a:cubicBezTo>
                        <a:cubicBezTo>
                          <a:pt x="525770" y="393662"/>
                          <a:pt x="530792" y="398648"/>
                          <a:pt x="536969" y="398648"/>
                        </a:cubicBezTo>
                        <a:lnTo>
                          <a:pt x="684349" y="398648"/>
                        </a:lnTo>
                        <a:cubicBezTo>
                          <a:pt x="690526" y="398648"/>
                          <a:pt x="695549" y="393662"/>
                          <a:pt x="695549" y="387486"/>
                        </a:cubicBezTo>
                        <a:close/>
                        <a:moveTo>
                          <a:pt x="681076" y="241667"/>
                        </a:moveTo>
                        <a:lnTo>
                          <a:pt x="317821" y="241667"/>
                        </a:lnTo>
                        <a:cubicBezTo>
                          <a:pt x="311644" y="241667"/>
                          <a:pt x="306621" y="246653"/>
                          <a:pt x="306621" y="252867"/>
                        </a:cubicBezTo>
                        <a:cubicBezTo>
                          <a:pt x="306621" y="259043"/>
                          <a:pt x="311644" y="264029"/>
                          <a:pt x="317821" y="264029"/>
                        </a:cubicBezTo>
                        <a:lnTo>
                          <a:pt x="681076" y="264029"/>
                        </a:lnTo>
                        <a:cubicBezTo>
                          <a:pt x="687252" y="264029"/>
                          <a:pt x="692275" y="259043"/>
                          <a:pt x="692275" y="252867"/>
                        </a:cubicBezTo>
                        <a:cubicBezTo>
                          <a:pt x="692275" y="246653"/>
                          <a:pt x="687252" y="241667"/>
                          <a:pt x="681076" y="241667"/>
                        </a:cubicBezTo>
                        <a:close/>
                      </a:path>
                    </a:pathLst>
                  </a:custGeom>
                  <a:solidFill>
                    <a:srgbClr val="00C9B7"/>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grpSp>
      </p:grpSp>
    </p:spTree>
    <p:extLst>
      <p:ext uri="{BB962C8B-B14F-4D97-AF65-F5344CB8AC3E}">
        <p14:creationId xmlns:p14="http://schemas.microsoft.com/office/powerpoint/2010/main" val="277121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9F8A6-C97F-2588-E3B1-53F17F16C8E5}"/>
              </a:ext>
            </a:extLst>
          </p:cNvPr>
          <p:cNvSpPr>
            <a:spLocks noGrp="1"/>
          </p:cNvSpPr>
          <p:nvPr>
            <p:ph type="title"/>
          </p:nvPr>
        </p:nvSpPr>
        <p:spPr/>
        <p:txBody>
          <a:bodyPr/>
          <a:lstStyle/>
          <a:p>
            <a:r>
              <a:rPr lang="en-IN" dirty="0"/>
              <a:t>Validation Master Plan (VMP) Contd..</a:t>
            </a:r>
          </a:p>
        </p:txBody>
      </p:sp>
      <p:sp>
        <p:nvSpPr>
          <p:cNvPr id="3" name="Slide Number Placeholder 2">
            <a:extLst>
              <a:ext uri="{FF2B5EF4-FFF2-40B4-BE49-F238E27FC236}">
                <a16:creationId xmlns:a16="http://schemas.microsoft.com/office/drawing/2014/main" id="{EE08CF6D-9B2D-3B21-1D37-86A4BB330A28}"/>
              </a:ext>
            </a:extLst>
          </p:cNvPr>
          <p:cNvSpPr>
            <a:spLocks noGrp="1"/>
          </p:cNvSpPr>
          <p:nvPr>
            <p:ph type="sldNum" sz="quarter" idx="12"/>
          </p:nvPr>
        </p:nvSpPr>
        <p:spPr/>
        <p:txBody>
          <a:bodyPr/>
          <a:lstStyle/>
          <a:p>
            <a:pPr defTabSz="914126"/>
            <a:fld id="{C18DB05F-2D0C-4C95-837D-6B6B16BBA5BC}" type="slidenum">
              <a:rPr lang="en-IN">
                <a:solidFill>
                  <a:prstClr val="black">
                    <a:tint val="75000"/>
                  </a:prstClr>
                </a:solidFill>
                <a:latin typeface="Calibri" panose="020F0502020204030204"/>
              </a:rPr>
              <a:pPr defTabSz="914126"/>
              <a:t>26</a:t>
            </a:fld>
            <a:endParaRPr lang="en-IN">
              <a:solidFill>
                <a:prstClr val="black">
                  <a:tint val="75000"/>
                </a:prstClr>
              </a:solidFill>
              <a:latin typeface="Calibri" panose="020F0502020204030204"/>
            </a:endParaRPr>
          </a:p>
        </p:txBody>
      </p:sp>
      <p:grpSp>
        <p:nvGrpSpPr>
          <p:cNvPr id="128" name="Group 127">
            <a:extLst>
              <a:ext uri="{FF2B5EF4-FFF2-40B4-BE49-F238E27FC236}">
                <a16:creationId xmlns:a16="http://schemas.microsoft.com/office/drawing/2014/main" id="{F82EF940-4C8A-E5BE-D61A-31893787C548}"/>
              </a:ext>
            </a:extLst>
          </p:cNvPr>
          <p:cNvGrpSpPr/>
          <p:nvPr/>
        </p:nvGrpSpPr>
        <p:grpSpPr>
          <a:xfrm>
            <a:off x="-391567" y="656743"/>
            <a:ext cx="12971957" cy="5912505"/>
            <a:chOff x="-391668" y="627145"/>
            <a:chExt cx="12975336" cy="5914045"/>
          </a:xfrm>
        </p:grpSpPr>
        <p:grpSp>
          <p:nvGrpSpPr>
            <p:cNvPr id="7" name="Group 6">
              <a:extLst>
                <a:ext uri="{FF2B5EF4-FFF2-40B4-BE49-F238E27FC236}">
                  <a16:creationId xmlns:a16="http://schemas.microsoft.com/office/drawing/2014/main" id="{14D5B1D0-64DD-8421-2223-49E92890F48A}"/>
                </a:ext>
              </a:extLst>
            </p:cNvPr>
            <p:cNvGrpSpPr/>
            <p:nvPr/>
          </p:nvGrpSpPr>
          <p:grpSpPr>
            <a:xfrm>
              <a:off x="-391668" y="6110303"/>
              <a:ext cx="12975336" cy="430887"/>
              <a:chOff x="-378662" y="4611092"/>
              <a:chExt cx="12975336" cy="430887"/>
            </a:xfrm>
          </p:grpSpPr>
          <p:sp>
            <p:nvSpPr>
              <p:cNvPr id="9" name="Rectangle 8">
                <a:extLst>
                  <a:ext uri="{FF2B5EF4-FFF2-40B4-BE49-F238E27FC236}">
                    <a16:creationId xmlns:a16="http://schemas.microsoft.com/office/drawing/2014/main" id="{FBF429D7-A6D8-D1F7-F253-447716AD1C39}"/>
                  </a:ext>
                </a:extLst>
              </p:cNvPr>
              <p:cNvSpPr/>
              <p:nvPr/>
            </p:nvSpPr>
            <p:spPr>
              <a:xfrm>
                <a:off x="14530" y="4628955"/>
                <a:ext cx="12188952" cy="395163"/>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b="1"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B056519E-CB79-045E-0A45-94B7AA62AFD2}"/>
                  </a:ext>
                </a:extLst>
              </p:cNvPr>
              <p:cNvSpPr/>
              <p:nvPr/>
            </p:nvSpPr>
            <p:spPr>
              <a:xfrm>
                <a:off x="-378662" y="4611092"/>
                <a:ext cx="12975336" cy="430887"/>
              </a:xfrm>
              <a:prstGeom prst="rect">
                <a:avLst/>
              </a:prstGeom>
            </p:spPr>
            <p:txBody>
              <a:bodyPr wrap="square" anchor="ctr">
                <a:spAutoFit/>
              </a:bodyPr>
              <a:lstStyle/>
              <a:p>
                <a:pPr algn="ctr" defTabSz="914126"/>
                <a:r>
                  <a:rPr lang="en-US" sz="11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 summary, the Validation Master Plan is crucial for ensuring that all aspects of validation are planned, executed, and documented in accordance with regulatory requirements and organizational goals. It serves not only as a compliance tool but also as a strategic guide for managing and conducting validation activities effectively[1][2][3].</a:t>
                </a:r>
              </a:p>
            </p:txBody>
          </p:sp>
        </p:grpSp>
        <p:grpSp>
          <p:nvGrpSpPr>
            <p:cNvPr id="10" name="Group 9">
              <a:extLst>
                <a:ext uri="{FF2B5EF4-FFF2-40B4-BE49-F238E27FC236}">
                  <a16:creationId xmlns:a16="http://schemas.microsoft.com/office/drawing/2014/main" id="{6A3D16DE-2A3D-83E6-E71D-60659F4B396C}"/>
                </a:ext>
              </a:extLst>
            </p:cNvPr>
            <p:cNvGrpSpPr/>
            <p:nvPr/>
          </p:nvGrpSpPr>
          <p:grpSpPr>
            <a:xfrm>
              <a:off x="1524" y="627145"/>
              <a:ext cx="12188952" cy="767015"/>
              <a:chOff x="-44514" y="604162"/>
              <a:chExt cx="12188952" cy="767015"/>
            </a:xfrm>
          </p:grpSpPr>
          <p:sp>
            <p:nvSpPr>
              <p:cNvPr id="11" name="Rectangle 10">
                <a:extLst>
                  <a:ext uri="{FF2B5EF4-FFF2-40B4-BE49-F238E27FC236}">
                    <a16:creationId xmlns:a16="http://schemas.microsoft.com/office/drawing/2014/main" id="{8B026678-EB0E-1D54-A202-1A0AF7A57C25}"/>
                  </a:ext>
                </a:extLst>
              </p:cNvPr>
              <p:cNvSpPr/>
              <p:nvPr/>
            </p:nvSpPr>
            <p:spPr>
              <a:xfrm>
                <a:off x="-44514" y="604162"/>
                <a:ext cx="12188952" cy="767015"/>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nvGrpSpPr>
              <p:cNvPr id="12" name="Group 11">
                <a:extLst>
                  <a:ext uri="{FF2B5EF4-FFF2-40B4-BE49-F238E27FC236}">
                    <a16:creationId xmlns:a16="http://schemas.microsoft.com/office/drawing/2014/main" id="{71FF5E24-F33F-41D1-82DE-32ECD419E460}"/>
                  </a:ext>
                </a:extLst>
              </p:cNvPr>
              <p:cNvGrpSpPr/>
              <p:nvPr/>
            </p:nvGrpSpPr>
            <p:grpSpPr>
              <a:xfrm>
                <a:off x="48609" y="664504"/>
                <a:ext cx="11856054" cy="646331"/>
                <a:chOff x="48609" y="664504"/>
                <a:chExt cx="11856054" cy="646331"/>
              </a:xfrm>
            </p:grpSpPr>
            <p:sp>
              <p:nvSpPr>
                <p:cNvPr id="13" name="Rectangle 12">
                  <a:extLst>
                    <a:ext uri="{FF2B5EF4-FFF2-40B4-BE49-F238E27FC236}">
                      <a16:creationId xmlns:a16="http://schemas.microsoft.com/office/drawing/2014/main" id="{CB976FFA-E7C7-92C9-F6A2-4300C6E6F3DA}"/>
                    </a:ext>
                  </a:extLst>
                </p:cNvPr>
                <p:cNvSpPr/>
                <p:nvPr/>
              </p:nvSpPr>
              <p:spPr>
                <a:xfrm>
                  <a:off x="592769" y="664504"/>
                  <a:ext cx="11311894" cy="646331"/>
                </a:xfrm>
                <a:prstGeom prst="rect">
                  <a:avLst/>
                </a:prstGeom>
              </p:spPr>
              <p:txBody>
                <a:bodyPr wrap="square" anchor="ctr">
                  <a:spAutoFit/>
                </a:bodyPr>
                <a:lstStyle/>
                <a:p>
                  <a:pPr defTabSz="914126"/>
                  <a:r>
                    <a:rPr lang="en-US" sz="12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The purpose of a </a:t>
                  </a:r>
                  <a:r>
                    <a:rPr lang="en-US" sz="12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Validation Master Plan (VMP) </a:t>
                  </a:r>
                  <a:r>
                    <a:rPr lang="en-US" sz="12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is multifaceted, primarily serving as a comprehensive document that outlines the strategy for validation activities within an organization. It is designed to ensure that all validation processes are conducted correctly and are in compliance with regulatory standards. </a:t>
                  </a:r>
                </a:p>
              </p:txBody>
            </p:sp>
            <p:cxnSp>
              <p:nvCxnSpPr>
                <p:cNvPr id="14" name="Straight Connector 13">
                  <a:extLst>
                    <a:ext uri="{FF2B5EF4-FFF2-40B4-BE49-F238E27FC236}">
                      <a16:creationId xmlns:a16="http://schemas.microsoft.com/office/drawing/2014/main" id="{56747F2C-1007-9521-04CC-D5D2DA7F5564}"/>
                    </a:ext>
                  </a:extLst>
                </p:cNvPr>
                <p:cNvCxnSpPr>
                  <a:cxnSpLocks/>
                </p:cNvCxnSpPr>
                <p:nvPr/>
              </p:nvCxnSpPr>
              <p:spPr>
                <a:xfrm>
                  <a:off x="582484" y="834983"/>
                  <a:ext cx="0" cy="3053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C9A11516-A3CF-BA2D-069D-C5D73350FA70}"/>
                    </a:ext>
                  </a:extLst>
                </p:cNvPr>
                <p:cNvSpPr/>
                <p:nvPr/>
              </p:nvSpPr>
              <p:spPr>
                <a:xfrm>
                  <a:off x="48609" y="800530"/>
                  <a:ext cx="389632" cy="374279"/>
                </a:xfrm>
                <a:custGeom>
                  <a:avLst/>
                  <a:gdLst>
                    <a:gd name="connsiteX0" fmla="*/ 348266 w 674981"/>
                    <a:gd name="connsiteY0" fmla="*/ 622364 h 648389"/>
                    <a:gd name="connsiteX1" fmla="*/ 344743 w 674981"/>
                    <a:gd name="connsiteY1" fmla="*/ 619732 h 648389"/>
                    <a:gd name="connsiteX2" fmla="*/ 344743 w 674981"/>
                    <a:gd name="connsiteY2" fmla="*/ 539065 h 648389"/>
                    <a:gd name="connsiteX3" fmla="*/ 660948 w 674981"/>
                    <a:gd name="connsiteY3" fmla="*/ 539065 h 648389"/>
                    <a:gd name="connsiteX4" fmla="*/ 670858 w 674981"/>
                    <a:gd name="connsiteY4" fmla="*/ 534941 h 648389"/>
                    <a:gd name="connsiteX5" fmla="*/ 674982 w 674981"/>
                    <a:gd name="connsiteY5" fmla="*/ 525031 h 648389"/>
                    <a:gd name="connsiteX6" fmla="*/ 670884 w 674981"/>
                    <a:gd name="connsiteY6" fmla="*/ 515122 h 648389"/>
                    <a:gd name="connsiteX7" fmla="*/ 660948 w 674981"/>
                    <a:gd name="connsiteY7" fmla="*/ 510990 h 648389"/>
                    <a:gd name="connsiteX8" fmla="*/ 14025 w 674981"/>
                    <a:gd name="connsiteY8" fmla="*/ 510990 h 648389"/>
                    <a:gd name="connsiteX9" fmla="*/ 4295 w 674981"/>
                    <a:gd name="connsiteY9" fmla="*/ 514941 h 648389"/>
                    <a:gd name="connsiteX10" fmla="*/ 0 w 674981"/>
                    <a:gd name="connsiteY10" fmla="*/ 525031 h 648389"/>
                    <a:gd name="connsiteX11" fmla="*/ 4123 w 674981"/>
                    <a:gd name="connsiteY11" fmla="*/ 534941 h 648389"/>
                    <a:gd name="connsiteX12" fmla="*/ 14025 w 674981"/>
                    <a:gd name="connsiteY12" fmla="*/ 539065 h 648389"/>
                    <a:gd name="connsiteX13" fmla="*/ 330221 w 674981"/>
                    <a:gd name="connsiteY13" fmla="*/ 539065 h 648389"/>
                    <a:gd name="connsiteX14" fmla="*/ 330221 w 674981"/>
                    <a:gd name="connsiteY14" fmla="*/ 619732 h 648389"/>
                    <a:gd name="connsiteX15" fmla="*/ 326698 w 674981"/>
                    <a:gd name="connsiteY15" fmla="*/ 622364 h 648389"/>
                    <a:gd name="connsiteX16" fmla="*/ 322232 w 674981"/>
                    <a:gd name="connsiteY16" fmla="*/ 633148 h 648389"/>
                    <a:gd name="connsiteX17" fmla="*/ 326698 w 674981"/>
                    <a:gd name="connsiteY17" fmla="*/ 643923 h 648389"/>
                    <a:gd name="connsiteX18" fmla="*/ 337482 w 674981"/>
                    <a:gd name="connsiteY18" fmla="*/ 648390 h 648389"/>
                    <a:gd name="connsiteX19" fmla="*/ 348104 w 674981"/>
                    <a:gd name="connsiteY19" fmla="*/ 644095 h 648389"/>
                    <a:gd name="connsiteX20" fmla="*/ 352733 w 674981"/>
                    <a:gd name="connsiteY20" fmla="*/ 633148 h 648389"/>
                    <a:gd name="connsiteX21" fmla="*/ 348266 w 674981"/>
                    <a:gd name="connsiteY21" fmla="*/ 622364 h 648389"/>
                    <a:gd name="connsiteX22" fmla="*/ 413126 w 674981"/>
                    <a:gd name="connsiteY22" fmla="*/ 308919 h 648389"/>
                    <a:gd name="connsiteX23" fmla="*/ 413126 w 674981"/>
                    <a:gd name="connsiteY23" fmla="*/ 298649 h 648389"/>
                    <a:gd name="connsiteX24" fmla="*/ 423396 w 674981"/>
                    <a:gd name="connsiteY24" fmla="*/ 298649 h 648389"/>
                    <a:gd name="connsiteX25" fmla="*/ 439546 w 674981"/>
                    <a:gd name="connsiteY25" fmla="*/ 314799 h 648389"/>
                    <a:gd name="connsiteX26" fmla="*/ 455688 w 674981"/>
                    <a:gd name="connsiteY26" fmla="*/ 298649 h 648389"/>
                    <a:gd name="connsiteX27" fmla="*/ 465958 w 674981"/>
                    <a:gd name="connsiteY27" fmla="*/ 298649 h 648389"/>
                    <a:gd name="connsiteX28" fmla="*/ 465958 w 674981"/>
                    <a:gd name="connsiteY28" fmla="*/ 308919 h 648389"/>
                    <a:gd name="connsiteX29" fmla="*/ 449808 w 674981"/>
                    <a:gd name="connsiteY29" fmla="*/ 325069 h 648389"/>
                    <a:gd name="connsiteX30" fmla="*/ 465967 w 674981"/>
                    <a:gd name="connsiteY30" fmla="*/ 341228 h 648389"/>
                    <a:gd name="connsiteX31" fmla="*/ 465967 w 674981"/>
                    <a:gd name="connsiteY31" fmla="*/ 351498 h 648389"/>
                    <a:gd name="connsiteX32" fmla="*/ 455697 w 674981"/>
                    <a:gd name="connsiteY32" fmla="*/ 351498 h 648389"/>
                    <a:gd name="connsiteX33" fmla="*/ 439546 w 674981"/>
                    <a:gd name="connsiteY33" fmla="*/ 335339 h 648389"/>
                    <a:gd name="connsiteX34" fmla="*/ 423387 w 674981"/>
                    <a:gd name="connsiteY34" fmla="*/ 351498 h 648389"/>
                    <a:gd name="connsiteX35" fmla="*/ 413117 w 674981"/>
                    <a:gd name="connsiteY35" fmla="*/ 351498 h 648389"/>
                    <a:gd name="connsiteX36" fmla="*/ 413117 w 674981"/>
                    <a:gd name="connsiteY36" fmla="*/ 341228 h 648389"/>
                    <a:gd name="connsiteX37" fmla="*/ 429277 w 674981"/>
                    <a:gd name="connsiteY37" fmla="*/ 325069 h 648389"/>
                    <a:gd name="connsiteX38" fmla="*/ 413126 w 674981"/>
                    <a:gd name="connsiteY38" fmla="*/ 308919 h 648389"/>
                    <a:gd name="connsiteX39" fmla="*/ 333067 w 674981"/>
                    <a:gd name="connsiteY39" fmla="*/ 129599 h 648389"/>
                    <a:gd name="connsiteX40" fmla="*/ 333067 w 674981"/>
                    <a:gd name="connsiteY40" fmla="*/ 119329 h 648389"/>
                    <a:gd name="connsiteX41" fmla="*/ 343337 w 674981"/>
                    <a:gd name="connsiteY41" fmla="*/ 119329 h 648389"/>
                    <a:gd name="connsiteX42" fmla="*/ 359488 w 674981"/>
                    <a:gd name="connsiteY42" fmla="*/ 135480 h 648389"/>
                    <a:gd name="connsiteX43" fmla="*/ 375638 w 674981"/>
                    <a:gd name="connsiteY43" fmla="*/ 119329 h 648389"/>
                    <a:gd name="connsiteX44" fmla="*/ 385908 w 674981"/>
                    <a:gd name="connsiteY44" fmla="*/ 119329 h 648389"/>
                    <a:gd name="connsiteX45" fmla="*/ 385908 w 674981"/>
                    <a:gd name="connsiteY45" fmla="*/ 129599 h 648389"/>
                    <a:gd name="connsiteX46" fmla="*/ 369758 w 674981"/>
                    <a:gd name="connsiteY46" fmla="*/ 145750 h 648389"/>
                    <a:gd name="connsiteX47" fmla="*/ 385917 w 674981"/>
                    <a:gd name="connsiteY47" fmla="*/ 161900 h 648389"/>
                    <a:gd name="connsiteX48" fmla="*/ 385917 w 674981"/>
                    <a:gd name="connsiteY48" fmla="*/ 172170 h 648389"/>
                    <a:gd name="connsiteX49" fmla="*/ 375647 w 674981"/>
                    <a:gd name="connsiteY49" fmla="*/ 172170 h 648389"/>
                    <a:gd name="connsiteX50" fmla="*/ 359488 w 674981"/>
                    <a:gd name="connsiteY50" fmla="*/ 156011 h 648389"/>
                    <a:gd name="connsiteX51" fmla="*/ 343329 w 674981"/>
                    <a:gd name="connsiteY51" fmla="*/ 172170 h 648389"/>
                    <a:gd name="connsiteX52" fmla="*/ 333059 w 674981"/>
                    <a:gd name="connsiteY52" fmla="*/ 172170 h 648389"/>
                    <a:gd name="connsiteX53" fmla="*/ 333059 w 674981"/>
                    <a:gd name="connsiteY53" fmla="*/ 161900 h 648389"/>
                    <a:gd name="connsiteX54" fmla="*/ 349218 w 674981"/>
                    <a:gd name="connsiteY54" fmla="*/ 145750 h 648389"/>
                    <a:gd name="connsiteX55" fmla="*/ 333067 w 674981"/>
                    <a:gd name="connsiteY55" fmla="*/ 129599 h 648389"/>
                    <a:gd name="connsiteX56" fmla="*/ 498302 w 674981"/>
                    <a:gd name="connsiteY56" fmla="*/ 237012 h 648389"/>
                    <a:gd name="connsiteX57" fmla="*/ 498302 w 674981"/>
                    <a:gd name="connsiteY57" fmla="*/ 226743 h 648389"/>
                    <a:gd name="connsiteX58" fmla="*/ 508572 w 674981"/>
                    <a:gd name="connsiteY58" fmla="*/ 226743 h 648389"/>
                    <a:gd name="connsiteX59" fmla="*/ 524723 w 674981"/>
                    <a:gd name="connsiteY59" fmla="*/ 242893 h 648389"/>
                    <a:gd name="connsiteX60" fmla="*/ 540865 w 674981"/>
                    <a:gd name="connsiteY60" fmla="*/ 226743 h 648389"/>
                    <a:gd name="connsiteX61" fmla="*/ 551135 w 674981"/>
                    <a:gd name="connsiteY61" fmla="*/ 226743 h 648389"/>
                    <a:gd name="connsiteX62" fmla="*/ 551135 w 674981"/>
                    <a:gd name="connsiteY62" fmla="*/ 237012 h 648389"/>
                    <a:gd name="connsiteX63" fmla="*/ 534984 w 674981"/>
                    <a:gd name="connsiteY63" fmla="*/ 253163 h 648389"/>
                    <a:gd name="connsiteX64" fmla="*/ 551143 w 674981"/>
                    <a:gd name="connsiteY64" fmla="*/ 269322 h 648389"/>
                    <a:gd name="connsiteX65" fmla="*/ 551143 w 674981"/>
                    <a:gd name="connsiteY65" fmla="*/ 279592 h 648389"/>
                    <a:gd name="connsiteX66" fmla="*/ 540873 w 674981"/>
                    <a:gd name="connsiteY66" fmla="*/ 279592 h 648389"/>
                    <a:gd name="connsiteX67" fmla="*/ 524723 w 674981"/>
                    <a:gd name="connsiteY67" fmla="*/ 263433 h 648389"/>
                    <a:gd name="connsiteX68" fmla="*/ 508564 w 674981"/>
                    <a:gd name="connsiteY68" fmla="*/ 279592 h 648389"/>
                    <a:gd name="connsiteX69" fmla="*/ 498294 w 674981"/>
                    <a:gd name="connsiteY69" fmla="*/ 279592 h 648389"/>
                    <a:gd name="connsiteX70" fmla="*/ 498294 w 674981"/>
                    <a:gd name="connsiteY70" fmla="*/ 269322 h 648389"/>
                    <a:gd name="connsiteX71" fmla="*/ 514453 w 674981"/>
                    <a:gd name="connsiteY71" fmla="*/ 253163 h 648389"/>
                    <a:gd name="connsiteX72" fmla="*/ 498302 w 674981"/>
                    <a:gd name="connsiteY72" fmla="*/ 237012 h 648389"/>
                    <a:gd name="connsiteX73" fmla="*/ 343337 w 674981"/>
                    <a:gd name="connsiteY73" fmla="*/ 368695 h 648389"/>
                    <a:gd name="connsiteX74" fmla="*/ 369389 w 674981"/>
                    <a:gd name="connsiteY74" fmla="*/ 379633 h 648389"/>
                    <a:gd name="connsiteX75" fmla="*/ 379865 w 674981"/>
                    <a:gd name="connsiteY75" fmla="*/ 405214 h 648389"/>
                    <a:gd name="connsiteX76" fmla="*/ 369166 w 674981"/>
                    <a:gd name="connsiteY76" fmla="*/ 431042 h 648389"/>
                    <a:gd name="connsiteX77" fmla="*/ 343337 w 674981"/>
                    <a:gd name="connsiteY77" fmla="*/ 441741 h 648389"/>
                    <a:gd name="connsiteX78" fmla="*/ 317508 w 674981"/>
                    <a:gd name="connsiteY78" fmla="*/ 431042 h 648389"/>
                    <a:gd name="connsiteX79" fmla="*/ 306810 w 674981"/>
                    <a:gd name="connsiteY79" fmla="*/ 405214 h 648389"/>
                    <a:gd name="connsiteX80" fmla="*/ 317525 w 674981"/>
                    <a:gd name="connsiteY80" fmla="*/ 379410 h 648389"/>
                    <a:gd name="connsiteX81" fmla="*/ 343337 w 674981"/>
                    <a:gd name="connsiteY81" fmla="*/ 368695 h 648389"/>
                    <a:gd name="connsiteX82" fmla="*/ 358896 w 674981"/>
                    <a:gd name="connsiteY82" fmla="*/ 389663 h 648389"/>
                    <a:gd name="connsiteX83" fmla="*/ 343337 w 674981"/>
                    <a:gd name="connsiteY83" fmla="*/ 383216 h 648389"/>
                    <a:gd name="connsiteX84" fmla="*/ 327778 w 674981"/>
                    <a:gd name="connsiteY84" fmla="*/ 389663 h 648389"/>
                    <a:gd name="connsiteX85" fmla="*/ 321332 w 674981"/>
                    <a:gd name="connsiteY85" fmla="*/ 405214 h 648389"/>
                    <a:gd name="connsiteX86" fmla="*/ 327778 w 674981"/>
                    <a:gd name="connsiteY86" fmla="*/ 420773 h 648389"/>
                    <a:gd name="connsiteX87" fmla="*/ 343337 w 674981"/>
                    <a:gd name="connsiteY87" fmla="*/ 427219 h 648389"/>
                    <a:gd name="connsiteX88" fmla="*/ 358896 w 674981"/>
                    <a:gd name="connsiteY88" fmla="*/ 420773 h 648389"/>
                    <a:gd name="connsiteX89" fmla="*/ 365343 w 674981"/>
                    <a:gd name="connsiteY89" fmla="*/ 405214 h 648389"/>
                    <a:gd name="connsiteX90" fmla="*/ 358896 w 674981"/>
                    <a:gd name="connsiteY90" fmla="*/ 389663 h 648389"/>
                    <a:gd name="connsiteX91" fmla="*/ 575489 w 674981"/>
                    <a:gd name="connsiteY91" fmla="*/ 101258 h 648389"/>
                    <a:gd name="connsiteX92" fmla="*/ 601541 w 674981"/>
                    <a:gd name="connsiteY92" fmla="*/ 112205 h 648389"/>
                    <a:gd name="connsiteX93" fmla="*/ 612017 w 674981"/>
                    <a:gd name="connsiteY93" fmla="*/ 137777 h 648389"/>
                    <a:gd name="connsiteX94" fmla="*/ 601301 w 674981"/>
                    <a:gd name="connsiteY94" fmla="*/ 163580 h 648389"/>
                    <a:gd name="connsiteX95" fmla="*/ 575489 w 674981"/>
                    <a:gd name="connsiteY95" fmla="*/ 174296 h 648389"/>
                    <a:gd name="connsiteX96" fmla="*/ 549437 w 674981"/>
                    <a:gd name="connsiteY96" fmla="*/ 163358 h 648389"/>
                    <a:gd name="connsiteX97" fmla="*/ 538962 w 674981"/>
                    <a:gd name="connsiteY97" fmla="*/ 137777 h 648389"/>
                    <a:gd name="connsiteX98" fmla="*/ 549677 w 674981"/>
                    <a:gd name="connsiteY98" fmla="*/ 111974 h 648389"/>
                    <a:gd name="connsiteX99" fmla="*/ 575489 w 674981"/>
                    <a:gd name="connsiteY99" fmla="*/ 101258 h 648389"/>
                    <a:gd name="connsiteX100" fmla="*/ 591048 w 674981"/>
                    <a:gd name="connsiteY100" fmla="*/ 122227 h 648389"/>
                    <a:gd name="connsiteX101" fmla="*/ 575489 w 674981"/>
                    <a:gd name="connsiteY101" fmla="*/ 115780 h 648389"/>
                    <a:gd name="connsiteX102" fmla="*/ 559930 w 674981"/>
                    <a:gd name="connsiteY102" fmla="*/ 122227 h 648389"/>
                    <a:gd name="connsiteX103" fmla="*/ 553484 w 674981"/>
                    <a:gd name="connsiteY103" fmla="*/ 137777 h 648389"/>
                    <a:gd name="connsiteX104" fmla="*/ 559733 w 674981"/>
                    <a:gd name="connsiteY104" fmla="*/ 153156 h 648389"/>
                    <a:gd name="connsiteX105" fmla="*/ 575489 w 674981"/>
                    <a:gd name="connsiteY105" fmla="*/ 159774 h 648389"/>
                    <a:gd name="connsiteX106" fmla="*/ 591048 w 674981"/>
                    <a:gd name="connsiteY106" fmla="*/ 153328 h 648389"/>
                    <a:gd name="connsiteX107" fmla="*/ 597495 w 674981"/>
                    <a:gd name="connsiteY107" fmla="*/ 137777 h 648389"/>
                    <a:gd name="connsiteX108" fmla="*/ 591048 w 674981"/>
                    <a:gd name="connsiteY108" fmla="*/ 122227 h 648389"/>
                    <a:gd name="connsiteX109" fmla="*/ 485992 w 674981"/>
                    <a:gd name="connsiteY109" fmla="*/ 138943 h 648389"/>
                    <a:gd name="connsiteX110" fmla="*/ 482640 w 674981"/>
                    <a:gd name="connsiteY110" fmla="*/ 129248 h 648389"/>
                    <a:gd name="connsiteX111" fmla="*/ 492336 w 674981"/>
                    <a:gd name="connsiteY111" fmla="*/ 125896 h 648389"/>
                    <a:gd name="connsiteX112" fmla="*/ 521045 w 674981"/>
                    <a:gd name="connsiteY112" fmla="*/ 139886 h 648389"/>
                    <a:gd name="connsiteX113" fmla="*/ 524397 w 674981"/>
                    <a:gd name="connsiteY113" fmla="*/ 149582 h 648389"/>
                    <a:gd name="connsiteX114" fmla="*/ 505323 w 674981"/>
                    <a:gd name="connsiteY114" fmla="*/ 181763 h 648389"/>
                    <a:gd name="connsiteX115" fmla="*/ 495405 w 674981"/>
                    <a:gd name="connsiteY115" fmla="*/ 184309 h 648389"/>
                    <a:gd name="connsiteX116" fmla="*/ 492859 w 674981"/>
                    <a:gd name="connsiteY116" fmla="*/ 174390 h 648389"/>
                    <a:gd name="connsiteX117" fmla="*/ 501886 w 674981"/>
                    <a:gd name="connsiteY117" fmla="*/ 159174 h 648389"/>
                    <a:gd name="connsiteX118" fmla="*/ 400473 w 674981"/>
                    <a:gd name="connsiteY118" fmla="*/ 224025 h 648389"/>
                    <a:gd name="connsiteX119" fmla="*/ 350564 w 674981"/>
                    <a:gd name="connsiteY119" fmla="*/ 346809 h 648389"/>
                    <a:gd name="connsiteX120" fmla="*/ 342883 w 674981"/>
                    <a:gd name="connsiteY120" fmla="*/ 353581 h 648389"/>
                    <a:gd name="connsiteX121" fmla="*/ 336111 w 674981"/>
                    <a:gd name="connsiteY121" fmla="*/ 345900 h 648389"/>
                    <a:gd name="connsiteX122" fmla="*/ 389483 w 674981"/>
                    <a:gd name="connsiteY122" fmla="*/ 214613 h 648389"/>
                    <a:gd name="connsiteX123" fmla="*/ 498525 w 674981"/>
                    <a:gd name="connsiteY123" fmla="*/ 145055 h 648389"/>
                    <a:gd name="connsiteX124" fmla="*/ 485992 w 674981"/>
                    <a:gd name="connsiteY124" fmla="*/ 138943 h 648389"/>
                    <a:gd name="connsiteX125" fmla="*/ 145801 w 674981"/>
                    <a:gd name="connsiteY125" fmla="*/ 441715 h 648389"/>
                    <a:gd name="connsiteX126" fmla="*/ 138540 w 674981"/>
                    <a:gd name="connsiteY126" fmla="*/ 434454 h 648389"/>
                    <a:gd name="connsiteX127" fmla="*/ 145801 w 674981"/>
                    <a:gd name="connsiteY127" fmla="*/ 427193 h 648389"/>
                    <a:gd name="connsiteX128" fmla="*/ 205723 w 674981"/>
                    <a:gd name="connsiteY128" fmla="*/ 427193 h 648389"/>
                    <a:gd name="connsiteX129" fmla="*/ 212984 w 674981"/>
                    <a:gd name="connsiteY129" fmla="*/ 434454 h 648389"/>
                    <a:gd name="connsiteX130" fmla="*/ 205723 w 674981"/>
                    <a:gd name="connsiteY130" fmla="*/ 441715 h 648389"/>
                    <a:gd name="connsiteX131" fmla="*/ 145801 w 674981"/>
                    <a:gd name="connsiteY131" fmla="*/ 441715 h 648389"/>
                    <a:gd name="connsiteX132" fmla="*/ 134331 w 674981"/>
                    <a:gd name="connsiteY132" fmla="*/ 406894 h 648389"/>
                    <a:gd name="connsiteX133" fmla="*/ 127070 w 674981"/>
                    <a:gd name="connsiteY133" fmla="*/ 399633 h 648389"/>
                    <a:gd name="connsiteX134" fmla="*/ 134331 w 674981"/>
                    <a:gd name="connsiteY134" fmla="*/ 392372 h 648389"/>
                    <a:gd name="connsiteX135" fmla="*/ 217201 w 674981"/>
                    <a:gd name="connsiteY135" fmla="*/ 392372 h 648389"/>
                    <a:gd name="connsiteX136" fmla="*/ 224462 w 674981"/>
                    <a:gd name="connsiteY136" fmla="*/ 399633 h 648389"/>
                    <a:gd name="connsiteX137" fmla="*/ 217201 w 674981"/>
                    <a:gd name="connsiteY137" fmla="*/ 406894 h 648389"/>
                    <a:gd name="connsiteX138" fmla="*/ 134331 w 674981"/>
                    <a:gd name="connsiteY138" fmla="*/ 406894 h 648389"/>
                    <a:gd name="connsiteX139" fmla="*/ 250926 w 674981"/>
                    <a:gd name="connsiteY139" fmla="*/ 194373 h 648389"/>
                    <a:gd name="connsiteX140" fmla="*/ 245113 w 674981"/>
                    <a:gd name="connsiteY140" fmla="*/ 202791 h 648389"/>
                    <a:gd name="connsiteX141" fmla="*/ 236661 w 674981"/>
                    <a:gd name="connsiteY141" fmla="*/ 196773 h 648389"/>
                    <a:gd name="connsiteX142" fmla="*/ 242430 w 674981"/>
                    <a:gd name="connsiteY142" fmla="*/ 188141 h 648389"/>
                    <a:gd name="connsiteX143" fmla="*/ 250926 w 674981"/>
                    <a:gd name="connsiteY143" fmla="*/ 194373 h 648389"/>
                    <a:gd name="connsiteX144" fmla="*/ 237673 w 674981"/>
                    <a:gd name="connsiteY144" fmla="*/ 164583 h 648389"/>
                    <a:gd name="connsiteX145" fmla="*/ 236370 w 674981"/>
                    <a:gd name="connsiteY145" fmla="*/ 174733 h 648389"/>
                    <a:gd name="connsiteX146" fmla="*/ 226220 w 674981"/>
                    <a:gd name="connsiteY146" fmla="*/ 173430 h 648389"/>
                    <a:gd name="connsiteX147" fmla="*/ 216241 w 674981"/>
                    <a:gd name="connsiteY147" fmla="*/ 163478 h 648389"/>
                    <a:gd name="connsiteX148" fmla="*/ 204086 w 674981"/>
                    <a:gd name="connsiteY148" fmla="*/ 156414 h 648389"/>
                    <a:gd name="connsiteX149" fmla="*/ 200176 w 674981"/>
                    <a:gd name="connsiteY149" fmla="*/ 146950 h 648389"/>
                    <a:gd name="connsiteX150" fmla="*/ 209640 w 674981"/>
                    <a:gd name="connsiteY150" fmla="*/ 143041 h 648389"/>
                    <a:gd name="connsiteX151" fmla="*/ 225037 w 674981"/>
                    <a:gd name="connsiteY151" fmla="*/ 151973 h 648389"/>
                    <a:gd name="connsiteX152" fmla="*/ 237673 w 674981"/>
                    <a:gd name="connsiteY152" fmla="*/ 164583 h 648389"/>
                    <a:gd name="connsiteX153" fmla="*/ 175762 w 674981"/>
                    <a:gd name="connsiteY153" fmla="*/ 97315 h 648389"/>
                    <a:gd name="connsiteX154" fmla="*/ 255529 w 674981"/>
                    <a:gd name="connsiteY154" fmla="*/ 130353 h 648389"/>
                    <a:gd name="connsiteX155" fmla="*/ 288568 w 674981"/>
                    <a:gd name="connsiteY155" fmla="*/ 210121 h 648389"/>
                    <a:gd name="connsiteX156" fmla="*/ 255083 w 674981"/>
                    <a:gd name="connsiteY156" fmla="*/ 289108 h 648389"/>
                    <a:gd name="connsiteX157" fmla="*/ 228569 w 674981"/>
                    <a:gd name="connsiteY157" fmla="*/ 347392 h 648389"/>
                    <a:gd name="connsiteX158" fmla="*/ 221325 w 674981"/>
                    <a:gd name="connsiteY158" fmla="*/ 364803 h 648389"/>
                    <a:gd name="connsiteX159" fmla="*/ 203880 w 674981"/>
                    <a:gd name="connsiteY159" fmla="*/ 372081 h 648389"/>
                    <a:gd name="connsiteX160" fmla="*/ 147661 w 674981"/>
                    <a:gd name="connsiteY160" fmla="*/ 372081 h 648389"/>
                    <a:gd name="connsiteX161" fmla="*/ 130251 w 674981"/>
                    <a:gd name="connsiteY161" fmla="*/ 364837 h 648389"/>
                    <a:gd name="connsiteX162" fmla="*/ 122973 w 674981"/>
                    <a:gd name="connsiteY162" fmla="*/ 347392 h 648389"/>
                    <a:gd name="connsiteX163" fmla="*/ 96449 w 674981"/>
                    <a:gd name="connsiteY163" fmla="*/ 289108 h 648389"/>
                    <a:gd name="connsiteX164" fmla="*/ 62965 w 674981"/>
                    <a:gd name="connsiteY164" fmla="*/ 210121 h 648389"/>
                    <a:gd name="connsiteX165" fmla="*/ 96243 w 674981"/>
                    <a:gd name="connsiteY165" fmla="*/ 130139 h 648389"/>
                    <a:gd name="connsiteX166" fmla="*/ 175762 w 674981"/>
                    <a:gd name="connsiteY166" fmla="*/ 97315 h 648389"/>
                    <a:gd name="connsiteX167" fmla="*/ 245259 w 674981"/>
                    <a:gd name="connsiteY167" fmla="*/ 140623 h 648389"/>
                    <a:gd name="connsiteX168" fmla="*/ 175762 w 674981"/>
                    <a:gd name="connsiteY168" fmla="*/ 111837 h 648389"/>
                    <a:gd name="connsiteX169" fmla="*/ 106462 w 674981"/>
                    <a:gd name="connsiteY169" fmla="*/ 140418 h 648389"/>
                    <a:gd name="connsiteX170" fmla="*/ 77487 w 674981"/>
                    <a:gd name="connsiteY170" fmla="*/ 210121 h 648389"/>
                    <a:gd name="connsiteX171" fmla="*/ 107216 w 674981"/>
                    <a:gd name="connsiteY171" fmla="*/ 279472 h 648389"/>
                    <a:gd name="connsiteX172" fmla="*/ 137494 w 674981"/>
                    <a:gd name="connsiteY172" fmla="*/ 347392 h 648389"/>
                    <a:gd name="connsiteX173" fmla="*/ 140486 w 674981"/>
                    <a:gd name="connsiteY173" fmla="*/ 354567 h 648389"/>
                    <a:gd name="connsiteX174" fmla="*/ 147661 w 674981"/>
                    <a:gd name="connsiteY174" fmla="*/ 357559 h 648389"/>
                    <a:gd name="connsiteX175" fmla="*/ 203880 w 674981"/>
                    <a:gd name="connsiteY175" fmla="*/ 357559 h 648389"/>
                    <a:gd name="connsiteX176" fmla="*/ 211072 w 674981"/>
                    <a:gd name="connsiteY176" fmla="*/ 354584 h 648389"/>
                    <a:gd name="connsiteX177" fmla="*/ 214047 w 674981"/>
                    <a:gd name="connsiteY177" fmla="*/ 347392 h 648389"/>
                    <a:gd name="connsiteX178" fmla="*/ 244316 w 674981"/>
                    <a:gd name="connsiteY178" fmla="*/ 279472 h 648389"/>
                    <a:gd name="connsiteX179" fmla="*/ 274046 w 674981"/>
                    <a:gd name="connsiteY179" fmla="*/ 210121 h 648389"/>
                    <a:gd name="connsiteX180" fmla="*/ 245259 w 674981"/>
                    <a:gd name="connsiteY180" fmla="*/ 140623 h 648389"/>
                    <a:gd name="connsiteX181" fmla="*/ 638077 w 674981"/>
                    <a:gd name="connsiteY181" fmla="*/ 496468 h 648389"/>
                    <a:gd name="connsiteX182" fmla="*/ 638077 w 674981"/>
                    <a:gd name="connsiteY182" fmla="*/ 42588 h 648389"/>
                    <a:gd name="connsiteX183" fmla="*/ 36913 w 674981"/>
                    <a:gd name="connsiteY183" fmla="*/ 42588 h 648389"/>
                    <a:gd name="connsiteX184" fmla="*/ 36913 w 674981"/>
                    <a:gd name="connsiteY184" fmla="*/ 496468 h 648389"/>
                    <a:gd name="connsiteX185" fmla="*/ 638077 w 674981"/>
                    <a:gd name="connsiteY185" fmla="*/ 496468 h 648389"/>
                    <a:gd name="connsiteX186" fmla="*/ 660948 w 674981"/>
                    <a:gd name="connsiteY186" fmla="*/ 0 h 648389"/>
                    <a:gd name="connsiteX187" fmla="*/ 14025 w 674981"/>
                    <a:gd name="connsiteY187" fmla="*/ 0 h 648389"/>
                    <a:gd name="connsiteX188" fmla="*/ 4295 w 674981"/>
                    <a:gd name="connsiteY188" fmla="*/ 3952 h 648389"/>
                    <a:gd name="connsiteX189" fmla="*/ 0 w 674981"/>
                    <a:gd name="connsiteY189" fmla="*/ 14042 h 648389"/>
                    <a:gd name="connsiteX190" fmla="*/ 4123 w 674981"/>
                    <a:gd name="connsiteY190" fmla="*/ 23943 h 648389"/>
                    <a:gd name="connsiteX191" fmla="*/ 14025 w 674981"/>
                    <a:gd name="connsiteY191" fmla="*/ 28066 h 648389"/>
                    <a:gd name="connsiteX192" fmla="*/ 660948 w 674981"/>
                    <a:gd name="connsiteY192" fmla="*/ 28066 h 648389"/>
                    <a:gd name="connsiteX193" fmla="*/ 670858 w 674981"/>
                    <a:gd name="connsiteY193" fmla="*/ 23943 h 648389"/>
                    <a:gd name="connsiteX194" fmla="*/ 674982 w 674981"/>
                    <a:gd name="connsiteY194" fmla="*/ 14042 h 648389"/>
                    <a:gd name="connsiteX195" fmla="*/ 670884 w 674981"/>
                    <a:gd name="connsiteY195" fmla="*/ 4132 h 648389"/>
                    <a:gd name="connsiteX196" fmla="*/ 660948 w 674981"/>
                    <a:gd name="connsiteY196" fmla="*/ 0 h 64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674981" h="648389">
                      <a:moveTo>
                        <a:pt x="348266" y="622364"/>
                      </a:moveTo>
                      <a:cubicBezTo>
                        <a:pt x="347229" y="621326"/>
                        <a:pt x="346046" y="620435"/>
                        <a:pt x="344743" y="619732"/>
                      </a:cubicBezTo>
                      <a:lnTo>
                        <a:pt x="344743" y="539065"/>
                      </a:lnTo>
                      <a:lnTo>
                        <a:pt x="660948" y="539065"/>
                      </a:lnTo>
                      <a:cubicBezTo>
                        <a:pt x="664806" y="539065"/>
                        <a:pt x="668321" y="537479"/>
                        <a:pt x="670858" y="534941"/>
                      </a:cubicBezTo>
                      <a:cubicBezTo>
                        <a:pt x="673396" y="532404"/>
                        <a:pt x="674982" y="528889"/>
                        <a:pt x="674982" y="525031"/>
                      </a:cubicBezTo>
                      <a:cubicBezTo>
                        <a:pt x="674982" y="521157"/>
                        <a:pt x="673404" y="517633"/>
                        <a:pt x="670884" y="515122"/>
                      </a:cubicBezTo>
                      <a:cubicBezTo>
                        <a:pt x="668329" y="512558"/>
                        <a:pt x="664815" y="510990"/>
                        <a:pt x="660948" y="510990"/>
                      </a:cubicBezTo>
                      <a:lnTo>
                        <a:pt x="14025" y="510990"/>
                      </a:lnTo>
                      <a:cubicBezTo>
                        <a:pt x="10330" y="510990"/>
                        <a:pt x="6952" y="512421"/>
                        <a:pt x="4295" y="514941"/>
                      </a:cubicBezTo>
                      <a:cubicBezTo>
                        <a:pt x="1586" y="517659"/>
                        <a:pt x="0" y="521174"/>
                        <a:pt x="0" y="525031"/>
                      </a:cubicBezTo>
                      <a:cubicBezTo>
                        <a:pt x="0" y="528889"/>
                        <a:pt x="1586" y="532404"/>
                        <a:pt x="4123" y="534941"/>
                      </a:cubicBezTo>
                      <a:cubicBezTo>
                        <a:pt x="6661" y="537479"/>
                        <a:pt x="10176" y="539065"/>
                        <a:pt x="14025" y="539065"/>
                      </a:cubicBezTo>
                      <a:lnTo>
                        <a:pt x="330221" y="539065"/>
                      </a:lnTo>
                      <a:lnTo>
                        <a:pt x="330221" y="619732"/>
                      </a:lnTo>
                      <a:cubicBezTo>
                        <a:pt x="328918" y="620435"/>
                        <a:pt x="327735" y="621326"/>
                        <a:pt x="326698" y="622364"/>
                      </a:cubicBezTo>
                      <a:cubicBezTo>
                        <a:pt x="323938" y="625107"/>
                        <a:pt x="322232" y="628930"/>
                        <a:pt x="322232" y="633148"/>
                      </a:cubicBezTo>
                      <a:cubicBezTo>
                        <a:pt x="322232" y="637348"/>
                        <a:pt x="323946" y="641172"/>
                        <a:pt x="326698" y="643923"/>
                      </a:cubicBezTo>
                      <a:cubicBezTo>
                        <a:pt x="329441" y="646684"/>
                        <a:pt x="333265" y="648390"/>
                        <a:pt x="337482" y="648390"/>
                      </a:cubicBezTo>
                      <a:cubicBezTo>
                        <a:pt x="341528" y="648390"/>
                        <a:pt x="345215" y="646812"/>
                        <a:pt x="348104" y="644095"/>
                      </a:cubicBezTo>
                      <a:cubicBezTo>
                        <a:pt x="351018" y="641172"/>
                        <a:pt x="352733" y="637348"/>
                        <a:pt x="352733" y="633148"/>
                      </a:cubicBezTo>
                      <a:cubicBezTo>
                        <a:pt x="352733" y="629102"/>
                        <a:pt x="351155" y="625415"/>
                        <a:pt x="348266" y="622364"/>
                      </a:cubicBezTo>
                      <a:close/>
                      <a:moveTo>
                        <a:pt x="413126" y="308919"/>
                      </a:moveTo>
                      <a:cubicBezTo>
                        <a:pt x="410297" y="306090"/>
                        <a:pt x="410297" y="301478"/>
                        <a:pt x="413126" y="298649"/>
                      </a:cubicBezTo>
                      <a:cubicBezTo>
                        <a:pt x="415955" y="295820"/>
                        <a:pt x="420567" y="295820"/>
                        <a:pt x="423396" y="298649"/>
                      </a:cubicBezTo>
                      <a:lnTo>
                        <a:pt x="439546" y="314799"/>
                      </a:lnTo>
                      <a:lnTo>
                        <a:pt x="455688" y="298649"/>
                      </a:lnTo>
                      <a:cubicBezTo>
                        <a:pt x="458517" y="295820"/>
                        <a:pt x="463129" y="295820"/>
                        <a:pt x="465958" y="298649"/>
                      </a:cubicBezTo>
                      <a:cubicBezTo>
                        <a:pt x="468787" y="301478"/>
                        <a:pt x="468787" y="306090"/>
                        <a:pt x="465958" y="308919"/>
                      </a:cubicBezTo>
                      <a:lnTo>
                        <a:pt x="449808" y="325069"/>
                      </a:lnTo>
                      <a:lnTo>
                        <a:pt x="465967" y="341228"/>
                      </a:lnTo>
                      <a:cubicBezTo>
                        <a:pt x="468796" y="344057"/>
                        <a:pt x="468796" y="348669"/>
                        <a:pt x="465967" y="351498"/>
                      </a:cubicBezTo>
                      <a:cubicBezTo>
                        <a:pt x="463138" y="354327"/>
                        <a:pt x="458526" y="354327"/>
                        <a:pt x="455697" y="351498"/>
                      </a:cubicBezTo>
                      <a:lnTo>
                        <a:pt x="439546" y="335339"/>
                      </a:lnTo>
                      <a:lnTo>
                        <a:pt x="423387" y="351498"/>
                      </a:lnTo>
                      <a:cubicBezTo>
                        <a:pt x="420558" y="354327"/>
                        <a:pt x="415946" y="354327"/>
                        <a:pt x="413117" y="351498"/>
                      </a:cubicBezTo>
                      <a:cubicBezTo>
                        <a:pt x="410288" y="348669"/>
                        <a:pt x="410288" y="344057"/>
                        <a:pt x="413117" y="341228"/>
                      </a:cubicBezTo>
                      <a:lnTo>
                        <a:pt x="429277" y="325069"/>
                      </a:lnTo>
                      <a:lnTo>
                        <a:pt x="413126" y="308919"/>
                      </a:lnTo>
                      <a:close/>
                      <a:moveTo>
                        <a:pt x="333067" y="129599"/>
                      </a:moveTo>
                      <a:cubicBezTo>
                        <a:pt x="330238" y="126770"/>
                        <a:pt x="330238" y="122158"/>
                        <a:pt x="333067" y="119329"/>
                      </a:cubicBezTo>
                      <a:cubicBezTo>
                        <a:pt x="335896" y="116500"/>
                        <a:pt x="340508" y="116500"/>
                        <a:pt x="343337" y="119329"/>
                      </a:cubicBezTo>
                      <a:lnTo>
                        <a:pt x="359488" y="135480"/>
                      </a:lnTo>
                      <a:lnTo>
                        <a:pt x="375638" y="119329"/>
                      </a:lnTo>
                      <a:cubicBezTo>
                        <a:pt x="378467" y="116500"/>
                        <a:pt x="383079" y="116500"/>
                        <a:pt x="385908" y="119329"/>
                      </a:cubicBezTo>
                      <a:cubicBezTo>
                        <a:pt x="388737" y="122158"/>
                        <a:pt x="388737" y="126770"/>
                        <a:pt x="385908" y="129599"/>
                      </a:cubicBezTo>
                      <a:lnTo>
                        <a:pt x="369758" y="145750"/>
                      </a:lnTo>
                      <a:lnTo>
                        <a:pt x="385917" y="161900"/>
                      </a:lnTo>
                      <a:cubicBezTo>
                        <a:pt x="388746" y="164729"/>
                        <a:pt x="388746" y="169341"/>
                        <a:pt x="385917" y="172170"/>
                      </a:cubicBezTo>
                      <a:cubicBezTo>
                        <a:pt x="383088" y="174999"/>
                        <a:pt x="378476" y="174999"/>
                        <a:pt x="375647" y="172170"/>
                      </a:cubicBezTo>
                      <a:lnTo>
                        <a:pt x="359488" y="156011"/>
                      </a:lnTo>
                      <a:lnTo>
                        <a:pt x="343329" y="172170"/>
                      </a:lnTo>
                      <a:cubicBezTo>
                        <a:pt x="340500" y="174999"/>
                        <a:pt x="335888" y="174999"/>
                        <a:pt x="333059" y="172170"/>
                      </a:cubicBezTo>
                      <a:cubicBezTo>
                        <a:pt x="330230" y="169341"/>
                        <a:pt x="330230" y="164729"/>
                        <a:pt x="333059" y="161900"/>
                      </a:cubicBezTo>
                      <a:lnTo>
                        <a:pt x="349218" y="145750"/>
                      </a:lnTo>
                      <a:lnTo>
                        <a:pt x="333067" y="129599"/>
                      </a:lnTo>
                      <a:close/>
                      <a:moveTo>
                        <a:pt x="498302" y="237012"/>
                      </a:moveTo>
                      <a:cubicBezTo>
                        <a:pt x="495473" y="234184"/>
                        <a:pt x="495473" y="229572"/>
                        <a:pt x="498302" y="226743"/>
                      </a:cubicBezTo>
                      <a:cubicBezTo>
                        <a:pt x="501131" y="223914"/>
                        <a:pt x="505743" y="223914"/>
                        <a:pt x="508572" y="226743"/>
                      </a:cubicBezTo>
                      <a:lnTo>
                        <a:pt x="524723" y="242893"/>
                      </a:lnTo>
                      <a:lnTo>
                        <a:pt x="540865" y="226743"/>
                      </a:lnTo>
                      <a:cubicBezTo>
                        <a:pt x="543694" y="223914"/>
                        <a:pt x="548306" y="223914"/>
                        <a:pt x="551135" y="226743"/>
                      </a:cubicBezTo>
                      <a:cubicBezTo>
                        <a:pt x="553964" y="229572"/>
                        <a:pt x="553964" y="234184"/>
                        <a:pt x="551135" y="237012"/>
                      </a:cubicBezTo>
                      <a:lnTo>
                        <a:pt x="534984" y="253163"/>
                      </a:lnTo>
                      <a:lnTo>
                        <a:pt x="551143" y="269322"/>
                      </a:lnTo>
                      <a:cubicBezTo>
                        <a:pt x="553972" y="272151"/>
                        <a:pt x="553972" y="276763"/>
                        <a:pt x="551143" y="279592"/>
                      </a:cubicBezTo>
                      <a:cubicBezTo>
                        <a:pt x="548314" y="282421"/>
                        <a:pt x="543702" y="282421"/>
                        <a:pt x="540873" y="279592"/>
                      </a:cubicBezTo>
                      <a:lnTo>
                        <a:pt x="524723" y="263433"/>
                      </a:lnTo>
                      <a:lnTo>
                        <a:pt x="508564" y="279592"/>
                      </a:lnTo>
                      <a:cubicBezTo>
                        <a:pt x="505735" y="282421"/>
                        <a:pt x="501123" y="282421"/>
                        <a:pt x="498294" y="279592"/>
                      </a:cubicBezTo>
                      <a:cubicBezTo>
                        <a:pt x="495465" y="276763"/>
                        <a:pt x="495465" y="272151"/>
                        <a:pt x="498294" y="269322"/>
                      </a:cubicBezTo>
                      <a:lnTo>
                        <a:pt x="514453" y="253163"/>
                      </a:lnTo>
                      <a:lnTo>
                        <a:pt x="498302" y="237012"/>
                      </a:lnTo>
                      <a:close/>
                      <a:moveTo>
                        <a:pt x="343337" y="368695"/>
                      </a:moveTo>
                      <a:cubicBezTo>
                        <a:pt x="353427" y="368695"/>
                        <a:pt x="362565" y="372792"/>
                        <a:pt x="369389" y="379633"/>
                      </a:cubicBezTo>
                      <a:cubicBezTo>
                        <a:pt x="375956" y="386465"/>
                        <a:pt x="379865" y="395407"/>
                        <a:pt x="379865" y="405214"/>
                      </a:cubicBezTo>
                      <a:cubicBezTo>
                        <a:pt x="379865" y="415303"/>
                        <a:pt x="375767" y="424442"/>
                        <a:pt x="369166" y="431042"/>
                      </a:cubicBezTo>
                      <a:cubicBezTo>
                        <a:pt x="362565" y="437643"/>
                        <a:pt x="353427" y="441741"/>
                        <a:pt x="343337" y="441741"/>
                      </a:cubicBezTo>
                      <a:cubicBezTo>
                        <a:pt x="333247" y="441741"/>
                        <a:pt x="324109" y="437643"/>
                        <a:pt x="317508" y="431042"/>
                      </a:cubicBezTo>
                      <a:cubicBezTo>
                        <a:pt x="310907" y="424442"/>
                        <a:pt x="306810" y="415303"/>
                        <a:pt x="306810" y="405214"/>
                      </a:cubicBezTo>
                      <a:cubicBezTo>
                        <a:pt x="306810" y="395167"/>
                        <a:pt x="310907" y="386028"/>
                        <a:pt x="317525" y="379410"/>
                      </a:cubicBezTo>
                      <a:cubicBezTo>
                        <a:pt x="324109" y="372792"/>
                        <a:pt x="333247" y="368695"/>
                        <a:pt x="343337" y="368695"/>
                      </a:cubicBezTo>
                      <a:close/>
                      <a:moveTo>
                        <a:pt x="358896" y="389663"/>
                      </a:moveTo>
                      <a:cubicBezTo>
                        <a:pt x="354919" y="385685"/>
                        <a:pt x="349407" y="383216"/>
                        <a:pt x="343337" y="383216"/>
                      </a:cubicBezTo>
                      <a:cubicBezTo>
                        <a:pt x="337268" y="383216"/>
                        <a:pt x="331756" y="385685"/>
                        <a:pt x="327778" y="389663"/>
                      </a:cubicBezTo>
                      <a:cubicBezTo>
                        <a:pt x="323792" y="393606"/>
                        <a:pt x="321332" y="399127"/>
                        <a:pt x="321332" y="405214"/>
                      </a:cubicBezTo>
                      <a:cubicBezTo>
                        <a:pt x="321332" y="411283"/>
                        <a:pt x="323800" y="416795"/>
                        <a:pt x="327778" y="420773"/>
                      </a:cubicBezTo>
                      <a:cubicBezTo>
                        <a:pt x="331756" y="424750"/>
                        <a:pt x="337268" y="427219"/>
                        <a:pt x="343337" y="427219"/>
                      </a:cubicBezTo>
                      <a:cubicBezTo>
                        <a:pt x="349407" y="427219"/>
                        <a:pt x="354919" y="424750"/>
                        <a:pt x="358896" y="420773"/>
                      </a:cubicBezTo>
                      <a:cubicBezTo>
                        <a:pt x="362874" y="416795"/>
                        <a:pt x="365343" y="411283"/>
                        <a:pt x="365343" y="405214"/>
                      </a:cubicBezTo>
                      <a:cubicBezTo>
                        <a:pt x="365343" y="399307"/>
                        <a:pt x="363028" y="393932"/>
                        <a:pt x="358896" y="389663"/>
                      </a:cubicBezTo>
                      <a:close/>
                      <a:moveTo>
                        <a:pt x="575489" y="101258"/>
                      </a:moveTo>
                      <a:cubicBezTo>
                        <a:pt x="585579" y="101258"/>
                        <a:pt x="594717" y="105356"/>
                        <a:pt x="601541" y="112205"/>
                      </a:cubicBezTo>
                      <a:cubicBezTo>
                        <a:pt x="608107" y="119029"/>
                        <a:pt x="612017" y="127970"/>
                        <a:pt x="612017" y="137777"/>
                      </a:cubicBezTo>
                      <a:cubicBezTo>
                        <a:pt x="612017" y="147824"/>
                        <a:pt x="607919" y="156962"/>
                        <a:pt x="601301" y="163580"/>
                      </a:cubicBezTo>
                      <a:cubicBezTo>
                        <a:pt x="594717" y="170198"/>
                        <a:pt x="585579" y="174296"/>
                        <a:pt x="575489" y="174296"/>
                      </a:cubicBezTo>
                      <a:cubicBezTo>
                        <a:pt x="565399" y="174296"/>
                        <a:pt x="556261" y="170198"/>
                        <a:pt x="549437" y="163358"/>
                      </a:cubicBezTo>
                      <a:cubicBezTo>
                        <a:pt x="542871" y="156525"/>
                        <a:pt x="538962" y="147584"/>
                        <a:pt x="538962" y="137777"/>
                      </a:cubicBezTo>
                      <a:cubicBezTo>
                        <a:pt x="538962" y="127730"/>
                        <a:pt x="543059" y="118592"/>
                        <a:pt x="549677" y="111974"/>
                      </a:cubicBezTo>
                      <a:cubicBezTo>
                        <a:pt x="556261" y="105356"/>
                        <a:pt x="565399" y="101258"/>
                        <a:pt x="575489" y="101258"/>
                      </a:cubicBezTo>
                      <a:close/>
                      <a:moveTo>
                        <a:pt x="591048" y="122227"/>
                      </a:moveTo>
                      <a:cubicBezTo>
                        <a:pt x="587071" y="118249"/>
                        <a:pt x="581558" y="115780"/>
                        <a:pt x="575489" y="115780"/>
                      </a:cubicBezTo>
                      <a:cubicBezTo>
                        <a:pt x="569420" y="115780"/>
                        <a:pt x="563908" y="118249"/>
                        <a:pt x="559930" y="122227"/>
                      </a:cubicBezTo>
                      <a:cubicBezTo>
                        <a:pt x="555935" y="126179"/>
                        <a:pt x="553484" y="131691"/>
                        <a:pt x="553484" y="137777"/>
                      </a:cubicBezTo>
                      <a:cubicBezTo>
                        <a:pt x="553484" y="143684"/>
                        <a:pt x="555798" y="149059"/>
                        <a:pt x="559733" y="153156"/>
                      </a:cubicBezTo>
                      <a:cubicBezTo>
                        <a:pt x="563908" y="157305"/>
                        <a:pt x="569420" y="159774"/>
                        <a:pt x="575489" y="159774"/>
                      </a:cubicBezTo>
                      <a:cubicBezTo>
                        <a:pt x="581558" y="159774"/>
                        <a:pt x="587071" y="157305"/>
                        <a:pt x="591048" y="153328"/>
                      </a:cubicBezTo>
                      <a:cubicBezTo>
                        <a:pt x="595034" y="149384"/>
                        <a:pt x="597495" y="143864"/>
                        <a:pt x="597495" y="137777"/>
                      </a:cubicBezTo>
                      <a:cubicBezTo>
                        <a:pt x="597495" y="131871"/>
                        <a:pt x="595189" y="126504"/>
                        <a:pt x="591048" y="122227"/>
                      </a:cubicBezTo>
                      <a:close/>
                      <a:moveTo>
                        <a:pt x="485992" y="138943"/>
                      </a:moveTo>
                      <a:cubicBezTo>
                        <a:pt x="482392" y="137194"/>
                        <a:pt x="480892" y="132848"/>
                        <a:pt x="482640" y="129248"/>
                      </a:cubicBezTo>
                      <a:cubicBezTo>
                        <a:pt x="484389" y="125647"/>
                        <a:pt x="488735" y="124147"/>
                        <a:pt x="492336" y="125896"/>
                      </a:cubicBezTo>
                      <a:lnTo>
                        <a:pt x="521045" y="139886"/>
                      </a:lnTo>
                      <a:cubicBezTo>
                        <a:pt x="524646" y="141635"/>
                        <a:pt x="526146" y="145981"/>
                        <a:pt x="524397" y="149582"/>
                      </a:cubicBezTo>
                      <a:lnTo>
                        <a:pt x="505323" y="181763"/>
                      </a:lnTo>
                      <a:cubicBezTo>
                        <a:pt x="503291" y="185200"/>
                        <a:pt x="498842" y="186340"/>
                        <a:pt x="495405" y="184309"/>
                      </a:cubicBezTo>
                      <a:cubicBezTo>
                        <a:pt x="491967" y="182277"/>
                        <a:pt x="490827" y="177828"/>
                        <a:pt x="492859" y="174390"/>
                      </a:cubicBezTo>
                      <a:lnTo>
                        <a:pt x="501886" y="159174"/>
                      </a:lnTo>
                      <a:cubicBezTo>
                        <a:pt x="461586" y="170584"/>
                        <a:pt x="426628" y="193541"/>
                        <a:pt x="400473" y="224025"/>
                      </a:cubicBezTo>
                      <a:cubicBezTo>
                        <a:pt x="371669" y="257586"/>
                        <a:pt x="353487" y="300312"/>
                        <a:pt x="350564" y="346809"/>
                      </a:cubicBezTo>
                      <a:cubicBezTo>
                        <a:pt x="350315" y="350795"/>
                        <a:pt x="346869" y="353830"/>
                        <a:pt x="342883" y="353581"/>
                      </a:cubicBezTo>
                      <a:cubicBezTo>
                        <a:pt x="338897" y="353333"/>
                        <a:pt x="335862" y="349887"/>
                        <a:pt x="336111" y="345900"/>
                      </a:cubicBezTo>
                      <a:cubicBezTo>
                        <a:pt x="339231" y="296197"/>
                        <a:pt x="358673" y="250506"/>
                        <a:pt x="389483" y="214613"/>
                      </a:cubicBezTo>
                      <a:cubicBezTo>
                        <a:pt x="417601" y="181848"/>
                        <a:pt x="455208" y="157211"/>
                        <a:pt x="498525" y="145055"/>
                      </a:cubicBezTo>
                      <a:lnTo>
                        <a:pt x="485992" y="138943"/>
                      </a:lnTo>
                      <a:close/>
                      <a:moveTo>
                        <a:pt x="145801" y="441715"/>
                      </a:moveTo>
                      <a:cubicBezTo>
                        <a:pt x="141798" y="441715"/>
                        <a:pt x="138540" y="438458"/>
                        <a:pt x="138540" y="434454"/>
                      </a:cubicBezTo>
                      <a:cubicBezTo>
                        <a:pt x="138540" y="430451"/>
                        <a:pt x="141798" y="427193"/>
                        <a:pt x="145801" y="427193"/>
                      </a:cubicBezTo>
                      <a:lnTo>
                        <a:pt x="205723" y="427193"/>
                      </a:lnTo>
                      <a:cubicBezTo>
                        <a:pt x="209726" y="427193"/>
                        <a:pt x="212984" y="430451"/>
                        <a:pt x="212984" y="434454"/>
                      </a:cubicBezTo>
                      <a:cubicBezTo>
                        <a:pt x="212984" y="438458"/>
                        <a:pt x="209726" y="441715"/>
                        <a:pt x="205723" y="441715"/>
                      </a:cubicBezTo>
                      <a:lnTo>
                        <a:pt x="145801" y="441715"/>
                      </a:lnTo>
                      <a:close/>
                      <a:moveTo>
                        <a:pt x="134331" y="406894"/>
                      </a:moveTo>
                      <a:cubicBezTo>
                        <a:pt x="130328" y="406894"/>
                        <a:pt x="127070" y="403636"/>
                        <a:pt x="127070" y="399633"/>
                      </a:cubicBezTo>
                      <a:cubicBezTo>
                        <a:pt x="127070" y="395629"/>
                        <a:pt x="130328" y="392372"/>
                        <a:pt x="134331" y="392372"/>
                      </a:cubicBezTo>
                      <a:lnTo>
                        <a:pt x="217201" y="392372"/>
                      </a:lnTo>
                      <a:cubicBezTo>
                        <a:pt x="221205" y="392372"/>
                        <a:pt x="224462" y="395629"/>
                        <a:pt x="224462" y="399633"/>
                      </a:cubicBezTo>
                      <a:cubicBezTo>
                        <a:pt x="224462" y="403636"/>
                        <a:pt x="221205" y="406894"/>
                        <a:pt x="217201" y="406894"/>
                      </a:cubicBezTo>
                      <a:lnTo>
                        <a:pt x="134331" y="406894"/>
                      </a:lnTo>
                      <a:close/>
                      <a:moveTo>
                        <a:pt x="250926" y="194373"/>
                      </a:moveTo>
                      <a:cubicBezTo>
                        <a:pt x="251637" y="198299"/>
                        <a:pt x="249040" y="202080"/>
                        <a:pt x="245113" y="202791"/>
                      </a:cubicBezTo>
                      <a:cubicBezTo>
                        <a:pt x="241187" y="203503"/>
                        <a:pt x="237407" y="200905"/>
                        <a:pt x="236661" y="196773"/>
                      </a:cubicBezTo>
                      <a:cubicBezTo>
                        <a:pt x="235907" y="192633"/>
                        <a:pt x="238504" y="188852"/>
                        <a:pt x="242430" y="188141"/>
                      </a:cubicBezTo>
                      <a:cubicBezTo>
                        <a:pt x="246357" y="187429"/>
                        <a:pt x="250137" y="190027"/>
                        <a:pt x="250926" y="194373"/>
                      </a:cubicBezTo>
                      <a:close/>
                      <a:moveTo>
                        <a:pt x="237673" y="164583"/>
                      </a:moveTo>
                      <a:cubicBezTo>
                        <a:pt x="240107" y="167738"/>
                        <a:pt x="239524" y="172299"/>
                        <a:pt x="236370" y="174733"/>
                      </a:cubicBezTo>
                      <a:cubicBezTo>
                        <a:pt x="233215" y="177168"/>
                        <a:pt x="228654" y="176585"/>
                        <a:pt x="226220" y="173430"/>
                      </a:cubicBezTo>
                      <a:cubicBezTo>
                        <a:pt x="223348" y="169710"/>
                        <a:pt x="219979" y="166349"/>
                        <a:pt x="216241" y="163478"/>
                      </a:cubicBezTo>
                      <a:cubicBezTo>
                        <a:pt x="212529" y="160632"/>
                        <a:pt x="208440" y="158231"/>
                        <a:pt x="204086" y="156414"/>
                      </a:cubicBezTo>
                      <a:cubicBezTo>
                        <a:pt x="200399" y="154888"/>
                        <a:pt x="198651" y="150636"/>
                        <a:pt x="200176" y="146950"/>
                      </a:cubicBezTo>
                      <a:cubicBezTo>
                        <a:pt x="201702" y="143264"/>
                        <a:pt x="205954" y="141515"/>
                        <a:pt x="209640" y="143041"/>
                      </a:cubicBezTo>
                      <a:cubicBezTo>
                        <a:pt x="215187" y="145364"/>
                        <a:pt x="220365" y="148390"/>
                        <a:pt x="225037" y="151973"/>
                      </a:cubicBezTo>
                      <a:cubicBezTo>
                        <a:pt x="229777" y="155625"/>
                        <a:pt x="234038" y="159877"/>
                        <a:pt x="237673" y="164583"/>
                      </a:cubicBezTo>
                      <a:close/>
                      <a:moveTo>
                        <a:pt x="175762" y="97315"/>
                      </a:moveTo>
                      <a:cubicBezTo>
                        <a:pt x="206914" y="97315"/>
                        <a:pt x="235127" y="109951"/>
                        <a:pt x="255529" y="130353"/>
                      </a:cubicBezTo>
                      <a:cubicBezTo>
                        <a:pt x="275932" y="150756"/>
                        <a:pt x="288568" y="178968"/>
                        <a:pt x="288568" y="210121"/>
                      </a:cubicBezTo>
                      <a:cubicBezTo>
                        <a:pt x="288568" y="251603"/>
                        <a:pt x="271517" y="270711"/>
                        <a:pt x="255083" y="289108"/>
                      </a:cubicBezTo>
                      <a:cubicBezTo>
                        <a:pt x="241599" y="304204"/>
                        <a:pt x="228569" y="318803"/>
                        <a:pt x="228569" y="347392"/>
                      </a:cubicBezTo>
                      <a:cubicBezTo>
                        <a:pt x="228569" y="354164"/>
                        <a:pt x="225783" y="360336"/>
                        <a:pt x="221325" y="364803"/>
                      </a:cubicBezTo>
                      <a:cubicBezTo>
                        <a:pt x="216824" y="369295"/>
                        <a:pt x="210643" y="372081"/>
                        <a:pt x="203880" y="372081"/>
                      </a:cubicBezTo>
                      <a:lnTo>
                        <a:pt x="147661" y="372081"/>
                      </a:lnTo>
                      <a:cubicBezTo>
                        <a:pt x="140889" y="372081"/>
                        <a:pt x="134717" y="369295"/>
                        <a:pt x="130251" y="364837"/>
                      </a:cubicBezTo>
                      <a:cubicBezTo>
                        <a:pt x="125759" y="360379"/>
                        <a:pt x="122973" y="354181"/>
                        <a:pt x="122973" y="347392"/>
                      </a:cubicBezTo>
                      <a:cubicBezTo>
                        <a:pt x="122973" y="318794"/>
                        <a:pt x="109942" y="304212"/>
                        <a:pt x="96449" y="289108"/>
                      </a:cubicBezTo>
                      <a:cubicBezTo>
                        <a:pt x="80016" y="270711"/>
                        <a:pt x="62965" y="251611"/>
                        <a:pt x="62965" y="210121"/>
                      </a:cubicBezTo>
                      <a:cubicBezTo>
                        <a:pt x="62965" y="178968"/>
                        <a:pt x="75601" y="150756"/>
                        <a:pt x="96243" y="130139"/>
                      </a:cubicBezTo>
                      <a:cubicBezTo>
                        <a:pt x="116852" y="109771"/>
                        <a:pt x="144875" y="97315"/>
                        <a:pt x="175762" y="97315"/>
                      </a:cubicBezTo>
                      <a:close/>
                      <a:moveTo>
                        <a:pt x="245259" y="140623"/>
                      </a:moveTo>
                      <a:cubicBezTo>
                        <a:pt x="227480" y="122844"/>
                        <a:pt x="202903" y="111837"/>
                        <a:pt x="175762" y="111837"/>
                      </a:cubicBezTo>
                      <a:cubicBezTo>
                        <a:pt x="148793" y="111837"/>
                        <a:pt x="124370" y="122681"/>
                        <a:pt x="106462" y="140418"/>
                      </a:cubicBezTo>
                      <a:cubicBezTo>
                        <a:pt x="88494" y="158403"/>
                        <a:pt x="77487" y="182980"/>
                        <a:pt x="77487" y="210121"/>
                      </a:cubicBezTo>
                      <a:cubicBezTo>
                        <a:pt x="77487" y="246194"/>
                        <a:pt x="92626" y="263141"/>
                        <a:pt x="107216" y="279472"/>
                      </a:cubicBezTo>
                      <a:cubicBezTo>
                        <a:pt x="122621" y="296711"/>
                        <a:pt x="137494" y="313368"/>
                        <a:pt x="137494" y="347392"/>
                      </a:cubicBezTo>
                      <a:cubicBezTo>
                        <a:pt x="137494" y="350178"/>
                        <a:pt x="138652" y="352733"/>
                        <a:pt x="140486" y="354567"/>
                      </a:cubicBezTo>
                      <a:cubicBezTo>
                        <a:pt x="142312" y="356410"/>
                        <a:pt x="144875" y="357559"/>
                        <a:pt x="147661" y="357559"/>
                      </a:cubicBezTo>
                      <a:lnTo>
                        <a:pt x="203880" y="357559"/>
                      </a:lnTo>
                      <a:cubicBezTo>
                        <a:pt x="206683" y="357559"/>
                        <a:pt x="209229" y="356410"/>
                        <a:pt x="211072" y="354584"/>
                      </a:cubicBezTo>
                      <a:cubicBezTo>
                        <a:pt x="212898" y="352741"/>
                        <a:pt x="214047" y="350178"/>
                        <a:pt x="214047" y="347392"/>
                      </a:cubicBezTo>
                      <a:cubicBezTo>
                        <a:pt x="214047" y="313368"/>
                        <a:pt x="228929" y="296703"/>
                        <a:pt x="244316" y="279472"/>
                      </a:cubicBezTo>
                      <a:cubicBezTo>
                        <a:pt x="258907" y="263141"/>
                        <a:pt x="274046" y="246185"/>
                        <a:pt x="274046" y="210121"/>
                      </a:cubicBezTo>
                      <a:cubicBezTo>
                        <a:pt x="274046" y="182980"/>
                        <a:pt x="263039" y="158403"/>
                        <a:pt x="245259" y="140623"/>
                      </a:cubicBezTo>
                      <a:close/>
                      <a:moveTo>
                        <a:pt x="638077" y="496468"/>
                      </a:moveTo>
                      <a:lnTo>
                        <a:pt x="638077" y="42588"/>
                      </a:lnTo>
                      <a:lnTo>
                        <a:pt x="36913" y="42588"/>
                      </a:lnTo>
                      <a:lnTo>
                        <a:pt x="36913" y="496468"/>
                      </a:lnTo>
                      <a:lnTo>
                        <a:pt x="638077" y="496468"/>
                      </a:lnTo>
                      <a:close/>
                      <a:moveTo>
                        <a:pt x="660948" y="0"/>
                      </a:moveTo>
                      <a:lnTo>
                        <a:pt x="14025" y="0"/>
                      </a:lnTo>
                      <a:cubicBezTo>
                        <a:pt x="10330" y="0"/>
                        <a:pt x="6952" y="1432"/>
                        <a:pt x="4295" y="3952"/>
                      </a:cubicBezTo>
                      <a:cubicBezTo>
                        <a:pt x="1586" y="6669"/>
                        <a:pt x="0" y="10184"/>
                        <a:pt x="0" y="14042"/>
                      </a:cubicBezTo>
                      <a:cubicBezTo>
                        <a:pt x="0" y="17891"/>
                        <a:pt x="1586" y="21406"/>
                        <a:pt x="4123" y="23943"/>
                      </a:cubicBezTo>
                      <a:cubicBezTo>
                        <a:pt x="6661" y="26480"/>
                        <a:pt x="10176" y="28066"/>
                        <a:pt x="14025" y="28066"/>
                      </a:cubicBezTo>
                      <a:lnTo>
                        <a:pt x="660948" y="28066"/>
                      </a:lnTo>
                      <a:cubicBezTo>
                        <a:pt x="664806" y="28066"/>
                        <a:pt x="668321" y="26480"/>
                        <a:pt x="670858" y="23943"/>
                      </a:cubicBezTo>
                      <a:cubicBezTo>
                        <a:pt x="673396" y="21406"/>
                        <a:pt x="674982" y="17891"/>
                        <a:pt x="674982" y="14042"/>
                      </a:cubicBezTo>
                      <a:cubicBezTo>
                        <a:pt x="674982" y="10167"/>
                        <a:pt x="673413" y="6652"/>
                        <a:pt x="670884" y="4132"/>
                      </a:cubicBezTo>
                      <a:cubicBezTo>
                        <a:pt x="668329" y="1569"/>
                        <a:pt x="664815" y="0"/>
                        <a:pt x="660948" y="0"/>
                      </a:cubicBezTo>
                      <a:close/>
                    </a:path>
                  </a:pathLst>
                </a:custGeom>
                <a:solidFill>
                  <a:schemeClr val="bg1"/>
                </a:solidFill>
                <a:ln w="85725" cap="flat">
                  <a:noFill/>
                  <a:prstDash val="solid"/>
                  <a:miter/>
                </a:ln>
              </p:spPr>
              <p:txBody>
                <a:bodyPr rtlCol="0" anchor="ctr"/>
                <a:lstStyle/>
                <a:p>
                  <a:pPr defTabSz="914126"/>
                  <a:endParaRPr lang="en-US" sz="1799">
                    <a:solidFill>
                      <a:prstClr val="black"/>
                    </a:solidFill>
                    <a:latin typeface="Calibri" panose="020F0502020204030204"/>
                  </a:endParaRPr>
                </a:p>
              </p:txBody>
            </p:sp>
          </p:grpSp>
        </p:grpSp>
        <p:grpSp>
          <p:nvGrpSpPr>
            <p:cNvPr id="435" name="Group 434">
              <a:extLst>
                <a:ext uri="{FF2B5EF4-FFF2-40B4-BE49-F238E27FC236}">
                  <a16:creationId xmlns:a16="http://schemas.microsoft.com/office/drawing/2014/main" id="{35EA0A1E-E565-BB6D-D69D-7F61D4E68B2C}"/>
                </a:ext>
              </a:extLst>
            </p:cNvPr>
            <p:cNvGrpSpPr/>
            <p:nvPr/>
          </p:nvGrpSpPr>
          <p:grpSpPr>
            <a:xfrm>
              <a:off x="94491" y="1681471"/>
              <a:ext cx="12003018" cy="4156910"/>
              <a:chOff x="94491" y="1604686"/>
              <a:chExt cx="12003018" cy="4156910"/>
            </a:xfrm>
          </p:grpSpPr>
          <p:grpSp>
            <p:nvGrpSpPr>
              <p:cNvPr id="289" name="Group 288">
                <a:extLst>
                  <a:ext uri="{FF2B5EF4-FFF2-40B4-BE49-F238E27FC236}">
                    <a16:creationId xmlns:a16="http://schemas.microsoft.com/office/drawing/2014/main" id="{2175532D-BE99-2703-3B38-DFA91727FEE1}"/>
                  </a:ext>
                </a:extLst>
              </p:cNvPr>
              <p:cNvGrpSpPr/>
              <p:nvPr/>
            </p:nvGrpSpPr>
            <p:grpSpPr>
              <a:xfrm>
                <a:off x="4010300" y="1998561"/>
                <a:ext cx="4171400" cy="3425598"/>
                <a:chOff x="4006747" y="1998561"/>
                <a:chExt cx="4171400" cy="3425598"/>
              </a:xfrm>
            </p:grpSpPr>
            <p:grpSp>
              <p:nvGrpSpPr>
                <p:cNvPr id="312" name="Group 311">
                  <a:extLst>
                    <a:ext uri="{FF2B5EF4-FFF2-40B4-BE49-F238E27FC236}">
                      <a16:creationId xmlns:a16="http://schemas.microsoft.com/office/drawing/2014/main" id="{001C7DE9-5238-C3B6-CDE2-D790726AB6EB}"/>
                    </a:ext>
                  </a:extLst>
                </p:cNvPr>
                <p:cNvGrpSpPr/>
                <p:nvPr/>
              </p:nvGrpSpPr>
              <p:grpSpPr>
                <a:xfrm>
                  <a:off x="4006747" y="1998561"/>
                  <a:ext cx="4171400" cy="3425598"/>
                  <a:chOff x="4006747" y="1998561"/>
                  <a:chExt cx="4171400" cy="3425598"/>
                </a:xfrm>
              </p:grpSpPr>
              <p:grpSp>
                <p:nvGrpSpPr>
                  <p:cNvPr id="346" name="Group 345">
                    <a:extLst>
                      <a:ext uri="{FF2B5EF4-FFF2-40B4-BE49-F238E27FC236}">
                        <a16:creationId xmlns:a16="http://schemas.microsoft.com/office/drawing/2014/main" id="{1F20DDC2-7EA2-82B8-1002-F9B110C746F3}"/>
                      </a:ext>
                    </a:extLst>
                  </p:cNvPr>
                  <p:cNvGrpSpPr/>
                  <p:nvPr/>
                </p:nvGrpSpPr>
                <p:grpSpPr>
                  <a:xfrm>
                    <a:off x="4521564" y="5056760"/>
                    <a:ext cx="1039812" cy="349432"/>
                    <a:chOff x="4306919" y="5311608"/>
                    <a:chExt cx="1181571" cy="397071"/>
                  </a:xfrm>
                </p:grpSpPr>
                <p:cxnSp>
                  <p:nvCxnSpPr>
                    <p:cNvPr id="361" name="Straight Connector 360">
                      <a:extLst>
                        <a:ext uri="{FF2B5EF4-FFF2-40B4-BE49-F238E27FC236}">
                          <a16:creationId xmlns:a16="http://schemas.microsoft.com/office/drawing/2014/main" id="{E80B7B77-94F3-8285-293A-FD5B7EAF56F6}"/>
                        </a:ext>
                      </a:extLst>
                    </p:cNvPr>
                    <p:cNvCxnSpPr>
                      <a:cxnSpLocks/>
                    </p:cNvCxnSpPr>
                    <p:nvPr/>
                  </p:nvCxnSpPr>
                  <p:spPr>
                    <a:xfrm flipH="1">
                      <a:off x="5105197" y="5311608"/>
                      <a:ext cx="383293" cy="396055"/>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E1C5F147-CCEB-D060-AF1B-E1FBBF3F2FE7}"/>
                        </a:ext>
                      </a:extLst>
                    </p:cNvPr>
                    <p:cNvCxnSpPr>
                      <a:cxnSpLocks/>
                    </p:cNvCxnSpPr>
                    <p:nvPr/>
                  </p:nvCxnSpPr>
                  <p:spPr>
                    <a:xfrm flipH="1">
                      <a:off x="4306919" y="5708679"/>
                      <a:ext cx="798481" cy="0"/>
                    </a:xfrm>
                    <a:prstGeom prst="line">
                      <a:avLst/>
                    </a:prstGeom>
                    <a:ln w="6350" cap="sq">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347" name="Group 346">
                    <a:extLst>
                      <a:ext uri="{FF2B5EF4-FFF2-40B4-BE49-F238E27FC236}">
                        <a16:creationId xmlns:a16="http://schemas.microsoft.com/office/drawing/2014/main" id="{3FF8F368-CED3-F46A-8F69-99AD4BDBBDEF}"/>
                      </a:ext>
                    </a:extLst>
                  </p:cNvPr>
                  <p:cNvGrpSpPr/>
                  <p:nvPr/>
                </p:nvGrpSpPr>
                <p:grpSpPr>
                  <a:xfrm>
                    <a:off x="4450986" y="1998561"/>
                    <a:ext cx="1110390" cy="350949"/>
                    <a:chOff x="4226719" y="1836479"/>
                    <a:chExt cx="1261771" cy="398795"/>
                  </a:xfrm>
                </p:grpSpPr>
                <p:cxnSp>
                  <p:nvCxnSpPr>
                    <p:cNvPr id="359" name="Straight Connector 358">
                      <a:extLst>
                        <a:ext uri="{FF2B5EF4-FFF2-40B4-BE49-F238E27FC236}">
                          <a16:creationId xmlns:a16="http://schemas.microsoft.com/office/drawing/2014/main" id="{719D26A1-4549-D128-0C9F-2D29E4DE2FA2}"/>
                        </a:ext>
                      </a:extLst>
                    </p:cNvPr>
                    <p:cNvCxnSpPr>
                      <a:cxnSpLocks/>
                    </p:cNvCxnSpPr>
                    <p:nvPr/>
                  </p:nvCxnSpPr>
                  <p:spPr>
                    <a:xfrm flipH="1" flipV="1">
                      <a:off x="5105197" y="1839219"/>
                      <a:ext cx="383293" cy="396055"/>
                    </a:xfrm>
                    <a:prstGeom prst="line">
                      <a:avLst/>
                    </a:prstGeom>
                    <a:ln w="6350" cap="sq">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BBDC5702-35F0-3176-F3F9-786398E0EE56}"/>
                        </a:ext>
                      </a:extLst>
                    </p:cNvPr>
                    <p:cNvCxnSpPr>
                      <a:cxnSpLocks/>
                    </p:cNvCxnSpPr>
                    <p:nvPr/>
                  </p:nvCxnSpPr>
                  <p:spPr>
                    <a:xfrm flipH="1">
                      <a:off x="4226719" y="1836479"/>
                      <a:ext cx="873919" cy="0"/>
                    </a:xfrm>
                    <a:prstGeom prst="line">
                      <a:avLst/>
                    </a:prstGeom>
                    <a:ln w="6350" cap="sq">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348" name="Group 347">
                    <a:extLst>
                      <a:ext uri="{FF2B5EF4-FFF2-40B4-BE49-F238E27FC236}">
                        <a16:creationId xmlns:a16="http://schemas.microsoft.com/office/drawing/2014/main" id="{9F905488-A051-E53A-30B2-F091F82EA6EC}"/>
                      </a:ext>
                    </a:extLst>
                  </p:cNvPr>
                  <p:cNvGrpSpPr/>
                  <p:nvPr/>
                </p:nvGrpSpPr>
                <p:grpSpPr>
                  <a:xfrm>
                    <a:off x="6651201" y="5075621"/>
                    <a:ext cx="1129074" cy="348538"/>
                    <a:chOff x="6726893" y="5333040"/>
                    <a:chExt cx="1283002" cy="396055"/>
                  </a:xfrm>
                </p:grpSpPr>
                <p:cxnSp>
                  <p:nvCxnSpPr>
                    <p:cNvPr id="357" name="Straight Connector 356">
                      <a:extLst>
                        <a:ext uri="{FF2B5EF4-FFF2-40B4-BE49-F238E27FC236}">
                          <a16:creationId xmlns:a16="http://schemas.microsoft.com/office/drawing/2014/main" id="{8EBE6CF9-5596-9C59-013E-8946004B2DD5}"/>
                        </a:ext>
                      </a:extLst>
                    </p:cNvPr>
                    <p:cNvCxnSpPr>
                      <a:cxnSpLocks/>
                    </p:cNvCxnSpPr>
                    <p:nvPr/>
                  </p:nvCxnSpPr>
                  <p:spPr>
                    <a:xfrm>
                      <a:off x="6726893" y="5333040"/>
                      <a:ext cx="383293" cy="396055"/>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67197362-3025-822A-B53F-81F3F296E909}"/>
                        </a:ext>
                      </a:extLst>
                    </p:cNvPr>
                    <p:cNvCxnSpPr>
                      <a:cxnSpLocks/>
                    </p:cNvCxnSpPr>
                    <p:nvPr/>
                  </p:nvCxnSpPr>
                  <p:spPr>
                    <a:xfrm>
                      <a:off x="7110126" y="5728449"/>
                      <a:ext cx="899769" cy="0"/>
                    </a:xfrm>
                    <a:prstGeom prst="line">
                      <a:avLst/>
                    </a:prstGeom>
                    <a:ln w="6350" cap="sq">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grpSp>
              <p:cxnSp>
                <p:nvCxnSpPr>
                  <p:cNvPr id="349" name="Straight Connector 348">
                    <a:extLst>
                      <a:ext uri="{FF2B5EF4-FFF2-40B4-BE49-F238E27FC236}">
                        <a16:creationId xmlns:a16="http://schemas.microsoft.com/office/drawing/2014/main" id="{EFA30664-FEB8-8ABF-4F49-6FA8E67158F9}"/>
                      </a:ext>
                    </a:extLst>
                  </p:cNvPr>
                  <p:cNvCxnSpPr>
                    <a:cxnSpLocks/>
                  </p:cNvCxnSpPr>
                  <p:nvPr/>
                </p:nvCxnSpPr>
                <p:spPr>
                  <a:xfrm>
                    <a:off x="7487734" y="3190356"/>
                    <a:ext cx="690413" cy="0"/>
                  </a:xfrm>
                  <a:prstGeom prst="line">
                    <a:avLst/>
                  </a:prstGeom>
                  <a:ln w="635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319C3F84-5D86-D957-1912-08EEB473943A}"/>
                      </a:ext>
                    </a:extLst>
                  </p:cNvPr>
                  <p:cNvCxnSpPr>
                    <a:cxnSpLocks/>
                  </p:cNvCxnSpPr>
                  <p:nvPr/>
                </p:nvCxnSpPr>
                <p:spPr>
                  <a:xfrm>
                    <a:off x="7467617" y="4327262"/>
                    <a:ext cx="690413" cy="0"/>
                  </a:xfrm>
                  <a:prstGeom prst="line">
                    <a:avLst/>
                  </a:prstGeom>
                  <a:ln w="635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0161113C-DFF4-21FF-5821-C6BDB0E7FA31}"/>
                      </a:ext>
                    </a:extLst>
                  </p:cNvPr>
                  <p:cNvCxnSpPr>
                    <a:cxnSpLocks/>
                  </p:cNvCxnSpPr>
                  <p:nvPr/>
                </p:nvCxnSpPr>
                <p:spPr>
                  <a:xfrm>
                    <a:off x="4006747" y="3183651"/>
                    <a:ext cx="724225" cy="0"/>
                  </a:xfrm>
                  <a:prstGeom prst="line">
                    <a:avLst/>
                  </a:prstGeom>
                  <a:ln w="6350">
                    <a:solidFill>
                      <a:schemeClr val="bg1">
                        <a:lumMod val="85000"/>
                      </a:schemeClr>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B40E609B-A3C6-3246-F62F-157D1F1F03D0}"/>
                      </a:ext>
                    </a:extLst>
                  </p:cNvPr>
                  <p:cNvCxnSpPr>
                    <a:cxnSpLocks/>
                  </p:cNvCxnSpPr>
                  <p:nvPr/>
                </p:nvCxnSpPr>
                <p:spPr>
                  <a:xfrm>
                    <a:off x="4029100" y="4327262"/>
                    <a:ext cx="724225" cy="0"/>
                  </a:xfrm>
                  <a:prstGeom prst="line">
                    <a:avLst/>
                  </a:prstGeom>
                  <a:ln w="6350">
                    <a:solidFill>
                      <a:schemeClr val="bg1">
                        <a:lumMod val="85000"/>
                      </a:schemeClr>
                    </a:solidFill>
                    <a:headEnd type="oval" w="sm" len="sm"/>
                    <a:tailEnd w="sm" len="sm"/>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9544CF1D-EDC7-05D6-D29A-272C27B2FCDD}"/>
                      </a:ext>
                    </a:extLst>
                  </p:cNvPr>
                  <p:cNvGrpSpPr/>
                  <p:nvPr/>
                </p:nvGrpSpPr>
                <p:grpSpPr>
                  <a:xfrm>
                    <a:off x="6655392" y="1998561"/>
                    <a:ext cx="1149996" cy="348853"/>
                    <a:chOff x="6731655" y="1836479"/>
                    <a:chExt cx="1306777" cy="396413"/>
                  </a:xfrm>
                </p:grpSpPr>
                <p:cxnSp>
                  <p:nvCxnSpPr>
                    <p:cNvPr id="355" name="Straight Connector 354">
                      <a:extLst>
                        <a:ext uri="{FF2B5EF4-FFF2-40B4-BE49-F238E27FC236}">
                          <a16:creationId xmlns:a16="http://schemas.microsoft.com/office/drawing/2014/main" id="{3FB0985B-EFA2-AF8E-D7F7-7DD677A3CF5A}"/>
                        </a:ext>
                      </a:extLst>
                    </p:cNvPr>
                    <p:cNvCxnSpPr>
                      <a:cxnSpLocks/>
                    </p:cNvCxnSpPr>
                    <p:nvPr/>
                  </p:nvCxnSpPr>
                  <p:spPr>
                    <a:xfrm flipV="1">
                      <a:off x="6731655" y="1836837"/>
                      <a:ext cx="383293" cy="396055"/>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6EA008A3-01D2-C98B-AEE3-5A8CA789B5F4}"/>
                        </a:ext>
                      </a:extLst>
                    </p:cNvPr>
                    <p:cNvCxnSpPr>
                      <a:cxnSpLocks/>
                    </p:cNvCxnSpPr>
                    <p:nvPr/>
                  </p:nvCxnSpPr>
                  <p:spPr>
                    <a:xfrm>
                      <a:off x="7117556" y="1836479"/>
                      <a:ext cx="920876" cy="0"/>
                    </a:xfrm>
                    <a:prstGeom prst="line">
                      <a:avLst/>
                    </a:prstGeom>
                    <a:ln w="6350" cap="sq">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grpSp>
              <p:sp>
                <p:nvSpPr>
                  <p:cNvPr id="354" name="Flowchart: Connector 353">
                    <a:extLst>
                      <a:ext uri="{FF2B5EF4-FFF2-40B4-BE49-F238E27FC236}">
                        <a16:creationId xmlns:a16="http://schemas.microsoft.com/office/drawing/2014/main" id="{73AC0AA8-C4FB-6D80-40D1-1181DD856803}"/>
                      </a:ext>
                    </a:extLst>
                  </p:cNvPr>
                  <p:cNvSpPr/>
                  <p:nvPr/>
                </p:nvSpPr>
                <p:spPr>
                  <a:xfrm flipH="1">
                    <a:off x="4631972" y="2248365"/>
                    <a:ext cx="2928194" cy="2928194"/>
                  </a:xfrm>
                  <a:prstGeom prst="flowChartConnector">
                    <a:avLst/>
                  </a:prstGeom>
                  <a:noFill/>
                  <a:ln w="6350">
                    <a:solidFill>
                      <a:schemeClr val="bg1">
                        <a:lumMod val="85000"/>
                      </a:schemeClr>
                    </a:solidFill>
                    <a:prstDash val="dash"/>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grpSp>
              <p:nvGrpSpPr>
                <p:cNvPr id="313" name="Group 312">
                  <a:extLst>
                    <a:ext uri="{FF2B5EF4-FFF2-40B4-BE49-F238E27FC236}">
                      <a16:creationId xmlns:a16="http://schemas.microsoft.com/office/drawing/2014/main" id="{17AC304E-CFD1-CAA4-D6DE-3FCD1EFA46CC}"/>
                    </a:ext>
                  </a:extLst>
                </p:cNvPr>
                <p:cNvGrpSpPr/>
                <p:nvPr/>
              </p:nvGrpSpPr>
              <p:grpSpPr>
                <a:xfrm>
                  <a:off x="4955402" y="2571795"/>
                  <a:ext cx="2281334" cy="2281334"/>
                  <a:chOff x="4955402" y="2571795"/>
                  <a:chExt cx="2281334" cy="2281334"/>
                </a:xfrm>
              </p:grpSpPr>
              <p:sp>
                <p:nvSpPr>
                  <p:cNvPr id="340" name="Oval 339">
                    <a:extLst>
                      <a:ext uri="{FF2B5EF4-FFF2-40B4-BE49-F238E27FC236}">
                        <a16:creationId xmlns:a16="http://schemas.microsoft.com/office/drawing/2014/main" id="{7449099A-CBBD-9F8A-FAB0-448AFD0A12D7}"/>
                      </a:ext>
                    </a:extLst>
                  </p:cNvPr>
                  <p:cNvSpPr/>
                  <p:nvPr/>
                </p:nvSpPr>
                <p:spPr>
                  <a:xfrm>
                    <a:off x="4955402" y="2571795"/>
                    <a:ext cx="2281334" cy="2281334"/>
                  </a:xfrm>
                  <a:prstGeom prst="ellipse">
                    <a:avLst/>
                  </a:prstGeom>
                  <a:gradFill>
                    <a:gsLst>
                      <a:gs pos="0">
                        <a:schemeClr val="bg1">
                          <a:lumMod val="95000"/>
                        </a:schemeClr>
                      </a:gs>
                      <a:gs pos="100000">
                        <a:schemeClr val="bg1">
                          <a:lumMod val="95000"/>
                        </a:schemeClr>
                      </a:gs>
                    </a:gsLst>
                    <a:lin ang="15000000" scaled="0"/>
                  </a:gradFill>
                  <a:ln>
                    <a:noFill/>
                  </a:ln>
                  <a:effectLst>
                    <a:outerShdw blurRad="635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41" name="Freeform: Shape 340">
                    <a:extLst>
                      <a:ext uri="{FF2B5EF4-FFF2-40B4-BE49-F238E27FC236}">
                        <a16:creationId xmlns:a16="http://schemas.microsoft.com/office/drawing/2014/main" id="{8277E938-154E-8A14-FCF6-CCA8437C3E9C}"/>
                      </a:ext>
                    </a:extLst>
                  </p:cNvPr>
                  <p:cNvSpPr/>
                  <p:nvPr/>
                </p:nvSpPr>
                <p:spPr>
                  <a:xfrm>
                    <a:off x="5023022" y="2639415"/>
                    <a:ext cx="2146095" cy="1229877"/>
                  </a:xfrm>
                  <a:custGeom>
                    <a:avLst/>
                    <a:gdLst>
                      <a:gd name="connsiteX0" fmla="*/ 1073048 w 2146095"/>
                      <a:gd name="connsiteY0" fmla="*/ 0 h 1229877"/>
                      <a:gd name="connsiteX1" fmla="*/ 2146095 w 2146095"/>
                      <a:gd name="connsiteY1" fmla="*/ 1073048 h 1229877"/>
                      <a:gd name="connsiteX2" fmla="*/ 2140555 w 2146095"/>
                      <a:gd name="connsiteY2" fmla="*/ 1182761 h 1229877"/>
                      <a:gd name="connsiteX3" fmla="*/ 2133365 w 2146095"/>
                      <a:gd name="connsiteY3" fmla="*/ 1229877 h 1229877"/>
                      <a:gd name="connsiteX4" fmla="*/ 12731 w 2146095"/>
                      <a:gd name="connsiteY4" fmla="*/ 1229877 h 1229877"/>
                      <a:gd name="connsiteX5" fmla="*/ 5540 w 2146095"/>
                      <a:gd name="connsiteY5" fmla="*/ 1182761 h 1229877"/>
                      <a:gd name="connsiteX6" fmla="*/ 0 w 2146095"/>
                      <a:gd name="connsiteY6" fmla="*/ 1073048 h 1229877"/>
                      <a:gd name="connsiteX7" fmla="*/ 1073048 w 2146095"/>
                      <a:gd name="connsiteY7" fmla="*/ 0 h 12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6095" h="1229877">
                        <a:moveTo>
                          <a:pt x="1073048" y="0"/>
                        </a:moveTo>
                        <a:cubicBezTo>
                          <a:pt x="1665676" y="0"/>
                          <a:pt x="2146095" y="480420"/>
                          <a:pt x="2146095" y="1073048"/>
                        </a:cubicBezTo>
                        <a:cubicBezTo>
                          <a:pt x="2146095" y="1110087"/>
                          <a:pt x="2144219" y="1146688"/>
                          <a:pt x="2140555" y="1182761"/>
                        </a:cubicBezTo>
                        <a:lnTo>
                          <a:pt x="2133365" y="1229877"/>
                        </a:lnTo>
                        <a:lnTo>
                          <a:pt x="12731" y="1229877"/>
                        </a:lnTo>
                        <a:lnTo>
                          <a:pt x="5540" y="1182761"/>
                        </a:lnTo>
                        <a:cubicBezTo>
                          <a:pt x="1877" y="1146688"/>
                          <a:pt x="0" y="1110087"/>
                          <a:pt x="0" y="1073048"/>
                        </a:cubicBezTo>
                        <a:cubicBezTo>
                          <a:pt x="0" y="480420"/>
                          <a:pt x="480420" y="0"/>
                          <a:pt x="1073048" y="0"/>
                        </a:cubicBezTo>
                        <a:close/>
                      </a:path>
                    </a:pathLst>
                  </a:custGeom>
                  <a: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a:blip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US" sz="1799" dirty="0">
                      <a:solidFill>
                        <a:prstClr val="white"/>
                      </a:solidFill>
                      <a:latin typeface="Calibri" panose="020F0502020204030204"/>
                    </a:endParaRPr>
                  </a:p>
                </p:txBody>
              </p:sp>
              <p:grpSp>
                <p:nvGrpSpPr>
                  <p:cNvPr id="342" name="Group 341">
                    <a:extLst>
                      <a:ext uri="{FF2B5EF4-FFF2-40B4-BE49-F238E27FC236}">
                        <a16:creationId xmlns:a16="http://schemas.microsoft.com/office/drawing/2014/main" id="{24E14726-CD89-171B-40C1-AC821C54A9B8}"/>
                      </a:ext>
                    </a:extLst>
                  </p:cNvPr>
                  <p:cNvGrpSpPr/>
                  <p:nvPr/>
                </p:nvGrpSpPr>
                <p:grpSpPr>
                  <a:xfrm>
                    <a:off x="5035753" y="3869292"/>
                    <a:ext cx="2120634" cy="916218"/>
                    <a:chOff x="5035753" y="3869292"/>
                    <a:chExt cx="2120634" cy="916218"/>
                  </a:xfrm>
                </p:grpSpPr>
                <p:sp>
                  <p:nvSpPr>
                    <p:cNvPr id="344" name="Freeform: Shape 343">
                      <a:extLst>
                        <a:ext uri="{FF2B5EF4-FFF2-40B4-BE49-F238E27FC236}">
                          <a16:creationId xmlns:a16="http://schemas.microsoft.com/office/drawing/2014/main" id="{4C5179FF-E3D3-23E8-F6F9-F8BFDD7830F0}"/>
                        </a:ext>
                      </a:extLst>
                    </p:cNvPr>
                    <p:cNvSpPr/>
                    <p:nvPr/>
                  </p:nvSpPr>
                  <p:spPr>
                    <a:xfrm>
                      <a:off x="5035753" y="3869292"/>
                      <a:ext cx="2120634" cy="916218"/>
                    </a:xfrm>
                    <a:custGeom>
                      <a:avLst/>
                      <a:gdLst>
                        <a:gd name="connsiteX0" fmla="*/ 0 w 2120634"/>
                        <a:gd name="connsiteY0" fmla="*/ 0 h 916218"/>
                        <a:gd name="connsiteX1" fmla="*/ 2120634 w 2120634"/>
                        <a:gd name="connsiteY1" fmla="*/ 0 h 916218"/>
                        <a:gd name="connsiteX2" fmla="*/ 2111564 w 2120634"/>
                        <a:gd name="connsiteY2" fmla="*/ 59428 h 916218"/>
                        <a:gd name="connsiteX3" fmla="*/ 1060317 w 2120634"/>
                        <a:gd name="connsiteY3" fmla="*/ 916218 h 916218"/>
                        <a:gd name="connsiteX4" fmla="*/ 9070 w 2120634"/>
                        <a:gd name="connsiteY4" fmla="*/ 59428 h 916218"/>
                        <a:gd name="connsiteX5" fmla="*/ 0 w 2120634"/>
                        <a:gd name="connsiteY5" fmla="*/ 0 h 91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0634" h="916218">
                          <a:moveTo>
                            <a:pt x="0" y="0"/>
                          </a:moveTo>
                          <a:lnTo>
                            <a:pt x="2120634" y="0"/>
                          </a:lnTo>
                          <a:lnTo>
                            <a:pt x="2111564" y="59428"/>
                          </a:lnTo>
                          <a:cubicBezTo>
                            <a:pt x="2011506" y="548397"/>
                            <a:pt x="1578867" y="916218"/>
                            <a:pt x="1060317" y="916218"/>
                          </a:cubicBezTo>
                          <a:cubicBezTo>
                            <a:pt x="541768" y="916218"/>
                            <a:pt x="109127" y="548397"/>
                            <a:pt x="9070" y="59428"/>
                          </a:cubicBezTo>
                          <a:lnTo>
                            <a:pt x="0" y="0"/>
                          </a:lnTo>
                          <a:close/>
                        </a:path>
                      </a:pathLst>
                    </a:cu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US" sz="1799" dirty="0">
                        <a:solidFill>
                          <a:prstClr val="white"/>
                        </a:solidFill>
                        <a:latin typeface="Calibri" panose="020F0502020204030204"/>
                      </a:endParaRPr>
                    </a:p>
                  </p:txBody>
                </p:sp>
                <p:sp>
                  <p:nvSpPr>
                    <p:cNvPr id="345" name="Rectangle 344">
                      <a:extLst>
                        <a:ext uri="{FF2B5EF4-FFF2-40B4-BE49-F238E27FC236}">
                          <a16:creationId xmlns:a16="http://schemas.microsoft.com/office/drawing/2014/main" id="{02E38FDD-D041-16BD-1843-903FC0795D91}"/>
                        </a:ext>
                      </a:extLst>
                    </p:cNvPr>
                    <p:cNvSpPr/>
                    <p:nvPr/>
                  </p:nvSpPr>
                  <p:spPr>
                    <a:xfrm>
                      <a:off x="5248654" y="3886420"/>
                      <a:ext cx="1653796" cy="738664"/>
                    </a:xfrm>
                    <a:prstGeom prst="rect">
                      <a:avLst/>
                    </a:prstGeom>
                  </p:spPr>
                  <p:txBody>
                    <a:bodyPr wrap="square" anchor="ctr">
                      <a:spAutoFit/>
                    </a:bodyPr>
                    <a:lstStyle/>
                    <a:p>
                      <a:pPr algn="ctr" defTabSz="914126"/>
                      <a:r>
                        <a:rPr lang="en-US" sz="1400" dirty="0">
                          <a:solidFill>
                            <a:prstClr val="black">
                              <a:lumMod val="75000"/>
                              <a:lumOff val="25000"/>
                            </a:prstClr>
                          </a:solidFill>
                          <a:latin typeface="Century Gothic" panose="020B0502020202020204" pitchFamily="34" charset="0"/>
                        </a:rPr>
                        <a:t>Here are the</a:t>
                      </a:r>
                    </a:p>
                    <a:p>
                      <a:pPr algn="ctr" defTabSz="914126"/>
                      <a:r>
                        <a:rPr lang="en-US" sz="1400" b="1" dirty="0">
                          <a:solidFill>
                            <a:srgbClr val="36008C"/>
                          </a:solidFill>
                          <a:latin typeface="Century Gothic" panose="020B0502020202020204" pitchFamily="34" charset="0"/>
                        </a:rPr>
                        <a:t>Key Purposes</a:t>
                      </a:r>
                    </a:p>
                    <a:p>
                      <a:pPr algn="ctr" defTabSz="914126"/>
                      <a:r>
                        <a:rPr lang="en-US" sz="1400" dirty="0">
                          <a:solidFill>
                            <a:prstClr val="black">
                              <a:lumMod val="75000"/>
                              <a:lumOff val="25000"/>
                            </a:prstClr>
                          </a:solidFill>
                          <a:latin typeface="Century Gothic" panose="020B0502020202020204" pitchFamily="34" charset="0"/>
                        </a:rPr>
                        <a:t>of a</a:t>
                      </a:r>
                      <a:r>
                        <a:rPr lang="en-US" sz="1400" b="1" dirty="0">
                          <a:solidFill>
                            <a:prstClr val="black">
                              <a:lumMod val="75000"/>
                              <a:lumOff val="25000"/>
                            </a:prstClr>
                          </a:solidFill>
                          <a:latin typeface="Century Gothic" panose="020B0502020202020204" pitchFamily="34" charset="0"/>
                        </a:rPr>
                        <a:t> </a:t>
                      </a:r>
                      <a:r>
                        <a:rPr lang="en-US" sz="1400" b="1" dirty="0">
                          <a:solidFill>
                            <a:srgbClr val="36008C"/>
                          </a:solidFill>
                          <a:latin typeface="Century Gothic" panose="020B0502020202020204" pitchFamily="34" charset="0"/>
                        </a:rPr>
                        <a:t>VMP</a:t>
                      </a:r>
                    </a:p>
                  </p:txBody>
                </p:sp>
              </p:grpSp>
              <p:sp>
                <p:nvSpPr>
                  <p:cNvPr id="343" name="Freeform: Shape 342">
                    <a:extLst>
                      <a:ext uri="{FF2B5EF4-FFF2-40B4-BE49-F238E27FC236}">
                        <a16:creationId xmlns:a16="http://schemas.microsoft.com/office/drawing/2014/main" id="{F704430B-AF88-B623-67D7-01514C0559FD}"/>
                      </a:ext>
                    </a:extLst>
                  </p:cNvPr>
                  <p:cNvSpPr/>
                  <p:nvPr/>
                </p:nvSpPr>
                <p:spPr>
                  <a:xfrm>
                    <a:off x="5023022" y="2639415"/>
                    <a:ext cx="2146095" cy="1229877"/>
                  </a:xfrm>
                  <a:custGeom>
                    <a:avLst/>
                    <a:gdLst>
                      <a:gd name="connsiteX0" fmla="*/ 1073048 w 2146095"/>
                      <a:gd name="connsiteY0" fmla="*/ 0 h 1229877"/>
                      <a:gd name="connsiteX1" fmla="*/ 2146095 w 2146095"/>
                      <a:gd name="connsiteY1" fmla="*/ 1073048 h 1229877"/>
                      <a:gd name="connsiteX2" fmla="*/ 2140555 w 2146095"/>
                      <a:gd name="connsiteY2" fmla="*/ 1182761 h 1229877"/>
                      <a:gd name="connsiteX3" fmla="*/ 2133365 w 2146095"/>
                      <a:gd name="connsiteY3" fmla="*/ 1229877 h 1229877"/>
                      <a:gd name="connsiteX4" fmla="*/ 12731 w 2146095"/>
                      <a:gd name="connsiteY4" fmla="*/ 1229877 h 1229877"/>
                      <a:gd name="connsiteX5" fmla="*/ 5540 w 2146095"/>
                      <a:gd name="connsiteY5" fmla="*/ 1182761 h 1229877"/>
                      <a:gd name="connsiteX6" fmla="*/ 0 w 2146095"/>
                      <a:gd name="connsiteY6" fmla="*/ 1073048 h 1229877"/>
                      <a:gd name="connsiteX7" fmla="*/ 1073048 w 2146095"/>
                      <a:gd name="connsiteY7" fmla="*/ 0 h 122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6095" h="1229877">
                        <a:moveTo>
                          <a:pt x="1073048" y="0"/>
                        </a:moveTo>
                        <a:cubicBezTo>
                          <a:pt x="1665676" y="0"/>
                          <a:pt x="2146095" y="480420"/>
                          <a:pt x="2146095" y="1073048"/>
                        </a:cubicBezTo>
                        <a:cubicBezTo>
                          <a:pt x="2146095" y="1110087"/>
                          <a:pt x="2144219" y="1146688"/>
                          <a:pt x="2140555" y="1182761"/>
                        </a:cubicBezTo>
                        <a:lnTo>
                          <a:pt x="2133365" y="1229877"/>
                        </a:lnTo>
                        <a:lnTo>
                          <a:pt x="12731" y="1229877"/>
                        </a:lnTo>
                        <a:lnTo>
                          <a:pt x="5540" y="1182761"/>
                        </a:lnTo>
                        <a:cubicBezTo>
                          <a:pt x="1877" y="1146688"/>
                          <a:pt x="0" y="1110087"/>
                          <a:pt x="0" y="1073048"/>
                        </a:cubicBezTo>
                        <a:cubicBezTo>
                          <a:pt x="0" y="480420"/>
                          <a:pt x="480420" y="0"/>
                          <a:pt x="1073048" y="0"/>
                        </a:cubicBezTo>
                        <a:close/>
                      </a:path>
                    </a:pathLst>
                  </a:custGeom>
                  <a:solidFill>
                    <a:schemeClr val="bg1">
                      <a:alpha val="15000"/>
                    </a:scheme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US" sz="1799" dirty="0">
                      <a:solidFill>
                        <a:prstClr val="white"/>
                      </a:solidFill>
                      <a:latin typeface="Calibri" panose="020F0502020204030204"/>
                    </a:endParaRPr>
                  </a:p>
                </p:txBody>
              </p:sp>
            </p:grpSp>
            <p:grpSp>
              <p:nvGrpSpPr>
                <p:cNvPr id="314" name="Group 313">
                  <a:extLst>
                    <a:ext uri="{FF2B5EF4-FFF2-40B4-BE49-F238E27FC236}">
                      <a16:creationId xmlns:a16="http://schemas.microsoft.com/office/drawing/2014/main" id="{7594F704-6DFD-31F5-2915-CAF36040D13B}"/>
                    </a:ext>
                  </a:extLst>
                </p:cNvPr>
                <p:cNvGrpSpPr/>
                <p:nvPr/>
              </p:nvGrpSpPr>
              <p:grpSpPr>
                <a:xfrm>
                  <a:off x="6433252" y="2142569"/>
                  <a:ext cx="442487" cy="442487"/>
                  <a:chOff x="6433252" y="2142569"/>
                  <a:chExt cx="442487" cy="442487"/>
                </a:xfrm>
              </p:grpSpPr>
              <p:grpSp>
                <p:nvGrpSpPr>
                  <p:cNvPr id="336" name="Group 335">
                    <a:extLst>
                      <a:ext uri="{FF2B5EF4-FFF2-40B4-BE49-F238E27FC236}">
                        <a16:creationId xmlns:a16="http://schemas.microsoft.com/office/drawing/2014/main" id="{D29A68B7-A9DA-BE43-B0DC-D0347ACA55F9}"/>
                      </a:ext>
                    </a:extLst>
                  </p:cNvPr>
                  <p:cNvGrpSpPr/>
                  <p:nvPr/>
                </p:nvGrpSpPr>
                <p:grpSpPr>
                  <a:xfrm>
                    <a:off x="6433252" y="2142569"/>
                    <a:ext cx="442487" cy="442487"/>
                    <a:chOff x="4727788" y="2245095"/>
                    <a:chExt cx="502812" cy="502812"/>
                  </a:xfrm>
                </p:grpSpPr>
                <p:sp>
                  <p:nvSpPr>
                    <p:cNvPr id="338" name="Oval 337">
                      <a:extLst>
                        <a:ext uri="{FF2B5EF4-FFF2-40B4-BE49-F238E27FC236}">
                          <a16:creationId xmlns:a16="http://schemas.microsoft.com/office/drawing/2014/main" id="{50E19036-FEBA-9B53-012D-FB76FB7CE3C3}"/>
                        </a:ext>
                      </a:extLst>
                    </p:cNvPr>
                    <p:cNvSpPr/>
                    <p:nvPr/>
                  </p:nvSpPr>
                  <p:spPr>
                    <a:xfrm>
                      <a:off x="4727788" y="2245095"/>
                      <a:ext cx="502812" cy="502812"/>
                    </a:xfrm>
                    <a:prstGeom prst="ellipse">
                      <a:avLst/>
                    </a:prstGeom>
                    <a:solidFill>
                      <a:schemeClr val="bg1"/>
                    </a:solidFill>
                    <a:ln w="6350">
                      <a:solidFill>
                        <a:srgbClr val="00C9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39" name="Oval 338">
                      <a:extLst>
                        <a:ext uri="{FF2B5EF4-FFF2-40B4-BE49-F238E27FC236}">
                          <a16:creationId xmlns:a16="http://schemas.microsoft.com/office/drawing/2014/main" id="{1DAC04F1-AF1D-F9F5-113D-F2B8D124703A}"/>
                        </a:ext>
                      </a:extLst>
                    </p:cNvPr>
                    <p:cNvSpPr/>
                    <p:nvPr/>
                  </p:nvSpPr>
                  <p:spPr>
                    <a:xfrm>
                      <a:off x="4774657" y="2291964"/>
                      <a:ext cx="409073" cy="409073"/>
                    </a:xfrm>
                    <a:prstGeom prst="ellipse">
                      <a:avLst/>
                    </a:prstGeom>
                    <a:solidFill>
                      <a:srgbClr val="00C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sp>
                <p:nvSpPr>
                  <p:cNvPr id="337" name="Freeform: Shape 336">
                    <a:extLst>
                      <a:ext uri="{FF2B5EF4-FFF2-40B4-BE49-F238E27FC236}">
                        <a16:creationId xmlns:a16="http://schemas.microsoft.com/office/drawing/2014/main" id="{96A3E8DD-C728-F7C0-E2D0-562C60F7F660}"/>
                      </a:ext>
                    </a:extLst>
                  </p:cNvPr>
                  <p:cNvSpPr/>
                  <p:nvPr/>
                </p:nvSpPr>
                <p:spPr>
                  <a:xfrm>
                    <a:off x="6559902" y="2269905"/>
                    <a:ext cx="189186" cy="187814"/>
                  </a:xfrm>
                  <a:custGeom>
                    <a:avLst/>
                    <a:gdLst>
                      <a:gd name="connsiteX0" fmla="*/ 114300 w 921075"/>
                      <a:gd name="connsiteY0" fmla="*/ 775335 h 914400"/>
                      <a:gd name="connsiteX1" fmla="*/ 952 w 921075"/>
                      <a:gd name="connsiteY1" fmla="*/ 775335 h 914400"/>
                      <a:gd name="connsiteX2" fmla="*/ 952 w 921075"/>
                      <a:gd name="connsiteY2" fmla="*/ 781050 h 914400"/>
                      <a:gd name="connsiteX3" fmla="*/ 134302 w 921075"/>
                      <a:gd name="connsiteY3" fmla="*/ 914400 h 914400"/>
                      <a:gd name="connsiteX4" fmla="*/ 361950 w 921075"/>
                      <a:gd name="connsiteY4" fmla="*/ 914400 h 914400"/>
                      <a:gd name="connsiteX5" fmla="*/ 362902 w 921075"/>
                      <a:gd name="connsiteY5" fmla="*/ 914400 h 914400"/>
                      <a:gd name="connsiteX6" fmla="*/ 364807 w 921075"/>
                      <a:gd name="connsiteY6" fmla="*/ 914400 h 914400"/>
                      <a:gd name="connsiteX7" fmla="*/ 365760 w 921075"/>
                      <a:gd name="connsiteY7" fmla="*/ 914400 h 914400"/>
                      <a:gd name="connsiteX8" fmla="*/ 593407 w 921075"/>
                      <a:gd name="connsiteY8" fmla="*/ 914400 h 914400"/>
                      <a:gd name="connsiteX9" fmla="*/ 706755 w 921075"/>
                      <a:gd name="connsiteY9" fmla="*/ 850582 h 914400"/>
                      <a:gd name="connsiteX10" fmla="*/ 184785 w 921075"/>
                      <a:gd name="connsiteY10" fmla="*/ 690563 h 914400"/>
                      <a:gd name="connsiteX11" fmla="*/ 114300 w 921075"/>
                      <a:gd name="connsiteY11" fmla="*/ 775335 h 914400"/>
                      <a:gd name="connsiteX12" fmla="*/ 692468 w 921075"/>
                      <a:gd name="connsiteY12" fmla="*/ 531495 h 914400"/>
                      <a:gd name="connsiteX13" fmla="*/ 678180 w 921075"/>
                      <a:gd name="connsiteY13" fmla="*/ 545782 h 914400"/>
                      <a:gd name="connsiteX14" fmla="*/ 678180 w 921075"/>
                      <a:gd name="connsiteY14" fmla="*/ 654368 h 914400"/>
                      <a:gd name="connsiteX15" fmla="*/ 692468 w 921075"/>
                      <a:gd name="connsiteY15" fmla="*/ 668655 h 914400"/>
                      <a:gd name="connsiteX16" fmla="*/ 706755 w 921075"/>
                      <a:gd name="connsiteY16" fmla="*/ 654368 h 914400"/>
                      <a:gd name="connsiteX17" fmla="*/ 706755 w 921075"/>
                      <a:gd name="connsiteY17" fmla="*/ 545782 h 914400"/>
                      <a:gd name="connsiteX18" fmla="*/ 692468 w 921075"/>
                      <a:gd name="connsiteY18" fmla="*/ 531495 h 914400"/>
                      <a:gd name="connsiteX19" fmla="*/ 725805 w 921075"/>
                      <a:gd name="connsiteY19" fmla="*/ 364807 h 914400"/>
                      <a:gd name="connsiteX20" fmla="*/ 725805 w 921075"/>
                      <a:gd name="connsiteY20" fmla="*/ 133350 h 914400"/>
                      <a:gd name="connsiteX21" fmla="*/ 592455 w 921075"/>
                      <a:gd name="connsiteY21" fmla="*/ 0 h 914400"/>
                      <a:gd name="connsiteX22" fmla="*/ 364807 w 921075"/>
                      <a:gd name="connsiteY22" fmla="*/ 0 h 914400"/>
                      <a:gd name="connsiteX23" fmla="*/ 363855 w 921075"/>
                      <a:gd name="connsiteY23" fmla="*/ 0 h 914400"/>
                      <a:gd name="connsiteX24" fmla="*/ 361950 w 921075"/>
                      <a:gd name="connsiteY24" fmla="*/ 0 h 914400"/>
                      <a:gd name="connsiteX25" fmla="*/ 360997 w 921075"/>
                      <a:gd name="connsiteY25" fmla="*/ 0 h 914400"/>
                      <a:gd name="connsiteX26" fmla="*/ 133350 w 921075"/>
                      <a:gd name="connsiteY26" fmla="*/ 0 h 914400"/>
                      <a:gd name="connsiteX27" fmla="*/ 0 w 921075"/>
                      <a:gd name="connsiteY27" fmla="*/ 133350 h 914400"/>
                      <a:gd name="connsiteX28" fmla="*/ 0 w 921075"/>
                      <a:gd name="connsiteY28" fmla="*/ 742950 h 914400"/>
                      <a:gd name="connsiteX29" fmla="*/ 101917 w 921075"/>
                      <a:gd name="connsiteY29" fmla="*/ 747713 h 914400"/>
                      <a:gd name="connsiteX30" fmla="*/ 159067 w 921075"/>
                      <a:gd name="connsiteY30" fmla="*/ 667703 h 914400"/>
                      <a:gd name="connsiteX31" fmla="*/ 166688 w 921075"/>
                      <a:gd name="connsiteY31" fmla="*/ 658178 h 914400"/>
                      <a:gd name="connsiteX32" fmla="*/ 178117 w 921075"/>
                      <a:gd name="connsiteY32" fmla="*/ 657225 h 914400"/>
                      <a:gd name="connsiteX33" fmla="*/ 719138 w 921075"/>
                      <a:gd name="connsiteY33" fmla="*/ 822960 h 914400"/>
                      <a:gd name="connsiteX34" fmla="*/ 725805 w 921075"/>
                      <a:gd name="connsiteY34" fmla="*/ 780097 h 914400"/>
                      <a:gd name="connsiteX35" fmla="*/ 725805 w 921075"/>
                      <a:gd name="connsiteY35" fmla="*/ 762953 h 914400"/>
                      <a:gd name="connsiteX36" fmla="*/ 921068 w 921075"/>
                      <a:gd name="connsiteY36" fmla="*/ 563880 h 914400"/>
                      <a:gd name="connsiteX37" fmla="*/ 725805 w 921075"/>
                      <a:gd name="connsiteY37" fmla="*/ 364807 h 914400"/>
                      <a:gd name="connsiteX38" fmla="*/ 121920 w 921075"/>
                      <a:gd name="connsiteY38" fmla="*/ 147638 h 914400"/>
                      <a:gd name="connsiteX39" fmla="*/ 604838 w 921075"/>
                      <a:gd name="connsiteY39" fmla="*/ 147638 h 914400"/>
                      <a:gd name="connsiteX40" fmla="*/ 619125 w 921075"/>
                      <a:gd name="connsiteY40" fmla="*/ 161925 h 914400"/>
                      <a:gd name="connsiteX41" fmla="*/ 604838 w 921075"/>
                      <a:gd name="connsiteY41" fmla="*/ 176213 h 914400"/>
                      <a:gd name="connsiteX42" fmla="*/ 121920 w 921075"/>
                      <a:gd name="connsiteY42" fmla="*/ 176213 h 914400"/>
                      <a:gd name="connsiteX43" fmla="*/ 107632 w 921075"/>
                      <a:gd name="connsiteY43" fmla="*/ 161925 h 914400"/>
                      <a:gd name="connsiteX44" fmla="*/ 121920 w 921075"/>
                      <a:gd name="connsiteY44" fmla="*/ 147638 h 914400"/>
                      <a:gd name="connsiteX45" fmla="*/ 121920 w 921075"/>
                      <a:gd name="connsiteY45" fmla="*/ 294322 h 914400"/>
                      <a:gd name="connsiteX46" fmla="*/ 604838 w 921075"/>
                      <a:gd name="connsiteY46" fmla="*/ 294322 h 914400"/>
                      <a:gd name="connsiteX47" fmla="*/ 619125 w 921075"/>
                      <a:gd name="connsiteY47" fmla="*/ 308610 h 914400"/>
                      <a:gd name="connsiteX48" fmla="*/ 604838 w 921075"/>
                      <a:gd name="connsiteY48" fmla="*/ 322897 h 914400"/>
                      <a:gd name="connsiteX49" fmla="*/ 121920 w 921075"/>
                      <a:gd name="connsiteY49" fmla="*/ 322897 h 914400"/>
                      <a:gd name="connsiteX50" fmla="*/ 107632 w 921075"/>
                      <a:gd name="connsiteY50" fmla="*/ 308610 h 914400"/>
                      <a:gd name="connsiteX51" fmla="*/ 121920 w 921075"/>
                      <a:gd name="connsiteY51" fmla="*/ 294322 h 914400"/>
                      <a:gd name="connsiteX52" fmla="*/ 494347 w 921075"/>
                      <a:gd name="connsiteY52" fmla="*/ 468630 h 914400"/>
                      <a:gd name="connsiteX53" fmla="*/ 121920 w 921075"/>
                      <a:gd name="connsiteY53" fmla="*/ 468630 h 914400"/>
                      <a:gd name="connsiteX54" fmla="*/ 107632 w 921075"/>
                      <a:gd name="connsiteY54" fmla="*/ 454343 h 914400"/>
                      <a:gd name="connsiteX55" fmla="*/ 121920 w 921075"/>
                      <a:gd name="connsiteY55" fmla="*/ 440055 h 914400"/>
                      <a:gd name="connsiteX56" fmla="*/ 494347 w 921075"/>
                      <a:gd name="connsiteY56" fmla="*/ 440055 h 914400"/>
                      <a:gd name="connsiteX57" fmla="*/ 508635 w 921075"/>
                      <a:gd name="connsiteY57" fmla="*/ 454343 h 914400"/>
                      <a:gd name="connsiteX58" fmla="*/ 494347 w 921075"/>
                      <a:gd name="connsiteY58" fmla="*/ 468630 h 914400"/>
                      <a:gd name="connsiteX59" fmla="*/ 721995 w 921075"/>
                      <a:gd name="connsiteY59" fmla="*/ 735330 h 914400"/>
                      <a:gd name="connsiteX60" fmla="*/ 551497 w 921075"/>
                      <a:gd name="connsiteY60" fmla="*/ 564832 h 914400"/>
                      <a:gd name="connsiteX61" fmla="*/ 721995 w 921075"/>
                      <a:gd name="connsiteY61" fmla="*/ 394335 h 914400"/>
                      <a:gd name="connsiteX62" fmla="*/ 892493 w 921075"/>
                      <a:gd name="connsiteY62" fmla="*/ 564832 h 914400"/>
                      <a:gd name="connsiteX63" fmla="*/ 721995 w 921075"/>
                      <a:gd name="connsiteY63" fmla="*/ 735330 h 914400"/>
                      <a:gd name="connsiteX64" fmla="*/ 810577 w 921075"/>
                      <a:gd name="connsiteY64" fmla="*/ 565785 h 914400"/>
                      <a:gd name="connsiteX65" fmla="*/ 796290 w 921075"/>
                      <a:gd name="connsiteY65" fmla="*/ 580072 h 914400"/>
                      <a:gd name="connsiteX66" fmla="*/ 796290 w 921075"/>
                      <a:gd name="connsiteY66" fmla="*/ 655320 h 914400"/>
                      <a:gd name="connsiteX67" fmla="*/ 810577 w 921075"/>
                      <a:gd name="connsiteY67" fmla="*/ 669607 h 914400"/>
                      <a:gd name="connsiteX68" fmla="*/ 824865 w 921075"/>
                      <a:gd name="connsiteY68" fmla="*/ 655320 h 914400"/>
                      <a:gd name="connsiteX69" fmla="*/ 824865 w 921075"/>
                      <a:gd name="connsiteY69" fmla="*/ 580072 h 914400"/>
                      <a:gd name="connsiteX70" fmla="*/ 810577 w 921075"/>
                      <a:gd name="connsiteY70" fmla="*/ 565785 h 914400"/>
                      <a:gd name="connsiteX71" fmla="*/ 770572 w 921075"/>
                      <a:gd name="connsiteY71" fmla="*/ 512445 h 914400"/>
                      <a:gd name="connsiteX72" fmla="*/ 756285 w 921075"/>
                      <a:gd name="connsiteY72" fmla="*/ 526732 h 914400"/>
                      <a:gd name="connsiteX73" fmla="*/ 756285 w 921075"/>
                      <a:gd name="connsiteY73" fmla="*/ 654368 h 914400"/>
                      <a:gd name="connsiteX74" fmla="*/ 770572 w 921075"/>
                      <a:gd name="connsiteY74" fmla="*/ 668655 h 914400"/>
                      <a:gd name="connsiteX75" fmla="*/ 784860 w 921075"/>
                      <a:gd name="connsiteY75" fmla="*/ 654368 h 914400"/>
                      <a:gd name="connsiteX76" fmla="*/ 784860 w 921075"/>
                      <a:gd name="connsiteY76" fmla="*/ 526732 h 914400"/>
                      <a:gd name="connsiteX77" fmla="*/ 770572 w 921075"/>
                      <a:gd name="connsiteY77" fmla="*/ 512445 h 914400"/>
                      <a:gd name="connsiteX78" fmla="*/ 653415 w 921075"/>
                      <a:gd name="connsiteY78" fmla="*/ 459105 h 914400"/>
                      <a:gd name="connsiteX79" fmla="*/ 639127 w 921075"/>
                      <a:gd name="connsiteY79" fmla="*/ 473393 h 914400"/>
                      <a:gd name="connsiteX80" fmla="*/ 639127 w 921075"/>
                      <a:gd name="connsiteY80" fmla="*/ 655320 h 914400"/>
                      <a:gd name="connsiteX81" fmla="*/ 653415 w 921075"/>
                      <a:gd name="connsiteY81" fmla="*/ 669607 h 914400"/>
                      <a:gd name="connsiteX82" fmla="*/ 667702 w 921075"/>
                      <a:gd name="connsiteY82" fmla="*/ 655320 h 914400"/>
                      <a:gd name="connsiteX83" fmla="*/ 667702 w 921075"/>
                      <a:gd name="connsiteY83" fmla="*/ 473393 h 914400"/>
                      <a:gd name="connsiteX84" fmla="*/ 653415 w 921075"/>
                      <a:gd name="connsiteY84" fmla="*/ 459105 h 914400"/>
                      <a:gd name="connsiteX85" fmla="*/ 731520 w 921075"/>
                      <a:gd name="connsiteY85" fmla="*/ 586740 h 914400"/>
                      <a:gd name="connsiteX86" fmla="*/ 717232 w 921075"/>
                      <a:gd name="connsiteY86" fmla="*/ 601028 h 914400"/>
                      <a:gd name="connsiteX87" fmla="*/ 717232 w 921075"/>
                      <a:gd name="connsiteY87" fmla="*/ 655320 h 914400"/>
                      <a:gd name="connsiteX88" fmla="*/ 731520 w 921075"/>
                      <a:gd name="connsiteY88" fmla="*/ 669607 h 914400"/>
                      <a:gd name="connsiteX89" fmla="*/ 745807 w 921075"/>
                      <a:gd name="connsiteY89" fmla="*/ 655320 h 914400"/>
                      <a:gd name="connsiteX90" fmla="*/ 745807 w 921075"/>
                      <a:gd name="connsiteY90" fmla="*/ 601028 h 914400"/>
                      <a:gd name="connsiteX91" fmla="*/ 731520 w 921075"/>
                      <a:gd name="connsiteY91" fmla="*/ 58674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921075" h="914400">
                        <a:moveTo>
                          <a:pt x="114300" y="775335"/>
                        </a:moveTo>
                        <a:cubicBezTo>
                          <a:pt x="71438" y="794385"/>
                          <a:pt x="24765" y="782955"/>
                          <a:pt x="952" y="775335"/>
                        </a:cubicBezTo>
                        <a:lnTo>
                          <a:pt x="952" y="781050"/>
                        </a:lnTo>
                        <a:cubicBezTo>
                          <a:pt x="952" y="854393"/>
                          <a:pt x="60960" y="914400"/>
                          <a:pt x="134302" y="914400"/>
                        </a:cubicBezTo>
                        <a:lnTo>
                          <a:pt x="361950" y="914400"/>
                        </a:lnTo>
                        <a:lnTo>
                          <a:pt x="362902" y="914400"/>
                        </a:lnTo>
                        <a:lnTo>
                          <a:pt x="364807" y="914400"/>
                        </a:lnTo>
                        <a:lnTo>
                          <a:pt x="365760" y="914400"/>
                        </a:lnTo>
                        <a:lnTo>
                          <a:pt x="593407" y="914400"/>
                        </a:lnTo>
                        <a:cubicBezTo>
                          <a:pt x="641032" y="914400"/>
                          <a:pt x="683895" y="888682"/>
                          <a:pt x="706755" y="850582"/>
                        </a:cubicBezTo>
                        <a:lnTo>
                          <a:pt x="184785" y="690563"/>
                        </a:lnTo>
                        <a:cubicBezTo>
                          <a:pt x="169545" y="732472"/>
                          <a:pt x="145732" y="761047"/>
                          <a:pt x="114300" y="775335"/>
                        </a:cubicBezTo>
                        <a:close/>
                        <a:moveTo>
                          <a:pt x="692468" y="531495"/>
                        </a:moveTo>
                        <a:cubicBezTo>
                          <a:pt x="684847" y="531495"/>
                          <a:pt x="678180" y="538163"/>
                          <a:pt x="678180" y="545782"/>
                        </a:cubicBezTo>
                        <a:lnTo>
                          <a:pt x="678180" y="654368"/>
                        </a:lnTo>
                        <a:cubicBezTo>
                          <a:pt x="678180" y="661988"/>
                          <a:pt x="684847" y="668655"/>
                          <a:pt x="692468" y="668655"/>
                        </a:cubicBezTo>
                        <a:cubicBezTo>
                          <a:pt x="700088" y="668655"/>
                          <a:pt x="706755" y="661988"/>
                          <a:pt x="706755" y="654368"/>
                        </a:cubicBezTo>
                        <a:lnTo>
                          <a:pt x="706755" y="545782"/>
                        </a:lnTo>
                        <a:cubicBezTo>
                          <a:pt x="706755" y="538163"/>
                          <a:pt x="701040" y="531495"/>
                          <a:pt x="692468" y="531495"/>
                        </a:cubicBezTo>
                        <a:close/>
                        <a:moveTo>
                          <a:pt x="725805" y="364807"/>
                        </a:moveTo>
                        <a:lnTo>
                          <a:pt x="725805" y="133350"/>
                        </a:lnTo>
                        <a:cubicBezTo>
                          <a:pt x="725805" y="60007"/>
                          <a:pt x="665797" y="0"/>
                          <a:pt x="592455" y="0"/>
                        </a:cubicBezTo>
                        <a:lnTo>
                          <a:pt x="364807" y="0"/>
                        </a:lnTo>
                        <a:lnTo>
                          <a:pt x="363855" y="0"/>
                        </a:lnTo>
                        <a:lnTo>
                          <a:pt x="361950" y="0"/>
                        </a:lnTo>
                        <a:lnTo>
                          <a:pt x="360997" y="0"/>
                        </a:lnTo>
                        <a:lnTo>
                          <a:pt x="133350" y="0"/>
                        </a:lnTo>
                        <a:cubicBezTo>
                          <a:pt x="60007" y="0"/>
                          <a:pt x="0" y="60007"/>
                          <a:pt x="0" y="133350"/>
                        </a:cubicBezTo>
                        <a:lnTo>
                          <a:pt x="0" y="742950"/>
                        </a:lnTo>
                        <a:cubicBezTo>
                          <a:pt x="12382" y="748665"/>
                          <a:pt x="60960" y="766763"/>
                          <a:pt x="101917" y="747713"/>
                        </a:cubicBezTo>
                        <a:cubicBezTo>
                          <a:pt x="129540" y="735330"/>
                          <a:pt x="148590" y="708660"/>
                          <a:pt x="159067" y="667703"/>
                        </a:cubicBezTo>
                        <a:cubicBezTo>
                          <a:pt x="160020" y="663893"/>
                          <a:pt x="162877" y="660082"/>
                          <a:pt x="166688" y="658178"/>
                        </a:cubicBezTo>
                        <a:cubicBezTo>
                          <a:pt x="170497" y="656272"/>
                          <a:pt x="174307" y="655320"/>
                          <a:pt x="178117" y="657225"/>
                        </a:cubicBezTo>
                        <a:lnTo>
                          <a:pt x="719138" y="822960"/>
                        </a:lnTo>
                        <a:cubicBezTo>
                          <a:pt x="723900" y="809625"/>
                          <a:pt x="725805" y="795338"/>
                          <a:pt x="725805" y="780097"/>
                        </a:cubicBezTo>
                        <a:lnTo>
                          <a:pt x="725805" y="762953"/>
                        </a:lnTo>
                        <a:cubicBezTo>
                          <a:pt x="834390" y="761047"/>
                          <a:pt x="921068" y="672465"/>
                          <a:pt x="921068" y="563880"/>
                        </a:cubicBezTo>
                        <a:cubicBezTo>
                          <a:pt x="922020" y="455295"/>
                          <a:pt x="834390" y="366713"/>
                          <a:pt x="725805" y="364807"/>
                        </a:cubicBezTo>
                        <a:close/>
                        <a:moveTo>
                          <a:pt x="121920" y="147638"/>
                        </a:moveTo>
                        <a:lnTo>
                          <a:pt x="604838" y="147638"/>
                        </a:lnTo>
                        <a:cubicBezTo>
                          <a:pt x="612457" y="147638"/>
                          <a:pt x="619125" y="154305"/>
                          <a:pt x="619125" y="161925"/>
                        </a:cubicBezTo>
                        <a:cubicBezTo>
                          <a:pt x="619125" y="169545"/>
                          <a:pt x="612457" y="176213"/>
                          <a:pt x="604838" y="176213"/>
                        </a:cubicBezTo>
                        <a:lnTo>
                          <a:pt x="121920" y="176213"/>
                        </a:lnTo>
                        <a:cubicBezTo>
                          <a:pt x="114300" y="176213"/>
                          <a:pt x="107632" y="169545"/>
                          <a:pt x="107632" y="161925"/>
                        </a:cubicBezTo>
                        <a:cubicBezTo>
                          <a:pt x="106680" y="154305"/>
                          <a:pt x="113347" y="147638"/>
                          <a:pt x="121920" y="147638"/>
                        </a:cubicBezTo>
                        <a:close/>
                        <a:moveTo>
                          <a:pt x="121920" y="294322"/>
                        </a:moveTo>
                        <a:lnTo>
                          <a:pt x="604838" y="294322"/>
                        </a:lnTo>
                        <a:cubicBezTo>
                          <a:pt x="612457" y="294322"/>
                          <a:pt x="619125" y="300990"/>
                          <a:pt x="619125" y="308610"/>
                        </a:cubicBezTo>
                        <a:cubicBezTo>
                          <a:pt x="619125" y="316230"/>
                          <a:pt x="612457" y="322897"/>
                          <a:pt x="604838" y="322897"/>
                        </a:cubicBezTo>
                        <a:lnTo>
                          <a:pt x="121920" y="322897"/>
                        </a:lnTo>
                        <a:cubicBezTo>
                          <a:pt x="114300" y="322897"/>
                          <a:pt x="107632" y="316230"/>
                          <a:pt x="107632" y="308610"/>
                        </a:cubicBezTo>
                        <a:cubicBezTo>
                          <a:pt x="106680" y="300038"/>
                          <a:pt x="113347" y="294322"/>
                          <a:pt x="121920" y="294322"/>
                        </a:cubicBezTo>
                        <a:close/>
                        <a:moveTo>
                          <a:pt x="494347" y="468630"/>
                        </a:moveTo>
                        <a:lnTo>
                          <a:pt x="121920" y="468630"/>
                        </a:lnTo>
                        <a:cubicBezTo>
                          <a:pt x="114300" y="468630"/>
                          <a:pt x="107632" y="461963"/>
                          <a:pt x="107632" y="454343"/>
                        </a:cubicBezTo>
                        <a:cubicBezTo>
                          <a:pt x="107632" y="446722"/>
                          <a:pt x="114300" y="440055"/>
                          <a:pt x="121920" y="440055"/>
                        </a:cubicBezTo>
                        <a:lnTo>
                          <a:pt x="494347" y="440055"/>
                        </a:lnTo>
                        <a:cubicBezTo>
                          <a:pt x="501967" y="440055"/>
                          <a:pt x="508635" y="446722"/>
                          <a:pt x="508635" y="454343"/>
                        </a:cubicBezTo>
                        <a:cubicBezTo>
                          <a:pt x="508635" y="462915"/>
                          <a:pt x="501967" y="468630"/>
                          <a:pt x="494347" y="468630"/>
                        </a:cubicBezTo>
                        <a:close/>
                        <a:moveTo>
                          <a:pt x="721995" y="735330"/>
                        </a:moveTo>
                        <a:cubicBezTo>
                          <a:pt x="627697" y="735330"/>
                          <a:pt x="551497" y="659130"/>
                          <a:pt x="551497" y="564832"/>
                        </a:cubicBezTo>
                        <a:cubicBezTo>
                          <a:pt x="551497" y="470535"/>
                          <a:pt x="627697" y="394335"/>
                          <a:pt x="721995" y="394335"/>
                        </a:cubicBezTo>
                        <a:cubicBezTo>
                          <a:pt x="816293" y="394335"/>
                          <a:pt x="892493" y="470535"/>
                          <a:pt x="892493" y="564832"/>
                        </a:cubicBezTo>
                        <a:cubicBezTo>
                          <a:pt x="893445" y="658178"/>
                          <a:pt x="816293" y="735330"/>
                          <a:pt x="721995" y="735330"/>
                        </a:cubicBezTo>
                        <a:close/>
                        <a:moveTo>
                          <a:pt x="810577" y="565785"/>
                        </a:moveTo>
                        <a:cubicBezTo>
                          <a:pt x="802957" y="565785"/>
                          <a:pt x="796290" y="572453"/>
                          <a:pt x="796290" y="580072"/>
                        </a:cubicBezTo>
                        <a:lnTo>
                          <a:pt x="796290" y="655320"/>
                        </a:lnTo>
                        <a:cubicBezTo>
                          <a:pt x="796290" y="662940"/>
                          <a:pt x="802957" y="669607"/>
                          <a:pt x="810577" y="669607"/>
                        </a:cubicBezTo>
                        <a:cubicBezTo>
                          <a:pt x="818197" y="669607"/>
                          <a:pt x="824865" y="662940"/>
                          <a:pt x="824865" y="655320"/>
                        </a:cubicBezTo>
                        <a:lnTo>
                          <a:pt x="824865" y="580072"/>
                        </a:lnTo>
                        <a:cubicBezTo>
                          <a:pt x="824865" y="571500"/>
                          <a:pt x="818197" y="565785"/>
                          <a:pt x="810577" y="565785"/>
                        </a:cubicBezTo>
                        <a:close/>
                        <a:moveTo>
                          <a:pt x="770572" y="512445"/>
                        </a:moveTo>
                        <a:cubicBezTo>
                          <a:pt x="762952" y="512445"/>
                          <a:pt x="756285" y="519113"/>
                          <a:pt x="756285" y="526732"/>
                        </a:cubicBezTo>
                        <a:lnTo>
                          <a:pt x="756285" y="654368"/>
                        </a:lnTo>
                        <a:cubicBezTo>
                          <a:pt x="756285" y="661988"/>
                          <a:pt x="762952" y="668655"/>
                          <a:pt x="770572" y="668655"/>
                        </a:cubicBezTo>
                        <a:cubicBezTo>
                          <a:pt x="778193" y="668655"/>
                          <a:pt x="784860" y="661988"/>
                          <a:pt x="784860" y="654368"/>
                        </a:cubicBezTo>
                        <a:lnTo>
                          <a:pt x="784860" y="526732"/>
                        </a:lnTo>
                        <a:cubicBezTo>
                          <a:pt x="784860" y="519113"/>
                          <a:pt x="779145" y="512445"/>
                          <a:pt x="770572" y="512445"/>
                        </a:cubicBezTo>
                        <a:close/>
                        <a:moveTo>
                          <a:pt x="653415" y="459105"/>
                        </a:moveTo>
                        <a:cubicBezTo>
                          <a:pt x="645795" y="459105"/>
                          <a:pt x="639127" y="465772"/>
                          <a:pt x="639127" y="473393"/>
                        </a:cubicBezTo>
                        <a:lnTo>
                          <a:pt x="639127" y="655320"/>
                        </a:lnTo>
                        <a:cubicBezTo>
                          <a:pt x="639127" y="662940"/>
                          <a:pt x="645795" y="669607"/>
                          <a:pt x="653415" y="669607"/>
                        </a:cubicBezTo>
                        <a:cubicBezTo>
                          <a:pt x="661035" y="669607"/>
                          <a:pt x="667702" y="662940"/>
                          <a:pt x="667702" y="655320"/>
                        </a:cubicBezTo>
                        <a:lnTo>
                          <a:pt x="667702" y="473393"/>
                        </a:lnTo>
                        <a:cubicBezTo>
                          <a:pt x="667702" y="465772"/>
                          <a:pt x="661035" y="459105"/>
                          <a:pt x="653415" y="459105"/>
                        </a:cubicBezTo>
                        <a:close/>
                        <a:moveTo>
                          <a:pt x="731520" y="586740"/>
                        </a:moveTo>
                        <a:cubicBezTo>
                          <a:pt x="723900" y="586740"/>
                          <a:pt x="717232" y="593407"/>
                          <a:pt x="717232" y="601028"/>
                        </a:cubicBezTo>
                        <a:lnTo>
                          <a:pt x="717232" y="655320"/>
                        </a:lnTo>
                        <a:cubicBezTo>
                          <a:pt x="717232" y="662940"/>
                          <a:pt x="723900" y="669607"/>
                          <a:pt x="731520" y="669607"/>
                        </a:cubicBezTo>
                        <a:cubicBezTo>
                          <a:pt x="739140" y="669607"/>
                          <a:pt x="745807" y="662940"/>
                          <a:pt x="745807" y="655320"/>
                        </a:cubicBezTo>
                        <a:lnTo>
                          <a:pt x="745807" y="601028"/>
                        </a:lnTo>
                        <a:cubicBezTo>
                          <a:pt x="745807" y="593407"/>
                          <a:pt x="740093" y="586740"/>
                          <a:pt x="731520" y="586740"/>
                        </a:cubicBezTo>
                        <a:close/>
                      </a:path>
                    </a:pathLst>
                  </a:custGeom>
                  <a:solidFill>
                    <a:schemeClr val="bg1"/>
                  </a:solidFill>
                  <a:ln w="9525" cap="flat">
                    <a:noFill/>
                    <a:prstDash val="solid"/>
                    <a:miter/>
                  </a:ln>
                </p:spPr>
                <p:txBody>
                  <a:bodyPr rtlCol="0" anchor="ctr"/>
                  <a:lstStyle/>
                  <a:p>
                    <a:pPr defTabSz="914126"/>
                    <a:endParaRPr lang="en-US" sz="1799" dirty="0">
                      <a:solidFill>
                        <a:prstClr val="black"/>
                      </a:solidFill>
                      <a:latin typeface="Calibri" panose="020F0502020204030204"/>
                    </a:endParaRPr>
                  </a:p>
                </p:txBody>
              </p:sp>
            </p:grpSp>
            <p:grpSp>
              <p:nvGrpSpPr>
                <p:cNvPr id="315" name="Group 314">
                  <a:extLst>
                    <a:ext uri="{FF2B5EF4-FFF2-40B4-BE49-F238E27FC236}">
                      <a16:creationId xmlns:a16="http://schemas.microsoft.com/office/drawing/2014/main" id="{6BE371BF-3135-94A1-B567-BF00B075DB94}"/>
                    </a:ext>
                  </a:extLst>
                </p:cNvPr>
                <p:cNvGrpSpPr/>
                <p:nvPr/>
              </p:nvGrpSpPr>
              <p:grpSpPr>
                <a:xfrm>
                  <a:off x="7227759" y="2969113"/>
                  <a:ext cx="442487" cy="442487"/>
                  <a:chOff x="7227759" y="2969113"/>
                  <a:chExt cx="442487" cy="442487"/>
                </a:xfrm>
              </p:grpSpPr>
              <p:grpSp>
                <p:nvGrpSpPr>
                  <p:cNvPr id="332" name="Group 331">
                    <a:extLst>
                      <a:ext uri="{FF2B5EF4-FFF2-40B4-BE49-F238E27FC236}">
                        <a16:creationId xmlns:a16="http://schemas.microsoft.com/office/drawing/2014/main" id="{D9373D00-3C09-4D20-C4D9-D9DFF208E8A5}"/>
                      </a:ext>
                    </a:extLst>
                  </p:cNvPr>
                  <p:cNvGrpSpPr/>
                  <p:nvPr/>
                </p:nvGrpSpPr>
                <p:grpSpPr>
                  <a:xfrm>
                    <a:off x="7227759" y="2969113"/>
                    <a:ext cx="442487" cy="442487"/>
                    <a:chOff x="4727788" y="2245095"/>
                    <a:chExt cx="502812" cy="502812"/>
                  </a:xfrm>
                </p:grpSpPr>
                <p:sp>
                  <p:nvSpPr>
                    <p:cNvPr id="334" name="Oval 333">
                      <a:extLst>
                        <a:ext uri="{FF2B5EF4-FFF2-40B4-BE49-F238E27FC236}">
                          <a16:creationId xmlns:a16="http://schemas.microsoft.com/office/drawing/2014/main" id="{8AE1EFC3-D363-946E-5D4B-183769738766}"/>
                        </a:ext>
                      </a:extLst>
                    </p:cNvPr>
                    <p:cNvSpPr/>
                    <p:nvPr/>
                  </p:nvSpPr>
                  <p:spPr>
                    <a:xfrm>
                      <a:off x="4727788" y="2245095"/>
                      <a:ext cx="502812" cy="502812"/>
                    </a:xfrm>
                    <a:prstGeom prst="ellipse">
                      <a:avLst/>
                    </a:prstGeom>
                    <a:solidFill>
                      <a:schemeClr val="bg1"/>
                    </a:solidFill>
                    <a:ln w="6350">
                      <a:solidFill>
                        <a:srgbClr val="FF5F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35" name="Oval 334">
                      <a:extLst>
                        <a:ext uri="{FF2B5EF4-FFF2-40B4-BE49-F238E27FC236}">
                          <a16:creationId xmlns:a16="http://schemas.microsoft.com/office/drawing/2014/main" id="{92415626-3B72-28E1-D42E-8DE6E91EF4AB}"/>
                        </a:ext>
                      </a:extLst>
                    </p:cNvPr>
                    <p:cNvSpPr/>
                    <p:nvPr/>
                  </p:nvSpPr>
                  <p:spPr>
                    <a:xfrm>
                      <a:off x="4774657" y="2291964"/>
                      <a:ext cx="409073" cy="409073"/>
                    </a:xfrm>
                    <a:prstGeom prst="ellipse">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sp>
                <p:nvSpPr>
                  <p:cNvPr id="333" name="Freeform: Shape 332">
                    <a:extLst>
                      <a:ext uri="{FF2B5EF4-FFF2-40B4-BE49-F238E27FC236}">
                        <a16:creationId xmlns:a16="http://schemas.microsoft.com/office/drawing/2014/main" id="{6B7B8A2E-36F9-7DA8-B1DD-E8A0E6FE7BD8}"/>
                      </a:ext>
                    </a:extLst>
                  </p:cNvPr>
                  <p:cNvSpPr/>
                  <p:nvPr/>
                </p:nvSpPr>
                <p:spPr>
                  <a:xfrm>
                    <a:off x="7344090" y="3088683"/>
                    <a:ext cx="209824" cy="203347"/>
                  </a:xfrm>
                  <a:custGeom>
                    <a:avLst/>
                    <a:gdLst>
                      <a:gd name="connsiteX0" fmla="*/ 258835 w 927783"/>
                      <a:gd name="connsiteY0" fmla="*/ 37 h 899149"/>
                      <a:gd name="connsiteX1" fmla="*/ 259021 w 927783"/>
                      <a:gd name="connsiteY1" fmla="*/ 26975 h 899149"/>
                      <a:gd name="connsiteX2" fmla="*/ 258017 w 927783"/>
                      <a:gd name="connsiteY2" fmla="*/ 33412 h 899149"/>
                      <a:gd name="connsiteX3" fmla="*/ 254816 w 927783"/>
                      <a:gd name="connsiteY3" fmla="*/ 39253 h 899149"/>
                      <a:gd name="connsiteX4" fmla="*/ 249384 w 927783"/>
                      <a:gd name="connsiteY4" fmla="*/ 43681 h 899149"/>
                      <a:gd name="connsiteX5" fmla="*/ 242315 w 927783"/>
                      <a:gd name="connsiteY5" fmla="*/ 45392 h 899149"/>
                      <a:gd name="connsiteX6" fmla="*/ 162357 w 927783"/>
                      <a:gd name="connsiteY6" fmla="*/ 45355 h 899149"/>
                      <a:gd name="connsiteX7" fmla="*/ 162357 w 927783"/>
                      <a:gd name="connsiteY7" fmla="*/ 95808 h 899149"/>
                      <a:gd name="connsiteX8" fmla="*/ 450707 w 927783"/>
                      <a:gd name="connsiteY8" fmla="*/ 95808 h 899149"/>
                      <a:gd name="connsiteX9" fmla="*/ 450707 w 927783"/>
                      <a:gd name="connsiteY9" fmla="*/ 45355 h 899149"/>
                      <a:gd name="connsiteX10" fmla="*/ 370787 w 927783"/>
                      <a:gd name="connsiteY10" fmla="*/ 45355 h 899149"/>
                      <a:gd name="connsiteX11" fmla="*/ 363717 w 927783"/>
                      <a:gd name="connsiteY11" fmla="*/ 43644 h 899149"/>
                      <a:gd name="connsiteX12" fmla="*/ 358285 w 927783"/>
                      <a:gd name="connsiteY12" fmla="*/ 39216 h 899149"/>
                      <a:gd name="connsiteX13" fmla="*/ 355086 w 927783"/>
                      <a:gd name="connsiteY13" fmla="*/ 33374 h 899149"/>
                      <a:gd name="connsiteX14" fmla="*/ 354081 w 927783"/>
                      <a:gd name="connsiteY14" fmla="*/ 26938 h 899149"/>
                      <a:gd name="connsiteX15" fmla="*/ 354267 w 927783"/>
                      <a:gd name="connsiteY15" fmla="*/ 0 h 899149"/>
                      <a:gd name="connsiteX16" fmla="*/ 613051 w 927783"/>
                      <a:gd name="connsiteY16" fmla="*/ 703544 h 899149"/>
                      <a:gd name="connsiteX17" fmla="*/ 614427 w 927783"/>
                      <a:gd name="connsiteY17" fmla="*/ 711209 h 899149"/>
                      <a:gd name="connsiteX18" fmla="*/ 592102 w 927783"/>
                      <a:gd name="connsiteY18" fmla="*/ 733534 h 899149"/>
                      <a:gd name="connsiteX19" fmla="*/ 569778 w 927783"/>
                      <a:gd name="connsiteY19" fmla="*/ 711209 h 899149"/>
                      <a:gd name="connsiteX20" fmla="*/ 592102 w 927783"/>
                      <a:gd name="connsiteY20" fmla="*/ 688884 h 899149"/>
                      <a:gd name="connsiteX21" fmla="*/ 599767 w 927783"/>
                      <a:gd name="connsiteY21" fmla="*/ 690261 h 899149"/>
                      <a:gd name="connsiteX22" fmla="*/ 606799 w 927783"/>
                      <a:gd name="connsiteY22" fmla="*/ 682894 h 899149"/>
                      <a:gd name="connsiteX23" fmla="*/ 592102 w 927783"/>
                      <a:gd name="connsiteY23" fmla="*/ 679285 h 899149"/>
                      <a:gd name="connsiteX24" fmla="*/ 569517 w 927783"/>
                      <a:gd name="connsiteY24" fmla="*/ 688623 h 899149"/>
                      <a:gd name="connsiteX25" fmla="*/ 560178 w 927783"/>
                      <a:gd name="connsiteY25" fmla="*/ 711208 h 899149"/>
                      <a:gd name="connsiteX26" fmla="*/ 569517 w 927783"/>
                      <a:gd name="connsiteY26" fmla="*/ 733793 h 899149"/>
                      <a:gd name="connsiteX27" fmla="*/ 592102 w 927783"/>
                      <a:gd name="connsiteY27" fmla="*/ 743132 h 899149"/>
                      <a:gd name="connsiteX28" fmla="*/ 614687 w 927783"/>
                      <a:gd name="connsiteY28" fmla="*/ 733793 h 899149"/>
                      <a:gd name="connsiteX29" fmla="*/ 624026 w 927783"/>
                      <a:gd name="connsiteY29" fmla="*/ 711208 h 899149"/>
                      <a:gd name="connsiteX30" fmla="*/ 620417 w 927783"/>
                      <a:gd name="connsiteY30" fmla="*/ 696474 h 899149"/>
                      <a:gd name="connsiteX31" fmla="*/ 613050 w 927783"/>
                      <a:gd name="connsiteY31" fmla="*/ 703543 h 899149"/>
                      <a:gd name="connsiteX32" fmla="*/ 629347 w 927783"/>
                      <a:gd name="connsiteY32" fmla="*/ 660346 h 899149"/>
                      <a:gd name="connsiteX33" fmla="*/ 590392 w 927783"/>
                      <a:gd name="connsiteY33" fmla="*/ 647845 h 899149"/>
                      <a:gd name="connsiteX34" fmla="*/ 543027 w 927783"/>
                      <a:gd name="connsiteY34" fmla="*/ 667453 h 899149"/>
                      <a:gd name="connsiteX35" fmla="*/ 523418 w 927783"/>
                      <a:gd name="connsiteY35" fmla="*/ 714818 h 899149"/>
                      <a:gd name="connsiteX36" fmla="*/ 543027 w 927783"/>
                      <a:gd name="connsiteY36" fmla="*/ 762183 h 899149"/>
                      <a:gd name="connsiteX37" fmla="*/ 590392 w 927783"/>
                      <a:gd name="connsiteY37" fmla="*/ 781791 h 899149"/>
                      <a:gd name="connsiteX38" fmla="*/ 637756 w 927783"/>
                      <a:gd name="connsiteY38" fmla="*/ 762183 h 899149"/>
                      <a:gd name="connsiteX39" fmla="*/ 657365 w 927783"/>
                      <a:gd name="connsiteY39" fmla="*/ 714818 h 899149"/>
                      <a:gd name="connsiteX40" fmla="*/ 643226 w 927783"/>
                      <a:gd name="connsiteY40" fmla="*/ 673667 h 899149"/>
                      <a:gd name="connsiteX41" fmla="*/ 656918 w 927783"/>
                      <a:gd name="connsiteY41" fmla="*/ 659975 h 899149"/>
                      <a:gd name="connsiteX42" fmla="*/ 676600 w 927783"/>
                      <a:gd name="connsiteY42" fmla="*/ 714818 h 899149"/>
                      <a:gd name="connsiteX43" fmla="*/ 651337 w 927783"/>
                      <a:gd name="connsiteY43" fmla="*/ 775763 h 899149"/>
                      <a:gd name="connsiteX44" fmla="*/ 590392 w 927783"/>
                      <a:gd name="connsiteY44" fmla="*/ 801026 h 899149"/>
                      <a:gd name="connsiteX45" fmla="*/ 529448 w 927783"/>
                      <a:gd name="connsiteY45" fmla="*/ 775763 h 899149"/>
                      <a:gd name="connsiteX46" fmla="*/ 504185 w 927783"/>
                      <a:gd name="connsiteY46" fmla="*/ 714818 h 899149"/>
                      <a:gd name="connsiteX47" fmla="*/ 529448 w 927783"/>
                      <a:gd name="connsiteY47" fmla="*/ 653873 h 899149"/>
                      <a:gd name="connsiteX48" fmla="*/ 590392 w 927783"/>
                      <a:gd name="connsiteY48" fmla="*/ 628610 h 899149"/>
                      <a:gd name="connsiteX49" fmla="*/ 643115 w 927783"/>
                      <a:gd name="connsiteY49" fmla="*/ 646581 h 899149"/>
                      <a:gd name="connsiteX50" fmla="*/ 671316 w 927783"/>
                      <a:gd name="connsiteY50" fmla="*/ 618377 h 899149"/>
                      <a:gd name="connsiteX51" fmla="*/ 590391 w 927783"/>
                      <a:gd name="connsiteY51" fmla="*/ 588909 h 899149"/>
                      <a:gd name="connsiteX52" fmla="*/ 501354 w 927783"/>
                      <a:gd name="connsiteY52" fmla="*/ 625781 h 899149"/>
                      <a:gd name="connsiteX53" fmla="*/ 464482 w 927783"/>
                      <a:gd name="connsiteY53" fmla="*/ 714818 h 899149"/>
                      <a:gd name="connsiteX54" fmla="*/ 501354 w 927783"/>
                      <a:gd name="connsiteY54" fmla="*/ 803855 h 899149"/>
                      <a:gd name="connsiteX55" fmla="*/ 590391 w 927783"/>
                      <a:gd name="connsiteY55" fmla="*/ 840727 h 899149"/>
                      <a:gd name="connsiteX56" fmla="*/ 679427 w 927783"/>
                      <a:gd name="connsiteY56" fmla="*/ 803855 h 899149"/>
                      <a:gd name="connsiteX57" fmla="*/ 716300 w 927783"/>
                      <a:gd name="connsiteY57" fmla="*/ 714818 h 899149"/>
                      <a:gd name="connsiteX58" fmla="*/ 685083 w 927783"/>
                      <a:gd name="connsiteY58" fmla="*/ 631847 h 899149"/>
                      <a:gd name="connsiteX59" fmla="*/ 698701 w 927783"/>
                      <a:gd name="connsiteY59" fmla="*/ 618229 h 899149"/>
                      <a:gd name="connsiteX60" fmla="*/ 735536 w 927783"/>
                      <a:gd name="connsiteY60" fmla="*/ 714860 h 899149"/>
                      <a:gd name="connsiteX61" fmla="*/ 693009 w 927783"/>
                      <a:gd name="connsiteY61" fmla="*/ 817473 h 899149"/>
                      <a:gd name="connsiteX62" fmla="*/ 590396 w 927783"/>
                      <a:gd name="connsiteY62" fmla="*/ 860000 h 899149"/>
                      <a:gd name="connsiteX63" fmla="*/ 487783 w 927783"/>
                      <a:gd name="connsiteY63" fmla="*/ 817473 h 899149"/>
                      <a:gd name="connsiteX64" fmla="*/ 445256 w 927783"/>
                      <a:gd name="connsiteY64" fmla="*/ 714860 h 899149"/>
                      <a:gd name="connsiteX65" fmla="*/ 487783 w 927783"/>
                      <a:gd name="connsiteY65" fmla="*/ 612247 h 899149"/>
                      <a:gd name="connsiteX66" fmla="*/ 590396 w 927783"/>
                      <a:gd name="connsiteY66" fmla="*/ 569720 h 899149"/>
                      <a:gd name="connsiteX67" fmla="*/ 684977 w 927783"/>
                      <a:gd name="connsiteY67" fmla="*/ 604769 h 899149"/>
                      <a:gd name="connsiteX68" fmla="*/ 757896 w 927783"/>
                      <a:gd name="connsiteY68" fmla="*/ 531797 h 899149"/>
                      <a:gd name="connsiteX69" fmla="*/ 764072 w 927783"/>
                      <a:gd name="connsiteY69" fmla="*/ 500320 h 899149"/>
                      <a:gd name="connsiteX70" fmla="*/ 773597 w 927783"/>
                      <a:gd name="connsiteY70" fmla="*/ 451914 h 899149"/>
                      <a:gd name="connsiteX71" fmla="*/ 850020 w 927783"/>
                      <a:gd name="connsiteY71" fmla="*/ 375491 h 899149"/>
                      <a:gd name="connsiteX72" fmla="*/ 852141 w 927783"/>
                      <a:gd name="connsiteY72" fmla="*/ 450537 h 899149"/>
                      <a:gd name="connsiteX73" fmla="*/ 927783 w 927783"/>
                      <a:gd name="connsiteY73" fmla="*/ 453254 h 899149"/>
                      <a:gd name="connsiteX74" fmla="*/ 851360 w 927783"/>
                      <a:gd name="connsiteY74" fmla="*/ 529677 h 899149"/>
                      <a:gd name="connsiteX75" fmla="*/ 802954 w 927783"/>
                      <a:gd name="connsiteY75" fmla="*/ 539202 h 899149"/>
                      <a:gd name="connsiteX76" fmla="*/ 771514 w 927783"/>
                      <a:gd name="connsiteY76" fmla="*/ 545378 h 899149"/>
                      <a:gd name="connsiteX77" fmla="*/ 726419 w 927783"/>
                      <a:gd name="connsiteY77" fmla="*/ 590473 h 899149"/>
                      <a:gd name="connsiteX78" fmla="*/ 774676 w 927783"/>
                      <a:gd name="connsiteY78" fmla="*/ 714822 h 899149"/>
                      <a:gd name="connsiteX79" fmla="*/ 720689 w 927783"/>
                      <a:gd name="connsiteY79" fmla="*/ 845162 h 899149"/>
                      <a:gd name="connsiteX80" fmla="*/ 590349 w 927783"/>
                      <a:gd name="connsiteY80" fmla="*/ 899150 h 899149"/>
                      <a:gd name="connsiteX81" fmla="*/ 460009 w 927783"/>
                      <a:gd name="connsiteY81" fmla="*/ 845162 h 899149"/>
                      <a:gd name="connsiteX82" fmla="*/ 458371 w 927783"/>
                      <a:gd name="connsiteY82" fmla="*/ 843525 h 899149"/>
                      <a:gd name="connsiteX83" fmla="*/ 406021 w 927783"/>
                      <a:gd name="connsiteY83" fmla="*/ 714823 h 899149"/>
                      <a:gd name="connsiteX84" fmla="*/ 460009 w 927783"/>
                      <a:gd name="connsiteY84" fmla="*/ 584483 h 899149"/>
                      <a:gd name="connsiteX85" fmla="*/ 590349 w 927783"/>
                      <a:gd name="connsiteY85" fmla="*/ 530495 h 899149"/>
                      <a:gd name="connsiteX86" fmla="*/ 712688 w 927783"/>
                      <a:gd name="connsiteY86" fmla="*/ 576967 h 899149"/>
                      <a:gd name="connsiteX87" fmla="*/ 112282 w 927783"/>
                      <a:gd name="connsiteY87" fmla="*/ 212557 h 899149"/>
                      <a:gd name="connsiteX88" fmla="*/ 125752 w 927783"/>
                      <a:gd name="connsiteY88" fmla="*/ 210734 h 899149"/>
                      <a:gd name="connsiteX89" fmla="*/ 127575 w 927783"/>
                      <a:gd name="connsiteY89" fmla="*/ 224203 h 899149"/>
                      <a:gd name="connsiteX90" fmla="*/ 96395 w 927783"/>
                      <a:gd name="connsiteY90" fmla="*/ 265168 h 899149"/>
                      <a:gd name="connsiteX91" fmla="*/ 82926 w 927783"/>
                      <a:gd name="connsiteY91" fmla="*/ 266992 h 899149"/>
                      <a:gd name="connsiteX92" fmla="*/ 81959 w 927783"/>
                      <a:gd name="connsiteY92" fmla="*/ 266173 h 899149"/>
                      <a:gd name="connsiteX93" fmla="*/ 60602 w 927783"/>
                      <a:gd name="connsiteY93" fmla="*/ 245970 h 899149"/>
                      <a:gd name="connsiteX94" fmla="*/ 60267 w 927783"/>
                      <a:gd name="connsiteY94" fmla="*/ 232389 h 899149"/>
                      <a:gd name="connsiteX95" fmla="*/ 73848 w 927783"/>
                      <a:gd name="connsiteY95" fmla="*/ 232054 h 899149"/>
                      <a:gd name="connsiteX96" fmla="*/ 87577 w 927783"/>
                      <a:gd name="connsiteY96" fmla="*/ 245039 h 899149"/>
                      <a:gd name="connsiteX97" fmla="*/ 428579 w 927783"/>
                      <a:gd name="connsiteY97" fmla="*/ 198344 h 899149"/>
                      <a:gd name="connsiteX98" fmla="*/ 438215 w 927783"/>
                      <a:gd name="connsiteY98" fmla="*/ 207980 h 899149"/>
                      <a:gd name="connsiteX99" fmla="*/ 428579 w 927783"/>
                      <a:gd name="connsiteY99" fmla="*/ 217617 h 899149"/>
                      <a:gd name="connsiteX100" fmla="*/ 189825 w 927783"/>
                      <a:gd name="connsiteY100" fmla="*/ 217617 h 899149"/>
                      <a:gd name="connsiteX101" fmla="*/ 180189 w 927783"/>
                      <a:gd name="connsiteY101" fmla="*/ 207980 h 899149"/>
                      <a:gd name="connsiteX102" fmla="*/ 189825 w 927783"/>
                      <a:gd name="connsiteY102" fmla="*/ 198344 h 899149"/>
                      <a:gd name="connsiteX103" fmla="*/ 347021 w 927783"/>
                      <a:gd name="connsiteY103" fmla="*/ 260108 h 899149"/>
                      <a:gd name="connsiteX104" fmla="*/ 356658 w 927783"/>
                      <a:gd name="connsiteY104" fmla="*/ 269744 h 899149"/>
                      <a:gd name="connsiteX105" fmla="*/ 347021 w 927783"/>
                      <a:gd name="connsiteY105" fmla="*/ 279381 h 899149"/>
                      <a:gd name="connsiteX106" fmla="*/ 189820 w 927783"/>
                      <a:gd name="connsiteY106" fmla="*/ 279344 h 899149"/>
                      <a:gd name="connsiteX107" fmla="*/ 180184 w 927783"/>
                      <a:gd name="connsiteY107" fmla="*/ 269707 h 899149"/>
                      <a:gd name="connsiteX108" fmla="*/ 189820 w 927783"/>
                      <a:gd name="connsiteY108" fmla="*/ 260071 h 899149"/>
                      <a:gd name="connsiteX109" fmla="*/ 428579 w 927783"/>
                      <a:gd name="connsiteY109" fmla="*/ 356434 h 899149"/>
                      <a:gd name="connsiteX110" fmla="*/ 189825 w 927783"/>
                      <a:gd name="connsiteY110" fmla="*/ 356434 h 899149"/>
                      <a:gd name="connsiteX111" fmla="*/ 180189 w 927783"/>
                      <a:gd name="connsiteY111" fmla="*/ 366071 h 899149"/>
                      <a:gd name="connsiteX112" fmla="*/ 189825 w 927783"/>
                      <a:gd name="connsiteY112" fmla="*/ 375707 h 899149"/>
                      <a:gd name="connsiteX113" fmla="*/ 428617 w 927783"/>
                      <a:gd name="connsiteY113" fmla="*/ 375707 h 899149"/>
                      <a:gd name="connsiteX114" fmla="*/ 438253 w 927783"/>
                      <a:gd name="connsiteY114" fmla="*/ 366071 h 899149"/>
                      <a:gd name="connsiteX115" fmla="*/ 428580 w 927783"/>
                      <a:gd name="connsiteY115" fmla="*/ 356434 h 899149"/>
                      <a:gd name="connsiteX116" fmla="*/ 347021 w 927783"/>
                      <a:gd name="connsiteY116" fmla="*/ 418161 h 899149"/>
                      <a:gd name="connsiteX117" fmla="*/ 356658 w 927783"/>
                      <a:gd name="connsiteY117" fmla="*/ 427797 h 899149"/>
                      <a:gd name="connsiteX118" fmla="*/ 347021 w 927783"/>
                      <a:gd name="connsiteY118" fmla="*/ 437434 h 899149"/>
                      <a:gd name="connsiteX119" fmla="*/ 189820 w 927783"/>
                      <a:gd name="connsiteY119" fmla="*/ 437434 h 899149"/>
                      <a:gd name="connsiteX120" fmla="*/ 180184 w 927783"/>
                      <a:gd name="connsiteY120" fmla="*/ 427797 h 899149"/>
                      <a:gd name="connsiteX121" fmla="*/ 189820 w 927783"/>
                      <a:gd name="connsiteY121" fmla="*/ 418161 h 899149"/>
                      <a:gd name="connsiteX122" fmla="*/ 428579 w 927783"/>
                      <a:gd name="connsiteY122" fmla="*/ 514487 h 899149"/>
                      <a:gd name="connsiteX123" fmla="*/ 189825 w 927783"/>
                      <a:gd name="connsiteY123" fmla="*/ 514487 h 899149"/>
                      <a:gd name="connsiteX124" fmla="*/ 180189 w 927783"/>
                      <a:gd name="connsiteY124" fmla="*/ 524124 h 899149"/>
                      <a:gd name="connsiteX125" fmla="*/ 189825 w 927783"/>
                      <a:gd name="connsiteY125" fmla="*/ 533760 h 899149"/>
                      <a:gd name="connsiteX126" fmla="*/ 428617 w 927783"/>
                      <a:gd name="connsiteY126" fmla="*/ 533760 h 899149"/>
                      <a:gd name="connsiteX127" fmla="*/ 438253 w 927783"/>
                      <a:gd name="connsiteY127" fmla="*/ 524124 h 899149"/>
                      <a:gd name="connsiteX128" fmla="*/ 428580 w 927783"/>
                      <a:gd name="connsiteY128" fmla="*/ 514487 h 899149"/>
                      <a:gd name="connsiteX129" fmla="*/ 347021 w 927783"/>
                      <a:gd name="connsiteY129" fmla="*/ 576251 h 899149"/>
                      <a:gd name="connsiteX130" fmla="*/ 356658 w 927783"/>
                      <a:gd name="connsiteY130" fmla="*/ 585888 h 899149"/>
                      <a:gd name="connsiteX131" fmla="*/ 347021 w 927783"/>
                      <a:gd name="connsiteY131" fmla="*/ 595524 h 899149"/>
                      <a:gd name="connsiteX132" fmla="*/ 189820 w 927783"/>
                      <a:gd name="connsiteY132" fmla="*/ 595487 h 899149"/>
                      <a:gd name="connsiteX133" fmla="*/ 180184 w 927783"/>
                      <a:gd name="connsiteY133" fmla="*/ 585851 h 899149"/>
                      <a:gd name="connsiteX134" fmla="*/ 189820 w 927783"/>
                      <a:gd name="connsiteY134" fmla="*/ 576214 h 899149"/>
                      <a:gd name="connsiteX135" fmla="*/ 103876 w 927783"/>
                      <a:gd name="connsiteY135" fmla="*/ 370606 h 899149"/>
                      <a:gd name="connsiteX136" fmla="*/ 117346 w 927783"/>
                      <a:gd name="connsiteY136" fmla="*/ 368783 h 899149"/>
                      <a:gd name="connsiteX137" fmla="*/ 119169 w 927783"/>
                      <a:gd name="connsiteY137" fmla="*/ 382253 h 899149"/>
                      <a:gd name="connsiteX138" fmla="*/ 87990 w 927783"/>
                      <a:gd name="connsiteY138" fmla="*/ 423218 h 899149"/>
                      <a:gd name="connsiteX139" fmla="*/ 74520 w 927783"/>
                      <a:gd name="connsiteY139" fmla="*/ 425041 h 899149"/>
                      <a:gd name="connsiteX140" fmla="*/ 73590 w 927783"/>
                      <a:gd name="connsiteY140" fmla="*/ 424223 h 899149"/>
                      <a:gd name="connsiteX141" fmla="*/ 52233 w 927783"/>
                      <a:gd name="connsiteY141" fmla="*/ 404019 h 899149"/>
                      <a:gd name="connsiteX142" fmla="*/ 51898 w 927783"/>
                      <a:gd name="connsiteY142" fmla="*/ 390438 h 899149"/>
                      <a:gd name="connsiteX143" fmla="*/ 65479 w 927783"/>
                      <a:gd name="connsiteY143" fmla="*/ 390103 h 899149"/>
                      <a:gd name="connsiteX144" fmla="*/ 79209 w 927783"/>
                      <a:gd name="connsiteY144" fmla="*/ 403089 h 899149"/>
                      <a:gd name="connsiteX145" fmla="*/ 105960 w 927783"/>
                      <a:gd name="connsiteY145" fmla="*/ 528664 h 899149"/>
                      <a:gd name="connsiteX146" fmla="*/ 119429 w 927783"/>
                      <a:gd name="connsiteY146" fmla="*/ 526841 h 899149"/>
                      <a:gd name="connsiteX147" fmla="*/ 121253 w 927783"/>
                      <a:gd name="connsiteY147" fmla="*/ 540310 h 899149"/>
                      <a:gd name="connsiteX148" fmla="*/ 90037 w 927783"/>
                      <a:gd name="connsiteY148" fmla="*/ 581276 h 899149"/>
                      <a:gd name="connsiteX149" fmla="*/ 76567 w 927783"/>
                      <a:gd name="connsiteY149" fmla="*/ 583099 h 899149"/>
                      <a:gd name="connsiteX150" fmla="*/ 75637 w 927783"/>
                      <a:gd name="connsiteY150" fmla="*/ 582281 h 899149"/>
                      <a:gd name="connsiteX151" fmla="*/ 54280 w 927783"/>
                      <a:gd name="connsiteY151" fmla="*/ 562077 h 899149"/>
                      <a:gd name="connsiteX152" fmla="*/ 53945 w 927783"/>
                      <a:gd name="connsiteY152" fmla="*/ 548496 h 899149"/>
                      <a:gd name="connsiteX153" fmla="*/ 67526 w 927783"/>
                      <a:gd name="connsiteY153" fmla="*/ 548161 h 899149"/>
                      <a:gd name="connsiteX154" fmla="*/ 81255 w 927783"/>
                      <a:gd name="connsiteY154" fmla="*/ 561146 h 899149"/>
                      <a:gd name="connsiteX155" fmla="*/ 613091 w 927783"/>
                      <a:gd name="connsiteY155" fmla="*/ 512517 h 899149"/>
                      <a:gd name="connsiteX156" fmla="*/ 590393 w 927783"/>
                      <a:gd name="connsiteY156" fmla="*/ 511252 h 899149"/>
                      <a:gd name="connsiteX157" fmla="*/ 446481 w 927783"/>
                      <a:gd name="connsiteY157" fmla="*/ 570857 h 899149"/>
                      <a:gd name="connsiteX158" fmla="*/ 386876 w 927783"/>
                      <a:gd name="connsiteY158" fmla="*/ 714770 h 899149"/>
                      <a:gd name="connsiteX159" fmla="*/ 430444 w 927783"/>
                      <a:gd name="connsiteY159" fmla="*/ 840643 h 899149"/>
                      <a:gd name="connsiteX160" fmla="*/ 26603 w 927783"/>
                      <a:gd name="connsiteY160" fmla="*/ 840680 h 899149"/>
                      <a:gd name="connsiteX161" fmla="*/ 7813 w 927783"/>
                      <a:gd name="connsiteY161" fmla="*/ 832867 h 899149"/>
                      <a:gd name="connsiteX162" fmla="*/ 0 w 927783"/>
                      <a:gd name="connsiteY162" fmla="*/ 814077 h 899149"/>
                      <a:gd name="connsiteX163" fmla="*/ 0 w 927783"/>
                      <a:gd name="connsiteY163" fmla="*/ 108522 h 899149"/>
                      <a:gd name="connsiteX164" fmla="*/ 7813 w 927783"/>
                      <a:gd name="connsiteY164" fmla="*/ 89732 h 899149"/>
                      <a:gd name="connsiteX165" fmla="*/ 26603 w 927783"/>
                      <a:gd name="connsiteY165" fmla="*/ 81919 h 899149"/>
                      <a:gd name="connsiteX166" fmla="*/ 143133 w 927783"/>
                      <a:gd name="connsiteY166" fmla="*/ 81956 h 899149"/>
                      <a:gd name="connsiteX167" fmla="*/ 143133 w 927783"/>
                      <a:gd name="connsiteY167" fmla="*/ 98104 h 899149"/>
                      <a:gd name="connsiteX168" fmla="*/ 143504 w 927783"/>
                      <a:gd name="connsiteY168" fmla="*/ 100336 h 899149"/>
                      <a:gd name="connsiteX169" fmla="*/ 143579 w 927783"/>
                      <a:gd name="connsiteY169" fmla="*/ 100745 h 899149"/>
                      <a:gd name="connsiteX170" fmla="*/ 143653 w 927783"/>
                      <a:gd name="connsiteY170" fmla="*/ 101192 h 899149"/>
                      <a:gd name="connsiteX171" fmla="*/ 143690 w 927783"/>
                      <a:gd name="connsiteY171" fmla="*/ 101378 h 899149"/>
                      <a:gd name="connsiteX172" fmla="*/ 143728 w 927783"/>
                      <a:gd name="connsiteY172" fmla="*/ 101601 h 899149"/>
                      <a:gd name="connsiteX173" fmla="*/ 143765 w 927783"/>
                      <a:gd name="connsiteY173" fmla="*/ 101787 h 899149"/>
                      <a:gd name="connsiteX174" fmla="*/ 143877 w 927783"/>
                      <a:gd name="connsiteY174" fmla="*/ 102197 h 899149"/>
                      <a:gd name="connsiteX175" fmla="*/ 144174 w 927783"/>
                      <a:gd name="connsiteY175" fmla="*/ 102941 h 899149"/>
                      <a:gd name="connsiteX176" fmla="*/ 144285 w 927783"/>
                      <a:gd name="connsiteY176" fmla="*/ 103313 h 899149"/>
                      <a:gd name="connsiteX177" fmla="*/ 144806 w 927783"/>
                      <a:gd name="connsiteY177" fmla="*/ 104615 h 899149"/>
                      <a:gd name="connsiteX178" fmla="*/ 144993 w 927783"/>
                      <a:gd name="connsiteY178" fmla="*/ 104987 h 899149"/>
                      <a:gd name="connsiteX179" fmla="*/ 145364 w 927783"/>
                      <a:gd name="connsiteY179" fmla="*/ 105917 h 899149"/>
                      <a:gd name="connsiteX180" fmla="*/ 145811 w 927783"/>
                      <a:gd name="connsiteY180" fmla="*/ 106661 h 899149"/>
                      <a:gd name="connsiteX181" fmla="*/ 146109 w 927783"/>
                      <a:gd name="connsiteY181" fmla="*/ 107182 h 899149"/>
                      <a:gd name="connsiteX182" fmla="*/ 146444 w 927783"/>
                      <a:gd name="connsiteY182" fmla="*/ 107740 h 899149"/>
                      <a:gd name="connsiteX183" fmla="*/ 146555 w 927783"/>
                      <a:gd name="connsiteY183" fmla="*/ 107889 h 899149"/>
                      <a:gd name="connsiteX184" fmla="*/ 146667 w 927783"/>
                      <a:gd name="connsiteY184" fmla="*/ 108076 h 899149"/>
                      <a:gd name="connsiteX185" fmla="*/ 146890 w 927783"/>
                      <a:gd name="connsiteY185" fmla="*/ 108373 h 899149"/>
                      <a:gd name="connsiteX186" fmla="*/ 147113 w 927783"/>
                      <a:gd name="connsiteY186" fmla="*/ 108708 h 899149"/>
                      <a:gd name="connsiteX187" fmla="*/ 147449 w 927783"/>
                      <a:gd name="connsiteY187" fmla="*/ 109154 h 899149"/>
                      <a:gd name="connsiteX188" fmla="*/ 148341 w 927783"/>
                      <a:gd name="connsiteY188" fmla="*/ 110270 h 899149"/>
                      <a:gd name="connsiteX189" fmla="*/ 149086 w 927783"/>
                      <a:gd name="connsiteY189" fmla="*/ 111015 h 899149"/>
                      <a:gd name="connsiteX190" fmla="*/ 150574 w 927783"/>
                      <a:gd name="connsiteY190" fmla="*/ 112206 h 899149"/>
                      <a:gd name="connsiteX191" fmla="*/ 152248 w 927783"/>
                      <a:gd name="connsiteY191" fmla="*/ 113209 h 899149"/>
                      <a:gd name="connsiteX192" fmla="*/ 152360 w 927783"/>
                      <a:gd name="connsiteY192" fmla="*/ 113098 h 899149"/>
                      <a:gd name="connsiteX193" fmla="*/ 153104 w 927783"/>
                      <a:gd name="connsiteY193" fmla="*/ 113545 h 899149"/>
                      <a:gd name="connsiteX194" fmla="*/ 153847 w 927783"/>
                      <a:gd name="connsiteY194" fmla="*/ 113842 h 899149"/>
                      <a:gd name="connsiteX195" fmla="*/ 156080 w 927783"/>
                      <a:gd name="connsiteY195" fmla="*/ 114587 h 899149"/>
                      <a:gd name="connsiteX196" fmla="*/ 158759 w 927783"/>
                      <a:gd name="connsiteY196" fmla="*/ 115033 h 899149"/>
                      <a:gd name="connsiteX197" fmla="*/ 454368 w 927783"/>
                      <a:gd name="connsiteY197" fmla="*/ 115033 h 899149"/>
                      <a:gd name="connsiteX198" fmla="*/ 457046 w 927783"/>
                      <a:gd name="connsiteY198" fmla="*/ 114587 h 899149"/>
                      <a:gd name="connsiteX199" fmla="*/ 459056 w 927783"/>
                      <a:gd name="connsiteY199" fmla="*/ 113916 h 899149"/>
                      <a:gd name="connsiteX200" fmla="*/ 459242 w 927783"/>
                      <a:gd name="connsiteY200" fmla="*/ 113842 h 899149"/>
                      <a:gd name="connsiteX201" fmla="*/ 459465 w 927783"/>
                      <a:gd name="connsiteY201" fmla="*/ 113768 h 899149"/>
                      <a:gd name="connsiteX202" fmla="*/ 460023 w 927783"/>
                      <a:gd name="connsiteY202" fmla="*/ 113545 h 899149"/>
                      <a:gd name="connsiteX203" fmla="*/ 462628 w 927783"/>
                      <a:gd name="connsiteY203" fmla="*/ 111982 h 899149"/>
                      <a:gd name="connsiteX204" fmla="*/ 464116 w 927783"/>
                      <a:gd name="connsiteY204" fmla="*/ 110791 h 899149"/>
                      <a:gd name="connsiteX205" fmla="*/ 464860 w 927783"/>
                      <a:gd name="connsiteY205" fmla="*/ 110047 h 899149"/>
                      <a:gd name="connsiteX206" fmla="*/ 465753 w 927783"/>
                      <a:gd name="connsiteY206" fmla="*/ 108931 h 899149"/>
                      <a:gd name="connsiteX207" fmla="*/ 466088 w 927783"/>
                      <a:gd name="connsiteY207" fmla="*/ 108484 h 899149"/>
                      <a:gd name="connsiteX208" fmla="*/ 466311 w 927783"/>
                      <a:gd name="connsiteY208" fmla="*/ 108150 h 899149"/>
                      <a:gd name="connsiteX209" fmla="*/ 466534 w 927783"/>
                      <a:gd name="connsiteY209" fmla="*/ 107852 h 899149"/>
                      <a:gd name="connsiteX210" fmla="*/ 466646 w 927783"/>
                      <a:gd name="connsiteY210" fmla="*/ 107666 h 899149"/>
                      <a:gd name="connsiteX211" fmla="*/ 466758 w 927783"/>
                      <a:gd name="connsiteY211" fmla="*/ 107517 h 899149"/>
                      <a:gd name="connsiteX212" fmla="*/ 467092 w 927783"/>
                      <a:gd name="connsiteY212" fmla="*/ 106959 h 899149"/>
                      <a:gd name="connsiteX213" fmla="*/ 467390 w 927783"/>
                      <a:gd name="connsiteY213" fmla="*/ 106438 h 899149"/>
                      <a:gd name="connsiteX214" fmla="*/ 467836 w 927783"/>
                      <a:gd name="connsiteY214" fmla="*/ 105694 h 899149"/>
                      <a:gd name="connsiteX215" fmla="*/ 468209 w 927783"/>
                      <a:gd name="connsiteY215" fmla="*/ 104764 h 899149"/>
                      <a:gd name="connsiteX216" fmla="*/ 468394 w 927783"/>
                      <a:gd name="connsiteY216" fmla="*/ 104391 h 899149"/>
                      <a:gd name="connsiteX217" fmla="*/ 468915 w 927783"/>
                      <a:gd name="connsiteY217" fmla="*/ 103089 h 899149"/>
                      <a:gd name="connsiteX218" fmla="*/ 469027 w 927783"/>
                      <a:gd name="connsiteY218" fmla="*/ 102718 h 899149"/>
                      <a:gd name="connsiteX219" fmla="*/ 469325 w 927783"/>
                      <a:gd name="connsiteY219" fmla="*/ 101973 h 899149"/>
                      <a:gd name="connsiteX220" fmla="*/ 469436 w 927783"/>
                      <a:gd name="connsiteY220" fmla="*/ 101564 h 899149"/>
                      <a:gd name="connsiteX221" fmla="*/ 469474 w 927783"/>
                      <a:gd name="connsiteY221" fmla="*/ 101378 h 899149"/>
                      <a:gd name="connsiteX222" fmla="*/ 469511 w 927783"/>
                      <a:gd name="connsiteY222" fmla="*/ 101155 h 899149"/>
                      <a:gd name="connsiteX223" fmla="*/ 469548 w 927783"/>
                      <a:gd name="connsiteY223" fmla="*/ 100969 h 899149"/>
                      <a:gd name="connsiteX224" fmla="*/ 469622 w 927783"/>
                      <a:gd name="connsiteY224" fmla="*/ 100522 h 899149"/>
                      <a:gd name="connsiteX225" fmla="*/ 469697 w 927783"/>
                      <a:gd name="connsiteY225" fmla="*/ 100113 h 899149"/>
                      <a:gd name="connsiteX226" fmla="*/ 470069 w 927783"/>
                      <a:gd name="connsiteY226" fmla="*/ 97880 h 899149"/>
                      <a:gd name="connsiteX227" fmla="*/ 470069 w 927783"/>
                      <a:gd name="connsiteY227" fmla="*/ 81732 h 899149"/>
                      <a:gd name="connsiteX228" fmla="*/ 586598 w 927783"/>
                      <a:gd name="connsiteY228" fmla="*/ 81732 h 899149"/>
                      <a:gd name="connsiteX229" fmla="*/ 605388 w 927783"/>
                      <a:gd name="connsiteY229" fmla="*/ 89547 h 899149"/>
                      <a:gd name="connsiteX230" fmla="*/ 613201 w 927783"/>
                      <a:gd name="connsiteY230" fmla="*/ 108336 h 899149"/>
                      <a:gd name="connsiteX231" fmla="*/ 613052 w 927783"/>
                      <a:gd name="connsiteY231" fmla="*/ 512520 h 8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783" h="899149">
                        <a:moveTo>
                          <a:pt x="258835" y="37"/>
                        </a:moveTo>
                        <a:lnTo>
                          <a:pt x="259021" y="26975"/>
                        </a:lnTo>
                        <a:cubicBezTo>
                          <a:pt x="259021" y="29245"/>
                          <a:pt x="258686" y="31365"/>
                          <a:pt x="258017" y="33412"/>
                        </a:cubicBezTo>
                        <a:cubicBezTo>
                          <a:pt x="257309" y="35533"/>
                          <a:pt x="256231" y="37504"/>
                          <a:pt x="254816" y="39253"/>
                        </a:cubicBezTo>
                        <a:cubicBezTo>
                          <a:pt x="253254" y="41151"/>
                          <a:pt x="251431" y="42639"/>
                          <a:pt x="249384" y="43681"/>
                        </a:cubicBezTo>
                        <a:cubicBezTo>
                          <a:pt x="247151" y="44797"/>
                          <a:pt x="244807" y="45392"/>
                          <a:pt x="242315" y="45392"/>
                        </a:cubicBezTo>
                        <a:lnTo>
                          <a:pt x="162357" y="45355"/>
                        </a:lnTo>
                        <a:lnTo>
                          <a:pt x="162357" y="95808"/>
                        </a:lnTo>
                        <a:lnTo>
                          <a:pt x="450707" y="95808"/>
                        </a:lnTo>
                        <a:lnTo>
                          <a:pt x="450707" y="45355"/>
                        </a:lnTo>
                        <a:lnTo>
                          <a:pt x="370787" y="45355"/>
                        </a:lnTo>
                        <a:cubicBezTo>
                          <a:pt x="368294" y="45355"/>
                          <a:pt x="365950" y="44797"/>
                          <a:pt x="363717" y="43644"/>
                        </a:cubicBezTo>
                        <a:cubicBezTo>
                          <a:pt x="361672" y="42602"/>
                          <a:pt x="359848" y="41114"/>
                          <a:pt x="358285" y="39216"/>
                        </a:cubicBezTo>
                        <a:cubicBezTo>
                          <a:pt x="356872" y="37467"/>
                          <a:pt x="355793" y="35532"/>
                          <a:pt x="355086" y="33374"/>
                        </a:cubicBezTo>
                        <a:cubicBezTo>
                          <a:pt x="354416" y="31365"/>
                          <a:pt x="354081" y="29207"/>
                          <a:pt x="354081" y="26938"/>
                        </a:cubicBezTo>
                        <a:lnTo>
                          <a:pt x="354267" y="0"/>
                        </a:lnTo>
                        <a:close/>
                        <a:moveTo>
                          <a:pt x="613051" y="703544"/>
                        </a:moveTo>
                        <a:cubicBezTo>
                          <a:pt x="613906" y="705925"/>
                          <a:pt x="614427" y="708530"/>
                          <a:pt x="614427" y="711209"/>
                        </a:cubicBezTo>
                        <a:cubicBezTo>
                          <a:pt x="614427" y="723525"/>
                          <a:pt x="604418" y="733534"/>
                          <a:pt x="592102" y="733534"/>
                        </a:cubicBezTo>
                        <a:cubicBezTo>
                          <a:pt x="579786" y="733534"/>
                          <a:pt x="569778" y="723525"/>
                          <a:pt x="569778" y="711209"/>
                        </a:cubicBezTo>
                        <a:cubicBezTo>
                          <a:pt x="569778" y="698893"/>
                          <a:pt x="579786" y="688884"/>
                          <a:pt x="592102" y="688884"/>
                        </a:cubicBezTo>
                        <a:cubicBezTo>
                          <a:pt x="594819" y="688884"/>
                          <a:pt x="597386" y="689368"/>
                          <a:pt x="599767" y="690261"/>
                        </a:cubicBezTo>
                        <a:cubicBezTo>
                          <a:pt x="601181" y="688028"/>
                          <a:pt x="604828" y="684866"/>
                          <a:pt x="606799" y="682894"/>
                        </a:cubicBezTo>
                        <a:cubicBezTo>
                          <a:pt x="602260" y="680550"/>
                          <a:pt x="597200" y="679285"/>
                          <a:pt x="592102" y="679285"/>
                        </a:cubicBezTo>
                        <a:cubicBezTo>
                          <a:pt x="583284" y="679285"/>
                          <a:pt x="575285" y="682857"/>
                          <a:pt x="569517" y="688623"/>
                        </a:cubicBezTo>
                        <a:cubicBezTo>
                          <a:pt x="563750" y="694391"/>
                          <a:pt x="560178" y="702390"/>
                          <a:pt x="560178" y="711208"/>
                        </a:cubicBezTo>
                        <a:cubicBezTo>
                          <a:pt x="560178" y="720026"/>
                          <a:pt x="563750" y="728025"/>
                          <a:pt x="569517" y="733793"/>
                        </a:cubicBezTo>
                        <a:cubicBezTo>
                          <a:pt x="575285" y="739560"/>
                          <a:pt x="583284" y="743132"/>
                          <a:pt x="592102" y="743132"/>
                        </a:cubicBezTo>
                        <a:cubicBezTo>
                          <a:pt x="600920" y="743132"/>
                          <a:pt x="608920" y="739560"/>
                          <a:pt x="614687" y="733793"/>
                        </a:cubicBezTo>
                        <a:cubicBezTo>
                          <a:pt x="620454" y="728026"/>
                          <a:pt x="624026" y="720026"/>
                          <a:pt x="624026" y="711208"/>
                        </a:cubicBezTo>
                        <a:cubicBezTo>
                          <a:pt x="624026" y="706074"/>
                          <a:pt x="622798" y="701013"/>
                          <a:pt x="620417" y="696474"/>
                        </a:cubicBezTo>
                        <a:cubicBezTo>
                          <a:pt x="618445" y="698446"/>
                          <a:pt x="615282" y="702093"/>
                          <a:pt x="613050" y="703543"/>
                        </a:cubicBezTo>
                        <a:close/>
                        <a:moveTo>
                          <a:pt x="629347" y="660346"/>
                        </a:moveTo>
                        <a:cubicBezTo>
                          <a:pt x="618371" y="652496"/>
                          <a:pt x="604902" y="647845"/>
                          <a:pt x="590392" y="647845"/>
                        </a:cubicBezTo>
                        <a:cubicBezTo>
                          <a:pt x="571900" y="647845"/>
                          <a:pt x="555157" y="655324"/>
                          <a:pt x="543027" y="667453"/>
                        </a:cubicBezTo>
                        <a:cubicBezTo>
                          <a:pt x="530897" y="679582"/>
                          <a:pt x="523418" y="696325"/>
                          <a:pt x="523418" y="714818"/>
                        </a:cubicBezTo>
                        <a:cubicBezTo>
                          <a:pt x="523418" y="733311"/>
                          <a:pt x="530935" y="750053"/>
                          <a:pt x="543027" y="762183"/>
                        </a:cubicBezTo>
                        <a:cubicBezTo>
                          <a:pt x="555156" y="774312"/>
                          <a:pt x="571862" y="781791"/>
                          <a:pt x="590392" y="781791"/>
                        </a:cubicBezTo>
                        <a:cubicBezTo>
                          <a:pt x="608883" y="781791"/>
                          <a:pt x="625626" y="774312"/>
                          <a:pt x="637756" y="762183"/>
                        </a:cubicBezTo>
                        <a:cubicBezTo>
                          <a:pt x="649886" y="750054"/>
                          <a:pt x="657365" y="733348"/>
                          <a:pt x="657365" y="714818"/>
                        </a:cubicBezTo>
                        <a:cubicBezTo>
                          <a:pt x="657365" y="699303"/>
                          <a:pt x="652081" y="685015"/>
                          <a:pt x="643226" y="673667"/>
                        </a:cubicBezTo>
                        <a:lnTo>
                          <a:pt x="656918" y="659975"/>
                        </a:lnTo>
                        <a:cubicBezTo>
                          <a:pt x="669197" y="674895"/>
                          <a:pt x="676600" y="693982"/>
                          <a:pt x="676600" y="714818"/>
                        </a:cubicBezTo>
                        <a:cubicBezTo>
                          <a:pt x="676600" y="738631"/>
                          <a:pt x="666964" y="760173"/>
                          <a:pt x="651337" y="775763"/>
                        </a:cubicBezTo>
                        <a:cubicBezTo>
                          <a:pt x="635748" y="791352"/>
                          <a:pt x="614205" y="801026"/>
                          <a:pt x="590392" y="801026"/>
                        </a:cubicBezTo>
                        <a:cubicBezTo>
                          <a:pt x="566580" y="801026"/>
                          <a:pt x="545037" y="791390"/>
                          <a:pt x="529448" y="775763"/>
                        </a:cubicBezTo>
                        <a:cubicBezTo>
                          <a:pt x="513858" y="760173"/>
                          <a:pt x="504185" y="738593"/>
                          <a:pt x="504185" y="714818"/>
                        </a:cubicBezTo>
                        <a:cubicBezTo>
                          <a:pt x="504185" y="691006"/>
                          <a:pt x="513821" y="669463"/>
                          <a:pt x="529448" y="653873"/>
                        </a:cubicBezTo>
                        <a:cubicBezTo>
                          <a:pt x="545037" y="638284"/>
                          <a:pt x="566617" y="628610"/>
                          <a:pt x="590392" y="628610"/>
                        </a:cubicBezTo>
                        <a:cubicBezTo>
                          <a:pt x="610261" y="628610"/>
                          <a:pt x="628530" y="635344"/>
                          <a:pt x="643115" y="646581"/>
                        </a:cubicBezTo>
                        <a:close/>
                        <a:moveTo>
                          <a:pt x="671316" y="618377"/>
                        </a:moveTo>
                        <a:cubicBezTo>
                          <a:pt x="649438" y="599997"/>
                          <a:pt x="621198" y="588909"/>
                          <a:pt x="590391" y="588909"/>
                        </a:cubicBezTo>
                        <a:cubicBezTo>
                          <a:pt x="555640" y="588909"/>
                          <a:pt x="524162" y="603011"/>
                          <a:pt x="501354" y="625781"/>
                        </a:cubicBezTo>
                        <a:cubicBezTo>
                          <a:pt x="478583" y="648552"/>
                          <a:pt x="464482" y="680029"/>
                          <a:pt x="464482" y="714818"/>
                        </a:cubicBezTo>
                        <a:cubicBezTo>
                          <a:pt x="464482" y="749569"/>
                          <a:pt x="478583" y="781046"/>
                          <a:pt x="501354" y="803855"/>
                        </a:cubicBezTo>
                        <a:cubicBezTo>
                          <a:pt x="524124" y="826625"/>
                          <a:pt x="555601" y="840727"/>
                          <a:pt x="590391" y="840727"/>
                        </a:cubicBezTo>
                        <a:cubicBezTo>
                          <a:pt x="625142" y="840727"/>
                          <a:pt x="656619" y="826625"/>
                          <a:pt x="679427" y="803855"/>
                        </a:cubicBezTo>
                        <a:cubicBezTo>
                          <a:pt x="702198" y="781084"/>
                          <a:pt x="716300" y="749607"/>
                          <a:pt x="716300" y="714818"/>
                        </a:cubicBezTo>
                        <a:cubicBezTo>
                          <a:pt x="716300" y="683044"/>
                          <a:pt x="704505" y="653985"/>
                          <a:pt x="685083" y="631847"/>
                        </a:cubicBezTo>
                        <a:lnTo>
                          <a:pt x="698701" y="618229"/>
                        </a:lnTo>
                        <a:cubicBezTo>
                          <a:pt x="721620" y="643902"/>
                          <a:pt x="735536" y="677723"/>
                          <a:pt x="735536" y="714860"/>
                        </a:cubicBezTo>
                        <a:cubicBezTo>
                          <a:pt x="735536" y="754932"/>
                          <a:pt x="719277" y="791209"/>
                          <a:pt x="693009" y="817473"/>
                        </a:cubicBezTo>
                        <a:cubicBezTo>
                          <a:pt x="666741" y="843741"/>
                          <a:pt x="630464" y="860000"/>
                          <a:pt x="590396" y="860000"/>
                        </a:cubicBezTo>
                        <a:cubicBezTo>
                          <a:pt x="550328" y="860000"/>
                          <a:pt x="514048" y="843741"/>
                          <a:pt x="487783" y="817473"/>
                        </a:cubicBezTo>
                        <a:cubicBezTo>
                          <a:pt x="461515" y="791205"/>
                          <a:pt x="445256" y="754928"/>
                          <a:pt x="445256" y="714860"/>
                        </a:cubicBezTo>
                        <a:cubicBezTo>
                          <a:pt x="445256" y="674788"/>
                          <a:pt x="461515" y="638511"/>
                          <a:pt x="487783" y="612247"/>
                        </a:cubicBezTo>
                        <a:cubicBezTo>
                          <a:pt x="514051" y="585979"/>
                          <a:pt x="550328" y="569720"/>
                          <a:pt x="590396" y="569720"/>
                        </a:cubicBezTo>
                        <a:cubicBezTo>
                          <a:pt x="626525" y="569720"/>
                          <a:pt x="659564" y="582928"/>
                          <a:pt x="684977" y="604769"/>
                        </a:cubicBezTo>
                        <a:close/>
                        <a:moveTo>
                          <a:pt x="757896" y="531797"/>
                        </a:moveTo>
                        <a:lnTo>
                          <a:pt x="764072" y="500320"/>
                        </a:lnTo>
                        <a:lnTo>
                          <a:pt x="773597" y="451914"/>
                        </a:lnTo>
                        <a:lnTo>
                          <a:pt x="850020" y="375491"/>
                        </a:lnTo>
                        <a:lnTo>
                          <a:pt x="852141" y="450537"/>
                        </a:lnTo>
                        <a:lnTo>
                          <a:pt x="927783" y="453254"/>
                        </a:lnTo>
                        <a:lnTo>
                          <a:pt x="851360" y="529677"/>
                        </a:lnTo>
                        <a:lnTo>
                          <a:pt x="802954" y="539202"/>
                        </a:lnTo>
                        <a:lnTo>
                          <a:pt x="771514" y="545378"/>
                        </a:lnTo>
                        <a:lnTo>
                          <a:pt x="726419" y="590473"/>
                        </a:lnTo>
                        <a:cubicBezTo>
                          <a:pt x="756408" y="623252"/>
                          <a:pt x="774676" y="666896"/>
                          <a:pt x="774676" y="714822"/>
                        </a:cubicBezTo>
                        <a:cubicBezTo>
                          <a:pt x="774676" y="765722"/>
                          <a:pt x="754063" y="811786"/>
                          <a:pt x="720689" y="845162"/>
                        </a:cubicBezTo>
                        <a:cubicBezTo>
                          <a:pt x="687351" y="878499"/>
                          <a:pt x="641252" y="899150"/>
                          <a:pt x="590349" y="899150"/>
                        </a:cubicBezTo>
                        <a:cubicBezTo>
                          <a:pt x="539445" y="899150"/>
                          <a:pt x="493384" y="878537"/>
                          <a:pt x="460009" y="845162"/>
                        </a:cubicBezTo>
                        <a:lnTo>
                          <a:pt x="458371" y="843525"/>
                        </a:lnTo>
                        <a:cubicBezTo>
                          <a:pt x="425964" y="810299"/>
                          <a:pt x="406021" y="764906"/>
                          <a:pt x="406021" y="714823"/>
                        </a:cubicBezTo>
                        <a:cubicBezTo>
                          <a:pt x="406021" y="663923"/>
                          <a:pt x="426634" y="617858"/>
                          <a:pt x="460009" y="584483"/>
                        </a:cubicBezTo>
                        <a:cubicBezTo>
                          <a:pt x="493346" y="551145"/>
                          <a:pt x="539445" y="530495"/>
                          <a:pt x="590349" y="530495"/>
                        </a:cubicBezTo>
                        <a:cubicBezTo>
                          <a:pt x="637304" y="530495"/>
                          <a:pt x="680129" y="548057"/>
                          <a:pt x="712688" y="576967"/>
                        </a:cubicBezTo>
                        <a:close/>
                        <a:moveTo>
                          <a:pt x="112282" y="212557"/>
                        </a:moveTo>
                        <a:cubicBezTo>
                          <a:pt x="115482" y="208353"/>
                          <a:pt x="121547" y="207535"/>
                          <a:pt x="125752" y="210734"/>
                        </a:cubicBezTo>
                        <a:cubicBezTo>
                          <a:pt x="129956" y="213934"/>
                          <a:pt x="130774" y="219961"/>
                          <a:pt x="127575" y="224203"/>
                        </a:cubicBezTo>
                        <a:lnTo>
                          <a:pt x="96395" y="265168"/>
                        </a:lnTo>
                        <a:cubicBezTo>
                          <a:pt x="93196" y="269373"/>
                          <a:pt x="87169" y="270191"/>
                          <a:pt x="82926" y="266992"/>
                        </a:cubicBezTo>
                        <a:cubicBezTo>
                          <a:pt x="82591" y="266732"/>
                          <a:pt x="82257" y="266471"/>
                          <a:pt x="81959" y="266173"/>
                        </a:cubicBezTo>
                        <a:lnTo>
                          <a:pt x="60602" y="245970"/>
                        </a:lnTo>
                        <a:cubicBezTo>
                          <a:pt x="56770" y="242324"/>
                          <a:pt x="56621" y="236222"/>
                          <a:pt x="60267" y="232389"/>
                        </a:cubicBezTo>
                        <a:cubicBezTo>
                          <a:pt x="63913" y="228556"/>
                          <a:pt x="70015" y="228408"/>
                          <a:pt x="73848" y="232054"/>
                        </a:cubicBezTo>
                        <a:lnTo>
                          <a:pt x="87577" y="245039"/>
                        </a:lnTo>
                        <a:close/>
                        <a:moveTo>
                          <a:pt x="428579" y="198344"/>
                        </a:moveTo>
                        <a:cubicBezTo>
                          <a:pt x="433900" y="198344"/>
                          <a:pt x="438215" y="202660"/>
                          <a:pt x="438215" y="207980"/>
                        </a:cubicBezTo>
                        <a:cubicBezTo>
                          <a:pt x="438215" y="213301"/>
                          <a:pt x="433900" y="217617"/>
                          <a:pt x="428579" y="217617"/>
                        </a:cubicBezTo>
                        <a:lnTo>
                          <a:pt x="189825" y="217617"/>
                        </a:lnTo>
                        <a:cubicBezTo>
                          <a:pt x="184505" y="217617"/>
                          <a:pt x="180189" y="213301"/>
                          <a:pt x="180189" y="207980"/>
                        </a:cubicBezTo>
                        <a:cubicBezTo>
                          <a:pt x="180189" y="202660"/>
                          <a:pt x="184505" y="198344"/>
                          <a:pt x="189825" y="198344"/>
                        </a:cubicBezTo>
                        <a:close/>
                        <a:moveTo>
                          <a:pt x="347021" y="260108"/>
                        </a:moveTo>
                        <a:cubicBezTo>
                          <a:pt x="352342" y="260108"/>
                          <a:pt x="356658" y="264424"/>
                          <a:pt x="356658" y="269744"/>
                        </a:cubicBezTo>
                        <a:cubicBezTo>
                          <a:pt x="356658" y="275065"/>
                          <a:pt x="352342" y="279381"/>
                          <a:pt x="347021" y="279381"/>
                        </a:cubicBezTo>
                        <a:lnTo>
                          <a:pt x="189820" y="279344"/>
                        </a:lnTo>
                        <a:cubicBezTo>
                          <a:pt x="184500" y="279344"/>
                          <a:pt x="180184" y="275028"/>
                          <a:pt x="180184" y="269707"/>
                        </a:cubicBezTo>
                        <a:cubicBezTo>
                          <a:pt x="180184" y="264386"/>
                          <a:pt x="184500" y="260071"/>
                          <a:pt x="189820" y="260071"/>
                        </a:cubicBezTo>
                        <a:close/>
                        <a:moveTo>
                          <a:pt x="428579" y="356434"/>
                        </a:moveTo>
                        <a:lnTo>
                          <a:pt x="189825" y="356434"/>
                        </a:lnTo>
                        <a:cubicBezTo>
                          <a:pt x="184505" y="356434"/>
                          <a:pt x="180189" y="360750"/>
                          <a:pt x="180189" y="366071"/>
                        </a:cubicBezTo>
                        <a:cubicBezTo>
                          <a:pt x="180189" y="371391"/>
                          <a:pt x="184505" y="375707"/>
                          <a:pt x="189825" y="375707"/>
                        </a:cubicBezTo>
                        <a:lnTo>
                          <a:pt x="428617" y="375707"/>
                        </a:lnTo>
                        <a:cubicBezTo>
                          <a:pt x="433938" y="375707"/>
                          <a:pt x="438253" y="371391"/>
                          <a:pt x="438253" y="366071"/>
                        </a:cubicBezTo>
                        <a:cubicBezTo>
                          <a:pt x="438216" y="360750"/>
                          <a:pt x="433901" y="356434"/>
                          <a:pt x="428580" y="356434"/>
                        </a:cubicBezTo>
                        <a:close/>
                        <a:moveTo>
                          <a:pt x="347021" y="418161"/>
                        </a:moveTo>
                        <a:cubicBezTo>
                          <a:pt x="352342" y="418161"/>
                          <a:pt x="356658" y="422477"/>
                          <a:pt x="356658" y="427797"/>
                        </a:cubicBezTo>
                        <a:cubicBezTo>
                          <a:pt x="356658" y="433118"/>
                          <a:pt x="352342" y="437434"/>
                          <a:pt x="347021" y="437434"/>
                        </a:cubicBezTo>
                        <a:lnTo>
                          <a:pt x="189820" y="437434"/>
                        </a:lnTo>
                        <a:cubicBezTo>
                          <a:pt x="184500" y="437434"/>
                          <a:pt x="180184" y="433118"/>
                          <a:pt x="180184" y="427797"/>
                        </a:cubicBezTo>
                        <a:cubicBezTo>
                          <a:pt x="180184" y="422477"/>
                          <a:pt x="184500" y="418161"/>
                          <a:pt x="189820" y="418161"/>
                        </a:cubicBezTo>
                        <a:close/>
                        <a:moveTo>
                          <a:pt x="428579" y="514487"/>
                        </a:moveTo>
                        <a:lnTo>
                          <a:pt x="189825" y="514487"/>
                        </a:lnTo>
                        <a:cubicBezTo>
                          <a:pt x="184505" y="514487"/>
                          <a:pt x="180189" y="518803"/>
                          <a:pt x="180189" y="524124"/>
                        </a:cubicBezTo>
                        <a:cubicBezTo>
                          <a:pt x="180189" y="529444"/>
                          <a:pt x="184505" y="533760"/>
                          <a:pt x="189825" y="533760"/>
                        </a:cubicBezTo>
                        <a:lnTo>
                          <a:pt x="428617" y="533760"/>
                        </a:lnTo>
                        <a:cubicBezTo>
                          <a:pt x="433938" y="533760"/>
                          <a:pt x="438253" y="529444"/>
                          <a:pt x="438253" y="524124"/>
                        </a:cubicBezTo>
                        <a:cubicBezTo>
                          <a:pt x="438216" y="518803"/>
                          <a:pt x="433901" y="514487"/>
                          <a:pt x="428580" y="514487"/>
                        </a:cubicBezTo>
                        <a:close/>
                        <a:moveTo>
                          <a:pt x="347021" y="576251"/>
                        </a:moveTo>
                        <a:cubicBezTo>
                          <a:pt x="352342" y="576251"/>
                          <a:pt x="356658" y="580567"/>
                          <a:pt x="356658" y="585888"/>
                        </a:cubicBezTo>
                        <a:cubicBezTo>
                          <a:pt x="356658" y="591208"/>
                          <a:pt x="352342" y="595524"/>
                          <a:pt x="347021" y="595524"/>
                        </a:cubicBezTo>
                        <a:lnTo>
                          <a:pt x="189820" y="595487"/>
                        </a:lnTo>
                        <a:cubicBezTo>
                          <a:pt x="184500" y="595487"/>
                          <a:pt x="180184" y="591171"/>
                          <a:pt x="180184" y="585851"/>
                        </a:cubicBezTo>
                        <a:cubicBezTo>
                          <a:pt x="180184" y="580530"/>
                          <a:pt x="184500" y="576214"/>
                          <a:pt x="189820" y="576214"/>
                        </a:cubicBezTo>
                        <a:close/>
                        <a:moveTo>
                          <a:pt x="103876" y="370606"/>
                        </a:moveTo>
                        <a:cubicBezTo>
                          <a:pt x="107076" y="366402"/>
                          <a:pt x="113104" y="365584"/>
                          <a:pt x="117346" y="368783"/>
                        </a:cubicBezTo>
                        <a:cubicBezTo>
                          <a:pt x="121550" y="371983"/>
                          <a:pt x="122368" y="378010"/>
                          <a:pt x="119169" y="382253"/>
                        </a:cubicBezTo>
                        <a:lnTo>
                          <a:pt x="87990" y="423218"/>
                        </a:lnTo>
                        <a:cubicBezTo>
                          <a:pt x="84790" y="427422"/>
                          <a:pt x="78762" y="428240"/>
                          <a:pt x="74520" y="425041"/>
                        </a:cubicBezTo>
                        <a:cubicBezTo>
                          <a:pt x="74186" y="424781"/>
                          <a:pt x="73851" y="424520"/>
                          <a:pt x="73590" y="424223"/>
                        </a:cubicBezTo>
                        <a:lnTo>
                          <a:pt x="52233" y="404019"/>
                        </a:lnTo>
                        <a:cubicBezTo>
                          <a:pt x="48401" y="400373"/>
                          <a:pt x="48252" y="394308"/>
                          <a:pt x="51898" y="390438"/>
                        </a:cubicBezTo>
                        <a:cubicBezTo>
                          <a:pt x="55545" y="386606"/>
                          <a:pt x="61646" y="386457"/>
                          <a:pt x="65479" y="390103"/>
                        </a:cubicBezTo>
                        <a:lnTo>
                          <a:pt x="79209" y="403089"/>
                        </a:lnTo>
                        <a:close/>
                        <a:moveTo>
                          <a:pt x="105960" y="528664"/>
                        </a:moveTo>
                        <a:cubicBezTo>
                          <a:pt x="109160" y="524460"/>
                          <a:pt x="115224" y="523642"/>
                          <a:pt x="119429" y="526841"/>
                        </a:cubicBezTo>
                        <a:cubicBezTo>
                          <a:pt x="123634" y="530078"/>
                          <a:pt x="124452" y="536106"/>
                          <a:pt x="121253" y="540310"/>
                        </a:cubicBezTo>
                        <a:lnTo>
                          <a:pt x="90037" y="581276"/>
                        </a:lnTo>
                        <a:cubicBezTo>
                          <a:pt x="86836" y="585480"/>
                          <a:pt x="80809" y="586298"/>
                          <a:pt x="76567" y="583099"/>
                        </a:cubicBezTo>
                        <a:cubicBezTo>
                          <a:pt x="76232" y="582839"/>
                          <a:pt x="75897" y="582578"/>
                          <a:pt x="75637" y="582281"/>
                        </a:cubicBezTo>
                        <a:lnTo>
                          <a:pt x="54280" y="562077"/>
                        </a:lnTo>
                        <a:cubicBezTo>
                          <a:pt x="50447" y="558431"/>
                          <a:pt x="50299" y="552329"/>
                          <a:pt x="53945" y="548496"/>
                        </a:cubicBezTo>
                        <a:cubicBezTo>
                          <a:pt x="57591" y="544663"/>
                          <a:pt x="63693" y="544515"/>
                          <a:pt x="67526" y="548161"/>
                        </a:cubicBezTo>
                        <a:lnTo>
                          <a:pt x="81255" y="561146"/>
                        </a:lnTo>
                        <a:close/>
                        <a:moveTo>
                          <a:pt x="613091" y="512517"/>
                        </a:moveTo>
                        <a:cubicBezTo>
                          <a:pt x="605649" y="511698"/>
                          <a:pt x="598059" y="511252"/>
                          <a:pt x="590393" y="511252"/>
                        </a:cubicBezTo>
                        <a:cubicBezTo>
                          <a:pt x="534175" y="511252"/>
                          <a:pt x="483314" y="534022"/>
                          <a:pt x="446481" y="570857"/>
                        </a:cubicBezTo>
                        <a:cubicBezTo>
                          <a:pt x="409648" y="607692"/>
                          <a:pt x="386876" y="658591"/>
                          <a:pt x="386876" y="714770"/>
                        </a:cubicBezTo>
                        <a:cubicBezTo>
                          <a:pt x="386876" y="762284"/>
                          <a:pt x="403171" y="806002"/>
                          <a:pt x="430444" y="840643"/>
                        </a:cubicBezTo>
                        <a:lnTo>
                          <a:pt x="26603" y="840680"/>
                        </a:lnTo>
                        <a:cubicBezTo>
                          <a:pt x="19274" y="840680"/>
                          <a:pt x="12651" y="837704"/>
                          <a:pt x="7813" y="832867"/>
                        </a:cubicBezTo>
                        <a:cubicBezTo>
                          <a:pt x="3014" y="828030"/>
                          <a:pt x="0" y="821408"/>
                          <a:pt x="0" y="814077"/>
                        </a:cubicBezTo>
                        <a:lnTo>
                          <a:pt x="0" y="108522"/>
                        </a:lnTo>
                        <a:cubicBezTo>
                          <a:pt x="0" y="101193"/>
                          <a:pt x="2977" y="94570"/>
                          <a:pt x="7813" y="89732"/>
                        </a:cubicBezTo>
                        <a:cubicBezTo>
                          <a:pt x="12650" y="84895"/>
                          <a:pt x="19273" y="81919"/>
                          <a:pt x="26603" y="81919"/>
                        </a:cubicBezTo>
                        <a:lnTo>
                          <a:pt x="143133" y="81956"/>
                        </a:lnTo>
                        <a:lnTo>
                          <a:pt x="143133" y="98104"/>
                        </a:lnTo>
                        <a:lnTo>
                          <a:pt x="143504" y="100336"/>
                        </a:lnTo>
                        <a:lnTo>
                          <a:pt x="143579" y="100745"/>
                        </a:lnTo>
                        <a:lnTo>
                          <a:pt x="143653" y="101192"/>
                        </a:lnTo>
                        <a:lnTo>
                          <a:pt x="143690" y="101378"/>
                        </a:lnTo>
                        <a:lnTo>
                          <a:pt x="143728" y="101601"/>
                        </a:lnTo>
                        <a:lnTo>
                          <a:pt x="143765" y="101787"/>
                        </a:lnTo>
                        <a:lnTo>
                          <a:pt x="143877" y="102197"/>
                        </a:lnTo>
                        <a:lnTo>
                          <a:pt x="144174" y="102941"/>
                        </a:lnTo>
                        <a:lnTo>
                          <a:pt x="144285" y="103313"/>
                        </a:lnTo>
                        <a:lnTo>
                          <a:pt x="144806" y="104615"/>
                        </a:lnTo>
                        <a:cubicBezTo>
                          <a:pt x="144881" y="104727"/>
                          <a:pt x="144919" y="104875"/>
                          <a:pt x="144993" y="104987"/>
                        </a:cubicBezTo>
                        <a:lnTo>
                          <a:pt x="145364" y="105917"/>
                        </a:lnTo>
                        <a:lnTo>
                          <a:pt x="145811" y="106661"/>
                        </a:lnTo>
                        <a:cubicBezTo>
                          <a:pt x="145923" y="106848"/>
                          <a:pt x="146034" y="106996"/>
                          <a:pt x="146109" y="107182"/>
                        </a:cubicBezTo>
                        <a:lnTo>
                          <a:pt x="146444" y="107740"/>
                        </a:lnTo>
                        <a:lnTo>
                          <a:pt x="146555" y="107889"/>
                        </a:lnTo>
                        <a:lnTo>
                          <a:pt x="146667" y="108076"/>
                        </a:lnTo>
                        <a:lnTo>
                          <a:pt x="146890" y="108373"/>
                        </a:lnTo>
                        <a:cubicBezTo>
                          <a:pt x="146965" y="108484"/>
                          <a:pt x="147039" y="108597"/>
                          <a:pt x="147113" y="108708"/>
                        </a:cubicBezTo>
                        <a:lnTo>
                          <a:pt x="147449" y="109154"/>
                        </a:lnTo>
                        <a:lnTo>
                          <a:pt x="148341" y="110270"/>
                        </a:lnTo>
                        <a:lnTo>
                          <a:pt x="149086" y="111015"/>
                        </a:lnTo>
                        <a:lnTo>
                          <a:pt x="150574" y="112206"/>
                        </a:lnTo>
                        <a:lnTo>
                          <a:pt x="152248" y="113209"/>
                        </a:lnTo>
                        <a:lnTo>
                          <a:pt x="152360" y="113098"/>
                        </a:lnTo>
                        <a:lnTo>
                          <a:pt x="153104" y="113545"/>
                        </a:lnTo>
                        <a:lnTo>
                          <a:pt x="153847" y="113842"/>
                        </a:lnTo>
                        <a:lnTo>
                          <a:pt x="156080" y="114587"/>
                        </a:lnTo>
                        <a:lnTo>
                          <a:pt x="158759" y="115033"/>
                        </a:lnTo>
                        <a:lnTo>
                          <a:pt x="454368" y="115033"/>
                        </a:lnTo>
                        <a:lnTo>
                          <a:pt x="457046" y="114587"/>
                        </a:lnTo>
                        <a:lnTo>
                          <a:pt x="459056" y="113916"/>
                        </a:lnTo>
                        <a:lnTo>
                          <a:pt x="459242" y="113842"/>
                        </a:lnTo>
                        <a:lnTo>
                          <a:pt x="459465" y="113768"/>
                        </a:lnTo>
                        <a:lnTo>
                          <a:pt x="460023" y="113545"/>
                        </a:lnTo>
                        <a:lnTo>
                          <a:pt x="462628" y="111982"/>
                        </a:lnTo>
                        <a:lnTo>
                          <a:pt x="464116" y="110791"/>
                        </a:lnTo>
                        <a:lnTo>
                          <a:pt x="464860" y="110047"/>
                        </a:lnTo>
                        <a:lnTo>
                          <a:pt x="465753" y="108931"/>
                        </a:lnTo>
                        <a:lnTo>
                          <a:pt x="466088" y="108484"/>
                        </a:lnTo>
                        <a:cubicBezTo>
                          <a:pt x="466163" y="108373"/>
                          <a:pt x="466237" y="108261"/>
                          <a:pt x="466311" y="108150"/>
                        </a:cubicBezTo>
                        <a:lnTo>
                          <a:pt x="466534" y="107852"/>
                        </a:lnTo>
                        <a:lnTo>
                          <a:pt x="466646" y="107666"/>
                        </a:lnTo>
                        <a:lnTo>
                          <a:pt x="466758" y="107517"/>
                        </a:lnTo>
                        <a:lnTo>
                          <a:pt x="467092" y="106959"/>
                        </a:lnTo>
                        <a:cubicBezTo>
                          <a:pt x="467204" y="106772"/>
                          <a:pt x="467316" y="106624"/>
                          <a:pt x="467390" y="106438"/>
                        </a:cubicBezTo>
                        <a:lnTo>
                          <a:pt x="467836" y="105694"/>
                        </a:lnTo>
                        <a:lnTo>
                          <a:pt x="468209" y="104764"/>
                        </a:lnTo>
                        <a:lnTo>
                          <a:pt x="468394" y="104391"/>
                        </a:lnTo>
                        <a:lnTo>
                          <a:pt x="468915" y="103089"/>
                        </a:lnTo>
                        <a:lnTo>
                          <a:pt x="469027" y="102718"/>
                        </a:lnTo>
                        <a:lnTo>
                          <a:pt x="469325" y="101973"/>
                        </a:lnTo>
                        <a:cubicBezTo>
                          <a:pt x="469362" y="101861"/>
                          <a:pt x="469399" y="101713"/>
                          <a:pt x="469436" y="101564"/>
                        </a:cubicBezTo>
                        <a:lnTo>
                          <a:pt x="469474" y="101378"/>
                        </a:lnTo>
                        <a:lnTo>
                          <a:pt x="469511" y="101155"/>
                        </a:lnTo>
                        <a:lnTo>
                          <a:pt x="469548" y="100969"/>
                        </a:lnTo>
                        <a:lnTo>
                          <a:pt x="469622" y="100522"/>
                        </a:lnTo>
                        <a:lnTo>
                          <a:pt x="469697" y="100113"/>
                        </a:lnTo>
                        <a:lnTo>
                          <a:pt x="470069" y="97880"/>
                        </a:lnTo>
                        <a:lnTo>
                          <a:pt x="470069" y="81732"/>
                        </a:lnTo>
                        <a:lnTo>
                          <a:pt x="586598" y="81732"/>
                        </a:lnTo>
                        <a:cubicBezTo>
                          <a:pt x="593928" y="81732"/>
                          <a:pt x="600550" y="84709"/>
                          <a:pt x="605388" y="89547"/>
                        </a:cubicBezTo>
                        <a:cubicBezTo>
                          <a:pt x="610225" y="94383"/>
                          <a:pt x="613201" y="101006"/>
                          <a:pt x="613201" y="108336"/>
                        </a:cubicBezTo>
                        <a:lnTo>
                          <a:pt x="613052" y="512520"/>
                        </a:lnTo>
                        <a:close/>
                      </a:path>
                    </a:pathLst>
                  </a:custGeom>
                  <a:solidFill>
                    <a:schemeClr val="bg1"/>
                  </a:solidFill>
                  <a:ln w="9525" cap="flat">
                    <a:noFill/>
                    <a:prstDash val="solid"/>
                    <a:miter/>
                  </a:ln>
                </p:spPr>
                <p:txBody>
                  <a:bodyPr rtlCol="0" anchor="ctr"/>
                  <a:lstStyle/>
                  <a:p>
                    <a:pPr defTabSz="914126"/>
                    <a:endParaRPr lang="en-US" sz="1799" dirty="0">
                      <a:solidFill>
                        <a:prstClr val="black"/>
                      </a:solidFill>
                      <a:latin typeface="Calibri" panose="020F0502020204030204"/>
                    </a:endParaRPr>
                  </a:p>
                </p:txBody>
              </p:sp>
            </p:grpSp>
            <p:grpSp>
              <p:nvGrpSpPr>
                <p:cNvPr id="316" name="Group 315">
                  <a:extLst>
                    <a:ext uri="{FF2B5EF4-FFF2-40B4-BE49-F238E27FC236}">
                      <a16:creationId xmlns:a16="http://schemas.microsoft.com/office/drawing/2014/main" id="{31F7A1E8-CAE7-6AA9-3130-1AF009BD75D2}"/>
                    </a:ext>
                  </a:extLst>
                </p:cNvPr>
                <p:cNvGrpSpPr/>
                <p:nvPr/>
              </p:nvGrpSpPr>
              <p:grpSpPr>
                <a:xfrm>
                  <a:off x="7205406" y="4106018"/>
                  <a:ext cx="442487" cy="442487"/>
                  <a:chOff x="7205406" y="4106018"/>
                  <a:chExt cx="442487" cy="442487"/>
                </a:xfrm>
              </p:grpSpPr>
              <p:grpSp>
                <p:nvGrpSpPr>
                  <p:cNvPr id="328" name="Group 327">
                    <a:extLst>
                      <a:ext uri="{FF2B5EF4-FFF2-40B4-BE49-F238E27FC236}">
                        <a16:creationId xmlns:a16="http://schemas.microsoft.com/office/drawing/2014/main" id="{97FA5FC8-FC97-7085-9DDA-C7D7A6D36662}"/>
                      </a:ext>
                    </a:extLst>
                  </p:cNvPr>
                  <p:cNvGrpSpPr/>
                  <p:nvPr/>
                </p:nvGrpSpPr>
                <p:grpSpPr>
                  <a:xfrm>
                    <a:off x="7205406" y="4106018"/>
                    <a:ext cx="442487" cy="442487"/>
                    <a:chOff x="4727788" y="2245095"/>
                    <a:chExt cx="502812" cy="502812"/>
                  </a:xfrm>
                </p:grpSpPr>
                <p:sp>
                  <p:nvSpPr>
                    <p:cNvPr id="330" name="Oval 329">
                      <a:extLst>
                        <a:ext uri="{FF2B5EF4-FFF2-40B4-BE49-F238E27FC236}">
                          <a16:creationId xmlns:a16="http://schemas.microsoft.com/office/drawing/2014/main" id="{D7D14D18-8715-3429-C067-F02D60418B63}"/>
                        </a:ext>
                      </a:extLst>
                    </p:cNvPr>
                    <p:cNvSpPr/>
                    <p:nvPr/>
                  </p:nvSpPr>
                  <p:spPr>
                    <a:xfrm>
                      <a:off x="4727788" y="2245095"/>
                      <a:ext cx="502812" cy="502812"/>
                    </a:xfrm>
                    <a:prstGeom prst="ellipse">
                      <a:avLst/>
                    </a:prstGeom>
                    <a:solidFill>
                      <a:schemeClr val="bg1"/>
                    </a:solidFill>
                    <a:ln w="6350">
                      <a:solidFill>
                        <a:srgbClr val="00C9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31" name="Oval 330">
                      <a:extLst>
                        <a:ext uri="{FF2B5EF4-FFF2-40B4-BE49-F238E27FC236}">
                          <a16:creationId xmlns:a16="http://schemas.microsoft.com/office/drawing/2014/main" id="{4FF258F0-11E9-0BC5-8684-CE4E69D7518E}"/>
                        </a:ext>
                      </a:extLst>
                    </p:cNvPr>
                    <p:cNvSpPr/>
                    <p:nvPr/>
                  </p:nvSpPr>
                  <p:spPr>
                    <a:xfrm>
                      <a:off x="4774658" y="2291965"/>
                      <a:ext cx="409073" cy="409073"/>
                    </a:xfrm>
                    <a:prstGeom prst="ellipse">
                      <a:avLst/>
                    </a:prstGeom>
                    <a:solidFill>
                      <a:srgbClr val="00C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sp>
                <p:nvSpPr>
                  <p:cNvPr id="329" name="Freeform: Shape 328">
                    <a:extLst>
                      <a:ext uri="{FF2B5EF4-FFF2-40B4-BE49-F238E27FC236}">
                        <a16:creationId xmlns:a16="http://schemas.microsoft.com/office/drawing/2014/main" id="{000E3768-62A8-E228-194E-986F1A9C4A9B}"/>
                      </a:ext>
                    </a:extLst>
                  </p:cNvPr>
                  <p:cNvSpPr/>
                  <p:nvPr/>
                </p:nvSpPr>
                <p:spPr>
                  <a:xfrm>
                    <a:off x="7321897" y="4222237"/>
                    <a:ext cx="209504" cy="210048"/>
                  </a:xfrm>
                  <a:custGeom>
                    <a:avLst/>
                    <a:gdLst>
                      <a:gd name="connsiteX0" fmla="*/ 669008 w 799488"/>
                      <a:gd name="connsiteY0" fmla="*/ 95864 h 801567"/>
                      <a:gd name="connsiteX1" fmla="*/ 628229 w 799488"/>
                      <a:gd name="connsiteY1" fmla="*/ 136642 h 801567"/>
                      <a:gd name="connsiteX2" fmla="*/ 669008 w 799488"/>
                      <a:gd name="connsiteY2" fmla="*/ 177420 h 801567"/>
                      <a:gd name="connsiteX3" fmla="*/ 709786 w 799488"/>
                      <a:gd name="connsiteY3" fmla="*/ 136642 h 801567"/>
                      <a:gd name="connsiteX4" fmla="*/ 669008 w 799488"/>
                      <a:gd name="connsiteY4" fmla="*/ 95864 h 801567"/>
                      <a:gd name="connsiteX5" fmla="*/ 669008 w 799488"/>
                      <a:gd name="connsiteY5" fmla="*/ 77260 h 801567"/>
                      <a:gd name="connsiteX6" fmla="*/ 728390 w 799488"/>
                      <a:gd name="connsiteY6" fmla="*/ 136643 h 801567"/>
                      <a:gd name="connsiteX7" fmla="*/ 669008 w 799488"/>
                      <a:gd name="connsiteY7" fmla="*/ 196026 h 801567"/>
                      <a:gd name="connsiteX8" fmla="*/ 609625 w 799488"/>
                      <a:gd name="connsiteY8" fmla="*/ 136643 h 801567"/>
                      <a:gd name="connsiteX9" fmla="*/ 669008 w 799488"/>
                      <a:gd name="connsiteY9" fmla="*/ 77260 h 801567"/>
                      <a:gd name="connsiteX10" fmla="*/ 644525 w 799488"/>
                      <a:gd name="connsiteY10" fmla="*/ 2177 h 801567"/>
                      <a:gd name="connsiteX11" fmla="*/ 644451 w 799488"/>
                      <a:gd name="connsiteY11" fmla="*/ 32612 h 801567"/>
                      <a:gd name="connsiteX12" fmla="*/ 638014 w 799488"/>
                      <a:gd name="connsiteY12" fmla="*/ 41430 h 801567"/>
                      <a:gd name="connsiteX13" fmla="*/ 601923 w 799488"/>
                      <a:gd name="connsiteY13" fmla="*/ 62266 h 801567"/>
                      <a:gd name="connsiteX14" fmla="*/ 591133 w 799488"/>
                      <a:gd name="connsiteY14" fmla="*/ 63420 h 801567"/>
                      <a:gd name="connsiteX15" fmla="*/ 564791 w 799488"/>
                      <a:gd name="connsiteY15" fmla="*/ 48164 h 801567"/>
                      <a:gd name="connsiteX16" fmla="*/ 540271 w 799488"/>
                      <a:gd name="connsiteY16" fmla="*/ 90617 h 801567"/>
                      <a:gd name="connsiteX17" fmla="*/ 566018 w 799488"/>
                      <a:gd name="connsiteY17" fmla="*/ 105500 h 801567"/>
                      <a:gd name="connsiteX18" fmla="*/ 571079 w 799488"/>
                      <a:gd name="connsiteY18" fmla="*/ 115769 h 801567"/>
                      <a:gd name="connsiteX19" fmla="*/ 571079 w 799488"/>
                      <a:gd name="connsiteY19" fmla="*/ 157478 h 801567"/>
                      <a:gd name="connsiteX20" fmla="*/ 566614 w 799488"/>
                      <a:gd name="connsiteY20" fmla="*/ 167450 h 801567"/>
                      <a:gd name="connsiteX21" fmla="*/ 540271 w 799488"/>
                      <a:gd name="connsiteY21" fmla="*/ 182631 h 801567"/>
                      <a:gd name="connsiteX22" fmla="*/ 564791 w 799488"/>
                      <a:gd name="connsiteY22" fmla="*/ 225084 h 801567"/>
                      <a:gd name="connsiteX23" fmla="*/ 590538 w 799488"/>
                      <a:gd name="connsiteY23" fmla="*/ 210275 h 801567"/>
                      <a:gd name="connsiteX24" fmla="*/ 601997 w 799488"/>
                      <a:gd name="connsiteY24" fmla="*/ 211019 h 801567"/>
                      <a:gd name="connsiteX25" fmla="*/ 637567 w 799488"/>
                      <a:gd name="connsiteY25" fmla="*/ 231706 h 801567"/>
                      <a:gd name="connsiteX26" fmla="*/ 644563 w 799488"/>
                      <a:gd name="connsiteY26" fmla="*/ 240710 h 801567"/>
                      <a:gd name="connsiteX27" fmla="*/ 644563 w 799488"/>
                      <a:gd name="connsiteY27" fmla="*/ 271146 h 801567"/>
                      <a:gd name="connsiteX28" fmla="*/ 693527 w 799488"/>
                      <a:gd name="connsiteY28" fmla="*/ 271146 h 801567"/>
                      <a:gd name="connsiteX29" fmla="*/ 693601 w 799488"/>
                      <a:gd name="connsiteY29" fmla="*/ 240710 h 801567"/>
                      <a:gd name="connsiteX30" fmla="*/ 700038 w 799488"/>
                      <a:gd name="connsiteY30" fmla="*/ 231892 h 801567"/>
                      <a:gd name="connsiteX31" fmla="*/ 736054 w 799488"/>
                      <a:gd name="connsiteY31" fmla="*/ 210982 h 801567"/>
                      <a:gd name="connsiteX32" fmla="*/ 746918 w 799488"/>
                      <a:gd name="connsiteY32" fmla="*/ 209865 h 801567"/>
                      <a:gd name="connsiteX33" fmla="*/ 773223 w 799488"/>
                      <a:gd name="connsiteY33" fmla="*/ 225046 h 801567"/>
                      <a:gd name="connsiteX34" fmla="*/ 797780 w 799488"/>
                      <a:gd name="connsiteY34" fmla="*/ 182593 h 801567"/>
                      <a:gd name="connsiteX35" fmla="*/ 772033 w 799488"/>
                      <a:gd name="connsiteY35" fmla="*/ 167711 h 801567"/>
                      <a:gd name="connsiteX36" fmla="*/ 766972 w 799488"/>
                      <a:gd name="connsiteY36" fmla="*/ 157442 h 801567"/>
                      <a:gd name="connsiteX37" fmla="*/ 766972 w 799488"/>
                      <a:gd name="connsiteY37" fmla="*/ 115733 h 801567"/>
                      <a:gd name="connsiteX38" fmla="*/ 771437 w 799488"/>
                      <a:gd name="connsiteY38" fmla="*/ 105835 h 801567"/>
                      <a:gd name="connsiteX39" fmla="*/ 797743 w 799488"/>
                      <a:gd name="connsiteY39" fmla="*/ 90617 h 801567"/>
                      <a:gd name="connsiteX40" fmla="*/ 773186 w 799488"/>
                      <a:gd name="connsiteY40" fmla="*/ 48164 h 801567"/>
                      <a:gd name="connsiteX41" fmla="*/ 747514 w 799488"/>
                      <a:gd name="connsiteY41" fmla="*/ 63047 h 801567"/>
                      <a:gd name="connsiteX42" fmla="*/ 736017 w 799488"/>
                      <a:gd name="connsiteY42" fmla="*/ 62303 h 801567"/>
                      <a:gd name="connsiteX43" fmla="*/ 700633 w 799488"/>
                      <a:gd name="connsiteY43" fmla="*/ 41616 h 801567"/>
                      <a:gd name="connsiteX44" fmla="*/ 693490 w 799488"/>
                      <a:gd name="connsiteY44" fmla="*/ 32612 h 801567"/>
                      <a:gd name="connsiteX45" fmla="*/ 693490 w 799488"/>
                      <a:gd name="connsiteY45" fmla="*/ 2177 h 801567"/>
                      <a:gd name="connsiteX46" fmla="*/ 644525 w 799488"/>
                      <a:gd name="connsiteY46" fmla="*/ 2177 h 801567"/>
                      <a:gd name="connsiteX47" fmla="*/ 712764 w 799488"/>
                      <a:gd name="connsiteY47" fmla="*/ 768453 h 801567"/>
                      <a:gd name="connsiteX48" fmla="*/ 506747 w 799488"/>
                      <a:gd name="connsiteY48" fmla="*/ 768453 h 801567"/>
                      <a:gd name="connsiteX49" fmla="*/ 495101 w 799488"/>
                      <a:gd name="connsiteY49" fmla="*/ 796656 h 801567"/>
                      <a:gd name="connsiteX50" fmla="*/ 506747 w 799488"/>
                      <a:gd name="connsiteY50" fmla="*/ 801567 h 801567"/>
                      <a:gd name="connsiteX51" fmla="*/ 712802 w 799488"/>
                      <a:gd name="connsiteY51" fmla="*/ 801567 h 801567"/>
                      <a:gd name="connsiteX52" fmla="*/ 724485 w 799488"/>
                      <a:gd name="connsiteY52" fmla="*/ 773289 h 801567"/>
                      <a:gd name="connsiteX53" fmla="*/ 712764 w 799488"/>
                      <a:gd name="connsiteY53" fmla="*/ 768452 h 801567"/>
                      <a:gd name="connsiteX54" fmla="*/ 401487 w 799488"/>
                      <a:gd name="connsiteY54" fmla="*/ 641209 h 801567"/>
                      <a:gd name="connsiteX55" fmla="*/ 401487 w 799488"/>
                      <a:gd name="connsiteY55" fmla="*/ 463730 h 801567"/>
                      <a:gd name="connsiteX56" fmla="*/ 437652 w 799488"/>
                      <a:gd name="connsiteY56" fmla="*/ 420867 h 801567"/>
                      <a:gd name="connsiteX57" fmla="*/ 289795 w 799488"/>
                      <a:gd name="connsiteY57" fmla="*/ 337151 h 801567"/>
                      <a:gd name="connsiteX58" fmla="*/ 117231 w 799488"/>
                      <a:gd name="connsiteY58" fmla="*/ 509715 h 801567"/>
                      <a:gd name="connsiteX59" fmla="*/ 289795 w 799488"/>
                      <a:gd name="connsiteY59" fmla="*/ 682280 h 801567"/>
                      <a:gd name="connsiteX60" fmla="*/ 401495 w 799488"/>
                      <a:gd name="connsiteY60" fmla="*/ 641203 h 801567"/>
                      <a:gd name="connsiteX61" fmla="*/ 506785 w 799488"/>
                      <a:gd name="connsiteY61" fmla="*/ 701819 h 801567"/>
                      <a:gd name="connsiteX62" fmla="*/ 444947 w 799488"/>
                      <a:gd name="connsiteY62" fmla="*/ 701819 h 801567"/>
                      <a:gd name="connsiteX63" fmla="*/ 401936 w 799488"/>
                      <a:gd name="connsiteY63" fmla="*/ 664538 h 801567"/>
                      <a:gd name="connsiteX64" fmla="*/ 289827 w 799488"/>
                      <a:gd name="connsiteY64" fmla="*/ 700852 h 801567"/>
                      <a:gd name="connsiteX65" fmla="*/ 98660 w 799488"/>
                      <a:gd name="connsiteY65" fmla="*/ 509685 h 801567"/>
                      <a:gd name="connsiteX66" fmla="*/ 289827 w 799488"/>
                      <a:gd name="connsiteY66" fmla="*/ 318594 h 801567"/>
                      <a:gd name="connsiteX67" fmla="*/ 458743 w 799488"/>
                      <a:gd name="connsiteY67" fmla="*/ 420207 h 801567"/>
                      <a:gd name="connsiteX68" fmla="*/ 524711 w 799488"/>
                      <a:gd name="connsiteY68" fmla="*/ 420207 h 801567"/>
                      <a:gd name="connsiteX69" fmla="*/ 497811 w 799488"/>
                      <a:gd name="connsiteY69" fmla="*/ 368713 h 801567"/>
                      <a:gd name="connsiteX70" fmla="*/ 498629 w 799488"/>
                      <a:gd name="connsiteY70" fmla="*/ 356434 h 801567"/>
                      <a:gd name="connsiteX71" fmla="*/ 520656 w 799488"/>
                      <a:gd name="connsiteY71" fmla="*/ 334408 h 801567"/>
                      <a:gd name="connsiteX72" fmla="*/ 465180 w 799488"/>
                      <a:gd name="connsiteY72" fmla="*/ 278932 h 801567"/>
                      <a:gd name="connsiteX73" fmla="*/ 443154 w 799488"/>
                      <a:gd name="connsiteY73" fmla="*/ 300959 h 801567"/>
                      <a:gd name="connsiteX74" fmla="*/ 431322 w 799488"/>
                      <a:gd name="connsiteY74" fmla="*/ 302075 h 801567"/>
                      <a:gd name="connsiteX75" fmla="*/ 337299 w 799488"/>
                      <a:gd name="connsiteY75" fmla="*/ 262933 h 801567"/>
                      <a:gd name="connsiteX76" fmla="*/ 329077 w 799488"/>
                      <a:gd name="connsiteY76" fmla="*/ 253705 h 801567"/>
                      <a:gd name="connsiteX77" fmla="*/ 329077 w 799488"/>
                      <a:gd name="connsiteY77" fmla="*/ 222526 h 801567"/>
                      <a:gd name="connsiteX78" fmla="*/ 250608 w 799488"/>
                      <a:gd name="connsiteY78" fmla="*/ 222526 h 801567"/>
                      <a:gd name="connsiteX79" fmla="*/ 250608 w 799488"/>
                      <a:gd name="connsiteY79" fmla="*/ 253705 h 801567"/>
                      <a:gd name="connsiteX80" fmla="*/ 242385 w 799488"/>
                      <a:gd name="connsiteY80" fmla="*/ 262933 h 801567"/>
                      <a:gd name="connsiteX81" fmla="*/ 148362 w 799488"/>
                      <a:gd name="connsiteY81" fmla="*/ 302075 h 801567"/>
                      <a:gd name="connsiteX82" fmla="*/ 136531 w 799488"/>
                      <a:gd name="connsiteY82" fmla="*/ 300959 h 801567"/>
                      <a:gd name="connsiteX83" fmla="*/ 114504 w 799488"/>
                      <a:gd name="connsiteY83" fmla="*/ 278932 h 801567"/>
                      <a:gd name="connsiteX84" fmla="*/ 59028 w 799488"/>
                      <a:gd name="connsiteY84" fmla="*/ 334408 h 801567"/>
                      <a:gd name="connsiteX85" fmla="*/ 81055 w 799488"/>
                      <a:gd name="connsiteY85" fmla="*/ 356434 h 801567"/>
                      <a:gd name="connsiteX86" fmla="*/ 81836 w 799488"/>
                      <a:gd name="connsiteY86" fmla="*/ 368713 h 801567"/>
                      <a:gd name="connsiteX87" fmla="*/ 42918 w 799488"/>
                      <a:gd name="connsiteY87" fmla="*/ 462921 h 801567"/>
                      <a:gd name="connsiteX88" fmla="*/ 33802 w 799488"/>
                      <a:gd name="connsiteY88" fmla="*/ 470511 h 801567"/>
                      <a:gd name="connsiteX89" fmla="*/ 2623 w 799488"/>
                      <a:gd name="connsiteY89" fmla="*/ 470437 h 801567"/>
                      <a:gd name="connsiteX90" fmla="*/ 2623 w 799488"/>
                      <a:gd name="connsiteY90" fmla="*/ 548907 h 801567"/>
                      <a:gd name="connsiteX91" fmla="*/ 33802 w 799488"/>
                      <a:gd name="connsiteY91" fmla="*/ 548907 h 801567"/>
                      <a:gd name="connsiteX92" fmla="*/ 42918 w 799488"/>
                      <a:gd name="connsiteY92" fmla="*/ 556496 h 801567"/>
                      <a:gd name="connsiteX93" fmla="*/ 81836 w 799488"/>
                      <a:gd name="connsiteY93" fmla="*/ 650705 h 801567"/>
                      <a:gd name="connsiteX94" fmla="*/ 81055 w 799488"/>
                      <a:gd name="connsiteY94" fmla="*/ 662983 h 801567"/>
                      <a:gd name="connsiteX95" fmla="*/ 58991 w 799488"/>
                      <a:gd name="connsiteY95" fmla="*/ 685048 h 801567"/>
                      <a:gd name="connsiteX96" fmla="*/ 114467 w 799488"/>
                      <a:gd name="connsiteY96" fmla="*/ 740522 h 801567"/>
                      <a:gd name="connsiteX97" fmla="*/ 136493 w 799488"/>
                      <a:gd name="connsiteY97" fmla="*/ 718496 h 801567"/>
                      <a:gd name="connsiteX98" fmla="*/ 148325 w 799488"/>
                      <a:gd name="connsiteY98" fmla="*/ 717380 h 801567"/>
                      <a:gd name="connsiteX99" fmla="*/ 242348 w 799488"/>
                      <a:gd name="connsiteY99" fmla="*/ 756522 h 801567"/>
                      <a:gd name="connsiteX100" fmla="*/ 250571 w 799488"/>
                      <a:gd name="connsiteY100" fmla="*/ 765749 h 801567"/>
                      <a:gd name="connsiteX101" fmla="*/ 250571 w 799488"/>
                      <a:gd name="connsiteY101" fmla="*/ 796928 h 801567"/>
                      <a:gd name="connsiteX102" fmla="*/ 329040 w 799488"/>
                      <a:gd name="connsiteY102" fmla="*/ 796928 h 801567"/>
                      <a:gd name="connsiteX103" fmla="*/ 329040 w 799488"/>
                      <a:gd name="connsiteY103" fmla="*/ 765749 h 801567"/>
                      <a:gd name="connsiteX104" fmla="*/ 337262 w 799488"/>
                      <a:gd name="connsiteY104" fmla="*/ 756522 h 801567"/>
                      <a:gd name="connsiteX105" fmla="*/ 431285 w 799488"/>
                      <a:gd name="connsiteY105" fmla="*/ 717380 h 801567"/>
                      <a:gd name="connsiteX106" fmla="*/ 443116 w 799488"/>
                      <a:gd name="connsiteY106" fmla="*/ 718496 h 801567"/>
                      <a:gd name="connsiteX107" fmla="*/ 465143 w 799488"/>
                      <a:gd name="connsiteY107" fmla="*/ 740522 h 801567"/>
                      <a:gd name="connsiteX108" fmla="*/ 506778 w 799488"/>
                      <a:gd name="connsiteY108" fmla="*/ 701827 h 801567"/>
                      <a:gd name="connsiteX109" fmla="*/ 799489 w 799488"/>
                      <a:gd name="connsiteY109" fmla="*/ 617695 h 801567"/>
                      <a:gd name="connsiteX110" fmla="*/ 420051 w 799488"/>
                      <a:gd name="connsiteY110" fmla="*/ 617695 h 801567"/>
                      <a:gd name="connsiteX111" fmla="*/ 420051 w 799488"/>
                      <a:gd name="connsiteY111" fmla="*/ 658362 h 801567"/>
                      <a:gd name="connsiteX112" fmla="*/ 444942 w 799488"/>
                      <a:gd name="connsiteY112" fmla="*/ 683216 h 801567"/>
                      <a:gd name="connsiteX113" fmla="*/ 774593 w 799488"/>
                      <a:gd name="connsiteY113" fmla="*/ 683216 h 801567"/>
                      <a:gd name="connsiteX114" fmla="*/ 799485 w 799488"/>
                      <a:gd name="connsiteY114" fmla="*/ 658362 h 801567"/>
                      <a:gd name="connsiteX115" fmla="*/ 799448 w 799488"/>
                      <a:gd name="connsiteY115" fmla="*/ 617695 h 801567"/>
                      <a:gd name="connsiteX116" fmla="*/ 420051 w 799488"/>
                      <a:gd name="connsiteY116" fmla="*/ 599091 h 801567"/>
                      <a:gd name="connsiteX117" fmla="*/ 799489 w 799488"/>
                      <a:gd name="connsiteY117" fmla="*/ 599091 h 801567"/>
                      <a:gd name="connsiteX118" fmla="*/ 799489 w 799488"/>
                      <a:gd name="connsiteY118" fmla="*/ 463731 h 801567"/>
                      <a:gd name="connsiteX119" fmla="*/ 774597 w 799488"/>
                      <a:gd name="connsiteY119" fmla="*/ 438840 h 801567"/>
                      <a:gd name="connsiteX120" fmla="*/ 444946 w 799488"/>
                      <a:gd name="connsiteY120" fmla="*/ 438840 h 801567"/>
                      <a:gd name="connsiteX121" fmla="*/ 420055 w 799488"/>
                      <a:gd name="connsiteY121" fmla="*/ 463731 h 801567"/>
                      <a:gd name="connsiteX122" fmla="*/ 588862 w 799488"/>
                      <a:gd name="connsiteY122" fmla="*/ 658883 h 801567"/>
                      <a:gd name="connsiteX123" fmla="*/ 588862 w 799488"/>
                      <a:gd name="connsiteY123" fmla="*/ 640316 h 801567"/>
                      <a:gd name="connsiteX124" fmla="*/ 630683 w 799488"/>
                      <a:gd name="connsiteY124" fmla="*/ 640316 h 801567"/>
                      <a:gd name="connsiteX125" fmla="*/ 630683 w 799488"/>
                      <a:gd name="connsiteY125" fmla="*/ 658883 h 801567"/>
                      <a:gd name="connsiteX126" fmla="*/ 526169 w 799488"/>
                      <a:gd name="connsiteY126" fmla="*/ 701819 h 801567"/>
                      <a:gd name="connsiteX127" fmla="*/ 526169 w 799488"/>
                      <a:gd name="connsiteY127" fmla="*/ 749854 h 801567"/>
                      <a:gd name="connsiteX128" fmla="*/ 693380 w 799488"/>
                      <a:gd name="connsiteY128" fmla="*/ 749854 h 801567"/>
                      <a:gd name="connsiteX129" fmla="*/ 693380 w 799488"/>
                      <a:gd name="connsiteY129" fmla="*/ 701819 h 801567"/>
                      <a:gd name="connsiteX130" fmla="*/ 351337 w 799488"/>
                      <a:gd name="connsiteY130" fmla="*/ 429909 h 801567"/>
                      <a:gd name="connsiteX131" fmla="*/ 228255 w 799488"/>
                      <a:gd name="connsiteY131" fmla="*/ 429909 h 801567"/>
                      <a:gd name="connsiteX132" fmla="*/ 209502 w 799488"/>
                      <a:gd name="connsiteY132" fmla="*/ 448624 h 801567"/>
                      <a:gd name="connsiteX133" fmla="*/ 209502 w 799488"/>
                      <a:gd name="connsiteY133" fmla="*/ 570772 h 801567"/>
                      <a:gd name="connsiteX134" fmla="*/ 228255 w 799488"/>
                      <a:gd name="connsiteY134" fmla="*/ 589487 h 801567"/>
                      <a:gd name="connsiteX135" fmla="*/ 351337 w 799488"/>
                      <a:gd name="connsiteY135" fmla="*/ 589487 h 801567"/>
                      <a:gd name="connsiteX136" fmla="*/ 370052 w 799488"/>
                      <a:gd name="connsiteY136" fmla="*/ 570772 h 801567"/>
                      <a:gd name="connsiteX137" fmla="*/ 370052 w 799488"/>
                      <a:gd name="connsiteY137" fmla="*/ 448624 h 801567"/>
                      <a:gd name="connsiteX138" fmla="*/ 351337 w 799488"/>
                      <a:gd name="connsiteY138" fmla="*/ 429909 h 801567"/>
                      <a:gd name="connsiteX139" fmla="*/ 228255 w 799488"/>
                      <a:gd name="connsiteY139" fmla="*/ 411306 h 801567"/>
                      <a:gd name="connsiteX140" fmla="*/ 351337 w 799488"/>
                      <a:gd name="connsiteY140" fmla="*/ 411306 h 801567"/>
                      <a:gd name="connsiteX141" fmla="*/ 388693 w 799488"/>
                      <a:gd name="connsiteY141" fmla="*/ 448662 h 801567"/>
                      <a:gd name="connsiteX142" fmla="*/ 388693 w 799488"/>
                      <a:gd name="connsiteY142" fmla="*/ 570811 h 801567"/>
                      <a:gd name="connsiteX143" fmla="*/ 351337 w 799488"/>
                      <a:gd name="connsiteY143" fmla="*/ 608167 h 801567"/>
                      <a:gd name="connsiteX144" fmla="*/ 228255 w 799488"/>
                      <a:gd name="connsiteY144" fmla="*/ 608167 h 801567"/>
                      <a:gd name="connsiteX145" fmla="*/ 190899 w 799488"/>
                      <a:gd name="connsiteY145" fmla="*/ 570811 h 801567"/>
                      <a:gd name="connsiteX146" fmla="*/ 190899 w 799488"/>
                      <a:gd name="connsiteY146" fmla="*/ 448662 h 801567"/>
                      <a:gd name="connsiteX147" fmla="*/ 228255 w 799488"/>
                      <a:gd name="connsiteY147" fmla="*/ 411306 h 801567"/>
                      <a:gd name="connsiteX148" fmla="*/ 488555 w 799488"/>
                      <a:gd name="connsiteY148" fmla="*/ 66806 h 801567"/>
                      <a:gd name="connsiteX149" fmla="*/ 488555 w 799488"/>
                      <a:gd name="connsiteY149" fmla="*/ 85409 h 801567"/>
                      <a:gd name="connsiteX150" fmla="*/ 327372 w 799488"/>
                      <a:gd name="connsiteY150" fmla="*/ 85409 h 801567"/>
                      <a:gd name="connsiteX151" fmla="*/ 322200 w 799488"/>
                      <a:gd name="connsiteY151" fmla="*/ 83846 h 801567"/>
                      <a:gd name="connsiteX152" fmla="*/ 217130 w 799488"/>
                      <a:gd name="connsiteY152" fmla="*/ 20408 h 801567"/>
                      <a:gd name="connsiteX153" fmla="*/ 23506 w 799488"/>
                      <a:gd name="connsiteY153" fmla="*/ 20408 h 801567"/>
                      <a:gd name="connsiteX154" fmla="*/ 23506 w 799488"/>
                      <a:gd name="connsiteY154" fmla="*/ 405389 h 801567"/>
                      <a:gd name="connsiteX155" fmla="*/ 4903 w 799488"/>
                      <a:gd name="connsiteY155" fmla="*/ 405389 h 801567"/>
                      <a:gd name="connsiteX156" fmla="*/ 4866 w 799488"/>
                      <a:gd name="connsiteY156" fmla="*/ 11140 h 801567"/>
                      <a:gd name="connsiteX157" fmla="*/ 14205 w 799488"/>
                      <a:gd name="connsiteY157" fmla="*/ 1801 h 801567"/>
                      <a:gd name="connsiteX158" fmla="*/ 219735 w 799488"/>
                      <a:gd name="connsiteY158" fmla="*/ 1801 h 801567"/>
                      <a:gd name="connsiteX159" fmla="*/ 219735 w 799488"/>
                      <a:gd name="connsiteY159" fmla="*/ 1875 h 801567"/>
                      <a:gd name="connsiteX160" fmla="*/ 224535 w 799488"/>
                      <a:gd name="connsiteY160" fmla="*/ 3215 h 801567"/>
                      <a:gd name="connsiteX161" fmla="*/ 329977 w 799488"/>
                      <a:gd name="connsiteY161" fmla="*/ 66839 h 801567"/>
                      <a:gd name="connsiteX162" fmla="*/ 488549 w 799488"/>
                      <a:gd name="connsiteY162" fmla="*/ 66839 h 801567"/>
                      <a:gd name="connsiteX163" fmla="*/ 488145 w 799488"/>
                      <a:gd name="connsiteY163" fmla="*/ 143936 h 801567"/>
                      <a:gd name="connsiteX164" fmla="*/ 488145 w 799488"/>
                      <a:gd name="connsiteY164" fmla="*/ 162502 h 801567"/>
                      <a:gd name="connsiteX165" fmla="*/ 316104 w 799488"/>
                      <a:gd name="connsiteY165" fmla="*/ 162502 h 801567"/>
                      <a:gd name="connsiteX166" fmla="*/ 310747 w 799488"/>
                      <a:gd name="connsiteY166" fmla="*/ 160791 h 801567"/>
                      <a:gd name="connsiteX167" fmla="*/ 201504 w 799488"/>
                      <a:gd name="connsiteY167" fmla="*/ 95306 h 801567"/>
                      <a:gd name="connsiteX168" fmla="*/ 98920 w 799488"/>
                      <a:gd name="connsiteY168" fmla="*/ 95306 h 801567"/>
                      <a:gd name="connsiteX169" fmla="*/ 98920 w 799488"/>
                      <a:gd name="connsiteY169" fmla="*/ 227247 h 801567"/>
                      <a:gd name="connsiteX170" fmla="*/ 80317 w 799488"/>
                      <a:gd name="connsiteY170" fmla="*/ 227247 h 801567"/>
                      <a:gd name="connsiteX171" fmla="*/ 80280 w 799488"/>
                      <a:gd name="connsiteY171" fmla="*/ 86048 h 801567"/>
                      <a:gd name="connsiteX172" fmla="*/ 89582 w 799488"/>
                      <a:gd name="connsiteY172" fmla="*/ 76709 h 801567"/>
                      <a:gd name="connsiteX173" fmla="*/ 203958 w 799488"/>
                      <a:gd name="connsiteY173" fmla="*/ 76709 h 801567"/>
                      <a:gd name="connsiteX174" fmla="*/ 203958 w 799488"/>
                      <a:gd name="connsiteY174" fmla="*/ 76784 h 801567"/>
                      <a:gd name="connsiteX175" fmla="*/ 208683 w 799488"/>
                      <a:gd name="connsiteY175" fmla="*/ 78123 h 801567"/>
                      <a:gd name="connsiteX176" fmla="*/ 318592 w 799488"/>
                      <a:gd name="connsiteY176" fmla="*/ 143980 h 80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799488" h="801567">
                        <a:moveTo>
                          <a:pt x="669008" y="95864"/>
                        </a:moveTo>
                        <a:cubicBezTo>
                          <a:pt x="646497" y="95864"/>
                          <a:pt x="628229" y="114095"/>
                          <a:pt x="628229" y="136642"/>
                        </a:cubicBezTo>
                        <a:cubicBezTo>
                          <a:pt x="628229" y="159152"/>
                          <a:pt x="646461" y="177420"/>
                          <a:pt x="669008" y="177420"/>
                        </a:cubicBezTo>
                        <a:cubicBezTo>
                          <a:pt x="691518" y="177420"/>
                          <a:pt x="709786" y="159189"/>
                          <a:pt x="709786" y="136642"/>
                        </a:cubicBezTo>
                        <a:cubicBezTo>
                          <a:pt x="709786" y="114132"/>
                          <a:pt x="691554" y="95864"/>
                          <a:pt x="669008" y="95864"/>
                        </a:cubicBezTo>
                        <a:close/>
                        <a:moveTo>
                          <a:pt x="669008" y="77260"/>
                        </a:moveTo>
                        <a:cubicBezTo>
                          <a:pt x="701824" y="77260"/>
                          <a:pt x="728390" y="103826"/>
                          <a:pt x="728390" y="136643"/>
                        </a:cubicBezTo>
                        <a:cubicBezTo>
                          <a:pt x="728390" y="169459"/>
                          <a:pt x="701824" y="196026"/>
                          <a:pt x="669008" y="196026"/>
                        </a:cubicBezTo>
                        <a:cubicBezTo>
                          <a:pt x="636191" y="196026"/>
                          <a:pt x="609625" y="169459"/>
                          <a:pt x="609625" y="136643"/>
                        </a:cubicBezTo>
                        <a:cubicBezTo>
                          <a:pt x="609625" y="103826"/>
                          <a:pt x="636228" y="77260"/>
                          <a:pt x="669008" y="77260"/>
                        </a:cubicBezTo>
                        <a:close/>
                        <a:moveTo>
                          <a:pt x="644525" y="2177"/>
                        </a:moveTo>
                        <a:lnTo>
                          <a:pt x="644451" y="32612"/>
                        </a:lnTo>
                        <a:cubicBezTo>
                          <a:pt x="644451" y="36519"/>
                          <a:pt x="641996" y="40128"/>
                          <a:pt x="638014" y="41430"/>
                        </a:cubicBezTo>
                        <a:cubicBezTo>
                          <a:pt x="633996" y="42769"/>
                          <a:pt x="617699" y="45373"/>
                          <a:pt x="601923" y="62266"/>
                        </a:cubicBezTo>
                        <a:cubicBezTo>
                          <a:pt x="599021" y="64907"/>
                          <a:pt x="594705" y="65465"/>
                          <a:pt x="591133" y="63420"/>
                        </a:cubicBezTo>
                        <a:lnTo>
                          <a:pt x="564791" y="48164"/>
                        </a:lnTo>
                        <a:cubicBezTo>
                          <a:pt x="554149" y="60740"/>
                          <a:pt x="545815" y="75102"/>
                          <a:pt x="540271" y="90617"/>
                        </a:cubicBezTo>
                        <a:lnTo>
                          <a:pt x="566018" y="105500"/>
                        </a:lnTo>
                        <a:cubicBezTo>
                          <a:pt x="569813" y="107360"/>
                          <a:pt x="571972" y="111527"/>
                          <a:pt x="571079" y="115769"/>
                        </a:cubicBezTo>
                        <a:cubicBezTo>
                          <a:pt x="565870" y="142930"/>
                          <a:pt x="571079" y="157478"/>
                          <a:pt x="571079" y="157478"/>
                        </a:cubicBezTo>
                        <a:cubicBezTo>
                          <a:pt x="571897" y="161310"/>
                          <a:pt x="570186" y="165366"/>
                          <a:pt x="566614" y="167450"/>
                        </a:cubicBezTo>
                        <a:lnTo>
                          <a:pt x="540271" y="182631"/>
                        </a:lnTo>
                        <a:cubicBezTo>
                          <a:pt x="545815" y="198183"/>
                          <a:pt x="554149" y="212545"/>
                          <a:pt x="564791" y="225084"/>
                        </a:cubicBezTo>
                        <a:lnTo>
                          <a:pt x="590538" y="210275"/>
                        </a:lnTo>
                        <a:cubicBezTo>
                          <a:pt x="594035" y="207894"/>
                          <a:pt x="598761" y="208117"/>
                          <a:pt x="601997" y="211019"/>
                        </a:cubicBezTo>
                        <a:cubicBezTo>
                          <a:pt x="612341" y="220321"/>
                          <a:pt x="624359" y="227352"/>
                          <a:pt x="637567" y="231706"/>
                        </a:cubicBezTo>
                        <a:cubicBezTo>
                          <a:pt x="641586" y="232748"/>
                          <a:pt x="644563" y="236394"/>
                          <a:pt x="644563" y="240710"/>
                        </a:cubicBezTo>
                        <a:lnTo>
                          <a:pt x="644563" y="271146"/>
                        </a:lnTo>
                        <a:cubicBezTo>
                          <a:pt x="660599" y="274048"/>
                          <a:pt x="677416" y="274048"/>
                          <a:pt x="693527" y="271146"/>
                        </a:cubicBezTo>
                        <a:lnTo>
                          <a:pt x="693601" y="240710"/>
                        </a:lnTo>
                        <a:cubicBezTo>
                          <a:pt x="693601" y="236803"/>
                          <a:pt x="696057" y="233194"/>
                          <a:pt x="700038" y="231892"/>
                        </a:cubicBezTo>
                        <a:cubicBezTo>
                          <a:pt x="713358" y="227576"/>
                          <a:pt x="725674" y="220395"/>
                          <a:pt x="736054" y="210982"/>
                        </a:cubicBezTo>
                        <a:cubicBezTo>
                          <a:pt x="740779" y="206926"/>
                          <a:pt x="745169" y="208899"/>
                          <a:pt x="746918" y="209865"/>
                        </a:cubicBezTo>
                        <a:lnTo>
                          <a:pt x="773223" y="225046"/>
                        </a:lnTo>
                        <a:cubicBezTo>
                          <a:pt x="783939" y="212471"/>
                          <a:pt x="792273" y="198146"/>
                          <a:pt x="797780" y="182593"/>
                        </a:cubicBezTo>
                        <a:lnTo>
                          <a:pt x="772033" y="167711"/>
                        </a:lnTo>
                        <a:cubicBezTo>
                          <a:pt x="768237" y="165925"/>
                          <a:pt x="766080" y="161683"/>
                          <a:pt x="766972" y="157442"/>
                        </a:cubicBezTo>
                        <a:cubicBezTo>
                          <a:pt x="769874" y="143787"/>
                          <a:pt x="769874" y="129388"/>
                          <a:pt x="766972" y="115733"/>
                        </a:cubicBezTo>
                        <a:cubicBezTo>
                          <a:pt x="766154" y="111938"/>
                          <a:pt x="767866" y="107882"/>
                          <a:pt x="771437" y="105835"/>
                        </a:cubicBezTo>
                        <a:lnTo>
                          <a:pt x="797743" y="90617"/>
                        </a:lnTo>
                        <a:cubicBezTo>
                          <a:pt x="792198" y="75139"/>
                          <a:pt x="783865" y="60777"/>
                          <a:pt x="773186" y="48164"/>
                        </a:cubicBezTo>
                        <a:lnTo>
                          <a:pt x="747514" y="63047"/>
                        </a:lnTo>
                        <a:cubicBezTo>
                          <a:pt x="744016" y="65428"/>
                          <a:pt x="739291" y="65205"/>
                          <a:pt x="736017" y="62303"/>
                        </a:cubicBezTo>
                        <a:cubicBezTo>
                          <a:pt x="725785" y="53076"/>
                          <a:pt x="713692" y="45970"/>
                          <a:pt x="700633" y="41616"/>
                        </a:cubicBezTo>
                        <a:cubicBezTo>
                          <a:pt x="696578" y="40611"/>
                          <a:pt x="693490" y="36965"/>
                          <a:pt x="693490" y="32612"/>
                        </a:cubicBezTo>
                        <a:lnTo>
                          <a:pt x="693490" y="2177"/>
                        </a:lnTo>
                        <a:cubicBezTo>
                          <a:pt x="677453" y="-726"/>
                          <a:pt x="660599" y="-726"/>
                          <a:pt x="644525" y="2177"/>
                        </a:cubicBezTo>
                        <a:close/>
                        <a:moveTo>
                          <a:pt x="712764" y="768453"/>
                        </a:moveTo>
                        <a:lnTo>
                          <a:pt x="506747" y="768453"/>
                        </a:lnTo>
                        <a:cubicBezTo>
                          <a:pt x="492311" y="768453"/>
                          <a:pt x="484572" y="786164"/>
                          <a:pt x="495101" y="796656"/>
                        </a:cubicBezTo>
                        <a:cubicBezTo>
                          <a:pt x="498115" y="799670"/>
                          <a:pt x="502245" y="801567"/>
                          <a:pt x="506747" y="801567"/>
                        </a:cubicBezTo>
                        <a:lnTo>
                          <a:pt x="712802" y="801567"/>
                        </a:lnTo>
                        <a:cubicBezTo>
                          <a:pt x="727312" y="801567"/>
                          <a:pt x="734977" y="783856"/>
                          <a:pt x="724485" y="773289"/>
                        </a:cubicBezTo>
                        <a:cubicBezTo>
                          <a:pt x="721471" y="770313"/>
                          <a:pt x="717304" y="768452"/>
                          <a:pt x="712764" y="768452"/>
                        </a:cubicBezTo>
                        <a:close/>
                        <a:moveTo>
                          <a:pt x="401487" y="641209"/>
                        </a:moveTo>
                        <a:lnTo>
                          <a:pt x="401487" y="463730"/>
                        </a:lnTo>
                        <a:cubicBezTo>
                          <a:pt x="401487" y="442447"/>
                          <a:pt x="417039" y="424365"/>
                          <a:pt x="437652" y="420867"/>
                        </a:cubicBezTo>
                        <a:cubicBezTo>
                          <a:pt x="407514" y="370712"/>
                          <a:pt x="352522" y="337151"/>
                          <a:pt x="289795" y="337151"/>
                        </a:cubicBezTo>
                        <a:cubicBezTo>
                          <a:pt x="194507" y="337151"/>
                          <a:pt x="117231" y="414393"/>
                          <a:pt x="117231" y="509715"/>
                        </a:cubicBezTo>
                        <a:cubicBezTo>
                          <a:pt x="117231" y="605003"/>
                          <a:pt x="194473" y="682280"/>
                          <a:pt x="289795" y="682280"/>
                        </a:cubicBezTo>
                        <a:cubicBezTo>
                          <a:pt x="332435" y="682243"/>
                          <a:pt x="371390" y="666765"/>
                          <a:pt x="401495" y="641203"/>
                        </a:cubicBezTo>
                        <a:close/>
                        <a:moveTo>
                          <a:pt x="506785" y="701819"/>
                        </a:moveTo>
                        <a:lnTo>
                          <a:pt x="444947" y="701819"/>
                        </a:lnTo>
                        <a:cubicBezTo>
                          <a:pt x="423293" y="701819"/>
                          <a:pt x="404987" y="685672"/>
                          <a:pt x="401936" y="664538"/>
                        </a:cubicBezTo>
                        <a:cubicBezTo>
                          <a:pt x="370459" y="687382"/>
                          <a:pt x="331689" y="700852"/>
                          <a:pt x="289827" y="700852"/>
                        </a:cubicBezTo>
                        <a:cubicBezTo>
                          <a:pt x="184233" y="700852"/>
                          <a:pt x="98660" y="615275"/>
                          <a:pt x="98660" y="509685"/>
                        </a:cubicBezTo>
                        <a:cubicBezTo>
                          <a:pt x="98660" y="404091"/>
                          <a:pt x="184236" y="318594"/>
                          <a:pt x="289827" y="318594"/>
                        </a:cubicBezTo>
                        <a:cubicBezTo>
                          <a:pt x="363050" y="318594"/>
                          <a:pt x="426673" y="359782"/>
                          <a:pt x="458743" y="420207"/>
                        </a:cubicBezTo>
                        <a:lnTo>
                          <a:pt x="524711" y="420207"/>
                        </a:lnTo>
                        <a:cubicBezTo>
                          <a:pt x="517791" y="402125"/>
                          <a:pt x="508787" y="384824"/>
                          <a:pt x="497811" y="368713"/>
                        </a:cubicBezTo>
                        <a:cubicBezTo>
                          <a:pt x="494983" y="365067"/>
                          <a:pt x="495207" y="359783"/>
                          <a:pt x="498629" y="356434"/>
                        </a:cubicBezTo>
                        <a:lnTo>
                          <a:pt x="520656" y="334408"/>
                        </a:lnTo>
                        <a:cubicBezTo>
                          <a:pt x="504731" y="313572"/>
                          <a:pt x="486016" y="294857"/>
                          <a:pt x="465180" y="278932"/>
                        </a:cubicBezTo>
                        <a:lnTo>
                          <a:pt x="443154" y="300959"/>
                        </a:lnTo>
                        <a:cubicBezTo>
                          <a:pt x="440028" y="304084"/>
                          <a:pt x="435080" y="304605"/>
                          <a:pt x="431322" y="302075"/>
                        </a:cubicBezTo>
                        <a:cubicBezTo>
                          <a:pt x="402970" y="282728"/>
                          <a:pt x="370972" y="269407"/>
                          <a:pt x="337299" y="262933"/>
                        </a:cubicBezTo>
                        <a:cubicBezTo>
                          <a:pt x="332649" y="262412"/>
                          <a:pt x="329077" y="258468"/>
                          <a:pt x="329077" y="253705"/>
                        </a:cubicBezTo>
                        <a:lnTo>
                          <a:pt x="329077" y="222526"/>
                        </a:lnTo>
                        <a:cubicBezTo>
                          <a:pt x="303107" y="219029"/>
                          <a:pt x="276616" y="219029"/>
                          <a:pt x="250608" y="222526"/>
                        </a:cubicBezTo>
                        <a:lnTo>
                          <a:pt x="250608" y="253705"/>
                        </a:lnTo>
                        <a:cubicBezTo>
                          <a:pt x="250608" y="258431"/>
                          <a:pt x="247036" y="262412"/>
                          <a:pt x="242385" y="262933"/>
                        </a:cubicBezTo>
                        <a:cubicBezTo>
                          <a:pt x="208675" y="269370"/>
                          <a:pt x="176752" y="282727"/>
                          <a:pt x="148362" y="302075"/>
                        </a:cubicBezTo>
                        <a:cubicBezTo>
                          <a:pt x="144642" y="304605"/>
                          <a:pt x="139656" y="304084"/>
                          <a:pt x="136531" y="300959"/>
                        </a:cubicBezTo>
                        <a:lnTo>
                          <a:pt x="114504" y="278932"/>
                        </a:lnTo>
                        <a:cubicBezTo>
                          <a:pt x="93594" y="294857"/>
                          <a:pt x="74953" y="313572"/>
                          <a:pt x="59028" y="334408"/>
                        </a:cubicBezTo>
                        <a:lnTo>
                          <a:pt x="81055" y="356434"/>
                        </a:lnTo>
                        <a:cubicBezTo>
                          <a:pt x="84403" y="359783"/>
                          <a:pt x="84701" y="365104"/>
                          <a:pt x="81836" y="368713"/>
                        </a:cubicBezTo>
                        <a:cubicBezTo>
                          <a:pt x="62489" y="397139"/>
                          <a:pt x="49242" y="429138"/>
                          <a:pt x="42918" y="462921"/>
                        </a:cubicBezTo>
                        <a:cubicBezTo>
                          <a:pt x="42100" y="467386"/>
                          <a:pt x="38193" y="470511"/>
                          <a:pt x="33802" y="470511"/>
                        </a:cubicBezTo>
                        <a:lnTo>
                          <a:pt x="2623" y="470437"/>
                        </a:lnTo>
                        <a:cubicBezTo>
                          <a:pt x="-874" y="496408"/>
                          <a:pt x="-874" y="522899"/>
                          <a:pt x="2623" y="548907"/>
                        </a:cubicBezTo>
                        <a:lnTo>
                          <a:pt x="33802" y="548907"/>
                        </a:lnTo>
                        <a:cubicBezTo>
                          <a:pt x="38193" y="548907"/>
                          <a:pt x="42063" y="552032"/>
                          <a:pt x="42918" y="556496"/>
                        </a:cubicBezTo>
                        <a:cubicBezTo>
                          <a:pt x="49243" y="590244"/>
                          <a:pt x="62489" y="622278"/>
                          <a:pt x="81836" y="650705"/>
                        </a:cubicBezTo>
                        <a:cubicBezTo>
                          <a:pt x="84664" y="654352"/>
                          <a:pt x="84440" y="659635"/>
                          <a:pt x="81055" y="662983"/>
                        </a:cubicBezTo>
                        <a:lnTo>
                          <a:pt x="58991" y="685048"/>
                        </a:lnTo>
                        <a:cubicBezTo>
                          <a:pt x="74916" y="705957"/>
                          <a:pt x="93594" y="724597"/>
                          <a:pt x="114467" y="740522"/>
                        </a:cubicBezTo>
                        <a:lnTo>
                          <a:pt x="136493" y="718496"/>
                        </a:lnTo>
                        <a:cubicBezTo>
                          <a:pt x="139619" y="715371"/>
                          <a:pt x="144567" y="714850"/>
                          <a:pt x="148325" y="717380"/>
                        </a:cubicBezTo>
                        <a:cubicBezTo>
                          <a:pt x="176677" y="736728"/>
                          <a:pt x="208675" y="750048"/>
                          <a:pt x="242348" y="756522"/>
                        </a:cubicBezTo>
                        <a:cubicBezTo>
                          <a:pt x="246999" y="757042"/>
                          <a:pt x="250571" y="760987"/>
                          <a:pt x="250571" y="765749"/>
                        </a:cubicBezTo>
                        <a:lnTo>
                          <a:pt x="250571" y="796928"/>
                        </a:lnTo>
                        <a:cubicBezTo>
                          <a:pt x="276541" y="800426"/>
                          <a:pt x="303032" y="800426"/>
                          <a:pt x="329040" y="796928"/>
                        </a:cubicBezTo>
                        <a:lnTo>
                          <a:pt x="329040" y="765749"/>
                        </a:lnTo>
                        <a:cubicBezTo>
                          <a:pt x="329040" y="761024"/>
                          <a:pt x="332612" y="757042"/>
                          <a:pt x="337262" y="756522"/>
                        </a:cubicBezTo>
                        <a:cubicBezTo>
                          <a:pt x="370972" y="750085"/>
                          <a:pt x="402895" y="736728"/>
                          <a:pt x="431285" y="717380"/>
                        </a:cubicBezTo>
                        <a:cubicBezTo>
                          <a:pt x="435006" y="714850"/>
                          <a:pt x="439991" y="715371"/>
                          <a:pt x="443116" y="718496"/>
                        </a:cubicBezTo>
                        <a:lnTo>
                          <a:pt x="465143" y="740522"/>
                        </a:lnTo>
                        <a:cubicBezTo>
                          <a:pt x="480212" y="729026"/>
                          <a:pt x="494202" y="716004"/>
                          <a:pt x="506778" y="701827"/>
                        </a:cubicBezTo>
                        <a:close/>
                        <a:moveTo>
                          <a:pt x="799489" y="617695"/>
                        </a:moveTo>
                        <a:lnTo>
                          <a:pt x="420051" y="617695"/>
                        </a:lnTo>
                        <a:lnTo>
                          <a:pt x="420051" y="658362"/>
                        </a:lnTo>
                        <a:cubicBezTo>
                          <a:pt x="420051" y="672017"/>
                          <a:pt x="431287" y="683216"/>
                          <a:pt x="444942" y="683216"/>
                        </a:cubicBezTo>
                        <a:lnTo>
                          <a:pt x="774593" y="683216"/>
                        </a:lnTo>
                        <a:cubicBezTo>
                          <a:pt x="788248" y="683216"/>
                          <a:pt x="799485" y="672054"/>
                          <a:pt x="799485" y="658362"/>
                        </a:cubicBezTo>
                        <a:lnTo>
                          <a:pt x="799448" y="617695"/>
                        </a:lnTo>
                        <a:close/>
                        <a:moveTo>
                          <a:pt x="420051" y="599091"/>
                        </a:moveTo>
                        <a:lnTo>
                          <a:pt x="799489" y="599091"/>
                        </a:lnTo>
                        <a:lnTo>
                          <a:pt x="799489" y="463731"/>
                        </a:lnTo>
                        <a:cubicBezTo>
                          <a:pt x="799489" y="450076"/>
                          <a:pt x="788252" y="438840"/>
                          <a:pt x="774597" y="438840"/>
                        </a:cubicBezTo>
                        <a:lnTo>
                          <a:pt x="444946" y="438840"/>
                        </a:lnTo>
                        <a:cubicBezTo>
                          <a:pt x="431291" y="438840"/>
                          <a:pt x="420055" y="450076"/>
                          <a:pt x="420055" y="463731"/>
                        </a:cubicBezTo>
                        <a:close/>
                        <a:moveTo>
                          <a:pt x="588862" y="658883"/>
                        </a:moveTo>
                        <a:cubicBezTo>
                          <a:pt x="576584" y="658883"/>
                          <a:pt x="576584" y="640316"/>
                          <a:pt x="588862" y="640316"/>
                        </a:cubicBezTo>
                        <a:lnTo>
                          <a:pt x="630683" y="640316"/>
                        </a:lnTo>
                        <a:cubicBezTo>
                          <a:pt x="642961" y="640316"/>
                          <a:pt x="642961" y="658883"/>
                          <a:pt x="630683" y="658883"/>
                        </a:cubicBezTo>
                        <a:close/>
                        <a:moveTo>
                          <a:pt x="526169" y="701819"/>
                        </a:moveTo>
                        <a:lnTo>
                          <a:pt x="526169" y="749854"/>
                        </a:lnTo>
                        <a:lnTo>
                          <a:pt x="693380" y="749854"/>
                        </a:lnTo>
                        <a:lnTo>
                          <a:pt x="693380" y="701819"/>
                        </a:lnTo>
                        <a:close/>
                        <a:moveTo>
                          <a:pt x="351337" y="429909"/>
                        </a:moveTo>
                        <a:lnTo>
                          <a:pt x="228255" y="429909"/>
                        </a:lnTo>
                        <a:cubicBezTo>
                          <a:pt x="217986" y="429909"/>
                          <a:pt x="209502" y="438355"/>
                          <a:pt x="209502" y="448624"/>
                        </a:cubicBezTo>
                        <a:lnTo>
                          <a:pt x="209502" y="570772"/>
                        </a:lnTo>
                        <a:cubicBezTo>
                          <a:pt x="209502" y="581041"/>
                          <a:pt x="217985" y="589487"/>
                          <a:pt x="228255" y="589487"/>
                        </a:cubicBezTo>
                        <a:lnTo>
                          <a:pt x="351337" y="589487"/>
                        </a:lnTo>
                        <a:cubicBezTo>
                          <a:pt x="361606" y="589487"/>
                          <a:pt x="370052" y="581041"/>
                          <a:pt x="370052" y="570772"/>
                        </a:cubicBezTo>
                        <a:lnTo>
                          <a:pt x="370052" y="448624"/>
                        </a:lnTo>
                        <a:cubicBezTo>
                          <a:pt x="370089" y="438355"/>
                          <a:pt x="361643" y="429909"/>
                          <a:pt x="351337" y="429909"/>
                        </a:cubicBezTo>
                        <a:close/>
                        <a:moveTo>
                          <a:pt x="228255" y="411306"/>
                        </a:moveTo>
                        <a:lnTo>
                          <a:pt x="351337" y="411306"/>
                        </a:lnTo>
                        <a:cubicBezTo>
                          <a:pt x="371913" y="411306"/>
                          <a:pt x="388693" y="428049"/>
                          <a:pt x="388693" y="448662"/>
                        </a:cubicBezTo>
                        <a:lnTo>
                          <a:pt x="388693" y="570811"/>
                        </a:lnTo>
                        <a:cubicBezTo>
                          <a:pt x="388693" y="591348"/>
                          <a:pt x="371950" y="608167"/>
                          <a:pt x="351337" y="608167"/>
                        </a:cubicBezTo>
                        <a:lnTo>
                          <a:pt x="228255" y="608167"/>
                        </a:lnTo>
                        <a:cubicBezTo>
                          <a:pt x="207679" y="608167"/>
                          <a:pt x="190899" y="591424"/>
                          <a:pt x="190899" y="570811"/>
                        </a:cubicBezTo>
                        <a:lnTo>
                          <a:pt x="190899" y="448662"/>
                        </a:lnTo>
                        <a:cubicBezTo>
                          <a:pt x="190936" y="428049"/>
                          <a:pt x="207717" y="411306"/>
                          <a:pt x="228255" y="411306"/>
                        </a:cubicBezTo>
                        <a:close/>
                        <a:moveTo>
                          <a:pt x="488555" y="66806"/>
                        </a:moveTo>
                        <a:cubicBezTo>
                          <a:pt x="500796" y="66806"/>
                          <a:pt x="500796" y="85409"/>
                          <a:pt x="488555" y="85409"/>
                        </a:cubicBezTo>
                        <a:lnTo>
                          <a:pt x="327372" y="85409"/>
                        </a:lnTo>
                        <a:cubicBezTo>
                          <a:pt x="325475" y="85409"/>
                          <a:pt x="323689" y="84814"/>
                          <a:pt x="322200" y="83846"/>
                        </a:cubicBezTo>
                        <a:lnTo>
                          <a:pt x="217130" y="20408"/>
                        </a:lnTo>
                        <a:lnTo>
                          <a:pt x="23506" y="20408"/>
                        </a:lnTo>
                        <a:lnTo>
                          <a:pt x="23506" y="405389"/>
                        </a:lnTo>
                        <a:cubicBezTo>
                          <a:pt x="23506" y="417630"/>
                          <a:pt x="4903" y="417630"/>
                          <a:pt x="4903" y="405389"/>
                        </a:cubicBezTo>
                        <a:lnTo>
                          <a:pt x="4866" y="11140"/>
                        </a:lnTo>
                        <a:cubicBezTo>
                          <a:pt x="4866" y="5968"/>
                          <a:pt x="9033" y="1801"/>
                          <a:pt x="14205" y="1801"/>
                        </a:cubicBezTo>
                        <a:lnTo>
                          <a:pt x="219735" y="1801"/>
                        </a:lnTo>
                        <a:lnTo>
                          <a:pt x="219735" y="1875"/>
                        </a:lnTo>
                        <a:cubicBezTo>
                          <a:pt x="221373" y="1801"/>
                          <a:pt x="223084" y="2322"/>
                          <a:pt x="224535" y="3215"/>
                        </a:cubicBezTo>
                        <a:lnTo>
                          <a:pt x="329977" y="66839"/>
                        </a:lnTo>
                        <a:lnTo>
                          <a:pt x="488549" y="66839"/>
                        </a:lnTo>
                        <a:close/>
                        <a:moveTo>
                          <a:pt x="488145" y="143936"/>
                        </a:moveTo>
                        <a:cubicBezTo>
                          <a:pt x="500424" y="143936"/>
                          <a:pt x="500424" y="162502"/>
                          <a:pt x="488145" y="162502"/>
                        </a:cubicBezTo>
                        <a:lnTo>
                          <a:pt x="316104" y="162502"/>
                        </a:lnTo>
                        <a:cubicBezTo>
                          <a:pt x="314096" y="162502"/>
                          <a:pt x="312198" y="161870"/>
                          <a:pt x="310747" y="160791"/>
                        </a:cubicBezTo>
                        <a:lnTo>
                          <a:pt x="201504" y="95306"/>
                        </a:lnTo>
                        <a:lnTo>
                          <a:pt x="98920" y="95306"/>
                        </a:lnTo>
                        <a:lnTo>
                          <a:pt x="98920" y="227247"/>
                        </a:lnTo>
                        <a:cubicBezTo>
                          <a:pt x="98920" y="239488"/>
                          <a:pt x="80317" y="239488"/>
                          <a:pt x="80317" y="227247"/>
                        </a:cubicBezTo>
                        <a:lnTo>
                          <a:pt x="80280" y="86048"/>
                        </a:lnTo>
                        <a:cubicBezTo>
                          <a:pt x="80280" y="80876"/>
                          <a:pt x="84447" y="76709"/>
                          <a:pt x="89582" y="76709"/>
                        </a:cubicBezTo>
                        <a:lnTo>
                          <a:pt x="203958" y="76709"/>
                        </a:lnTo>
                        <a:lnTo>
                          <a:pt x="203958" y="76784"/>
                        </a:lnTo>
                        <a:cubicBezTo>
                          <a:pt x="205520" y="76784"/>
                          <a:pt x="207232" y="77230"/>
                          <a:pt x="208683" y="78123"/>
                        </a:cubicBezTo>
                        <a:lnTo>
                          <a:pt x="318592" y="143980"/>
                        </a:lnTo>
                        <a:close/>
                      </a:path>
                    </a:pathLst>
                  </a:custGeom>
                  <a:solidFill>
                    <a:schemeClr val="bg1"/>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grpSp>
            <p:grpSp>
              <p:nvGrpSpPr>
                <p:cNvPr id="317" name="Group 316">
                  <a:extLst>
                    <a:ext uri="{FF2B5EF4-FFF2-40B4-BE49-F238E27FC236}">
                      <a16:creationId xmlns:a16="http://schemas.microsoft.com/office/drawing/2014/main" id="{D080CD97-B113-FA20-BCBC-2B92DF4F63D5}"/>
                    </a:ext>
                  </a:extLst>
                </p:cNvPr>
                <p:cNvGrpSpPr/>
                <p:nvPr/>
              </p:nvGrpSpPr>
              <p:grpSpPr>
                <a:xfrm>
                  <a:off x="5337358" y="2142569"/>
                  <a:ext cx="442487" cy="442487"/>
                  <a:chOff x="5337358" y="2142569"/>
                  <a:chExt cx="442487" cy="442487"/>
                </a:xfrm>
              </p:grpSpPr>
              <p:grpSp>
                <p:nvGrpSpPr>
                  <p:cNvPr id="324" name="Group 323">
                    <a:extLst>
                      <a:ext uri="{FF2B5EF4-FFF2-40B4-BE49-F238E27FC236}">
                        <a16:creationId xmlns:a16="http://schemas.microsoft.com/office/drawing/2014/main" id="{2EFF415A-CFDA-794E-EB72-6626E28454E7}"/>
                      </a:ext>
                    </a:extLst>
                  </p:cNvPr>
                  <p:cNvGrpSpPr/>
                  <p:nvPr/>
                </p:nvGrpSpPr>
                <p:grpSpPr>
                  <a:xfrm>
                    <a:off x="5337358" y="2142569"/>
                    <a:ext cx="442487" cy="442487"/>
                    <a:chOff x="4727788" y="2245095"/>
                    <a:chExt cx="502812" cy="502812"/>
                  </a:xfrm>
                </p:grpSpPr>
                <p:sp>
                  <p:nvSpPr>
                    <p:cNvPr id="326" name="Oval 325">
                      <a:extLst>
                        <a:ext uri="{FF2B5EF4-FFF2-40B4-BE49-F238E27FC236}">
                          <a16:creationId xmlns:a16="http://schemas.microsoft.com/office/drawing/2014/main" id="{6B5DCEEF-D507-59D7-067D-425A326EDF42}"/>
                        </a:ext>
                      </a:extLst>
                    </p:cNvPr>
                    <p:cNvSpPr/>
                    <p:nvPr/>
                  </p:nvSpPr>
                  <p:spPr>
                    <a:xfrm>
                      <a:off x="4727788" y="2245095"/>
                      <a:ext cx="502812" cy="502812"/>
                    </a:xfrm>
                    <a:prstGeom prst="ellipse">
                      <a:avLst/>
                    </a:prstGeom>
                    <a:solidFill>
                      <a:schemeClr val="bg1"/>
                    </a:solidFill>
                    <a:ln w="6350">
                      <a:solidFill>
                        <a:srgbClr val="FF5F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27" name="Oval 326">
                      <a:extLst>
                        <a:ext uri="{FF2B5EF4-FFF2-40B4-BE49-F238E27FC236}">
                          <a16:creationId xmlns:a16="http://schemas.microsoft.com/office/drawing/2014/main" id="{70121984-0765-B6D6-563A-BDAA2A0DD790}"/>
                        </a:ext>
                      </a:extLst>
                    </p:cNvPr>
                    <p:cNvSpPr/>
                    <p:nvPr/>
                  </p:nvSpPr>
                  <p:spPr>
                    <a:xfrm>
                      <a:off x="4774658" y="2291965"/>
                      <a:ext cx="409073" cy="409073"/>
                    </a:xfrm>
                    <a:prstGeom prst="ellipse">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sp>
                <p:nvSpPr>
                  <p:cNvPr id="325" name="Freeform: Shape 324">
                    <a:extLst>
                      <a:ext uri="{FF2B5EF4-FFF2-40B4-BE49-F238E27FC236}">
                        <a16:creationId xmlns:a16="http://schemas.microsoft.com/office/drawing/2014/main" id="{2C0870B2-DBCA-FBE8-66DE-88F364754418}"/>
                      </a:ext>
                    </a:extLst>
                  </p:cNvPr>
                  <p:cNvSpPr/>
                  <p:nvPr/>
                </p:nvSpPr>
                <p:spPr>
                  <a:xfrm>
                    <a:off x="5442820" y="2262304"/>
                    <a:ext cx="231562" cy="203016"/>
                  </a:xfrm>
                  <a:custGeom>
                    <a:avLst/>
                    <a:gdLst>
                      <a:gd name="connsiteX0" fmla="*/ 753020 w 856107"/>
                      <a:gd name="connsiteY0" fmla="*/ 668110 h 750570"/>
                      <a:gd name="connsiteX1" fmla="*/ 856107 w 856107"/>
                      <a:gd name="connsiteY1" fmla="*/ 750570 h 750570"/>
                      <a:gd name="connsiteX2" fmla="*/ 670560 w 856107"/>
                      <a:gd name="connsiteY2" fmla="*/ 750570 h 750570"/>
                      <a:gd name="connsiteX3" fmla="*/ 753020 w 856107"/>
                      <a:gd name="connsiteY3" fmla="*/ 668110 h 750570"/>
                      <a:gd name="connsiteX4" fmla="*/ 417740 w 856107"/>
                      <a:gd name="connsiteY4" fmla="*/ 668110 h 750570"/>
                      <a:gd name="connsiteX5" fmla="*/ 520827 w 856107"/>
                      <a:gd name="connsiteY5" fmla="*/ 750570 h 750570"/>
                      <a:gd name="connsiteX6" fmla="*/ 335280 w 856107"/>
                      <a:gd name="connsiteY6" fmla="*/ 750570 h 750570"/>
                      <a:gd name="connsiteX7" fmla="*/ 417740 w 856107"/>
                      <a:gd name="connsiteY7" fmla="*/ 668110 h 750570"/>
                      <a:gd name="connsiteX8" fmla="*/ 82460 w 856107"/>
                      <a:gd name="connsiteY8" fmla="*/ 668110 h 750570"/>
                      <a:gd name="connsiteX9" fmla="*/ 185547 w 856107"/>
                      <a:gd name="connsiteY9" fmla="*/ 750570 h 750570"/>
                      <a:gd name="connsiteX10" fmla="*/ 0 w 856107"/>
                      <a:gd name="connsiteY10" fmla="*/ 750570 h 750570"/>
                      <a:gd name="connsiteX11" fmla="*/ 82460 w 856107"/>
                      <a:gd name="connsiteY11" fmla="*/ 668110 h 750570"/>
                      <a:gd name="connsiteX12" fmla="*/ 763428 w 856107"/>
                      <a:gd name="connsiteY12" fmla="*/ 579025 h 750570"/>
                      <a:gd name="connsiteX13" fmla="*/ 787337 w 856107"/>
                      <a:gd name="connsiteY13" fmla="*/ 589121 h 750570"/>
                      <a:gd name="connsiteX14" fmla="*/ 787337 w 856107"/>
                      <a:gd name="connsiteY14" fmla="*/ 636746 h 750570"/>
                      <a:gd name="connsiteX15" fmla="*/ 787008 w 856107"/>
                      <a:gd name="connsiteY15" fmla="*/ 637074 h 750570"/>
                      <a:gd name="connsiteX16" fmla="*/ 739055 w 856107"/>
                      <a:gd name="connsiteY16" fmla="*/ 636746 h 750570"/>
                      <a:gd name="connsiteX17" fmla="*/ 739383 w 856107"/>
                      <a:gd name="connsiteY17" fmla="*/ 588792 h 750570"/>
                      <a:gd name="connsiteX18" fmla="*/ 763428 w 856107"/>
                      <a:gd name="connsiteY18" fmla="*/ 579025 h 750570"/>
                      <a:gd name="connsiteX19" fmla="*/ 428148 w 856107"/>
                      <a:gd name="connsiteY19" fmla="*/ 579025 h 750570"/>
                      <a:gd name="connsiteX20" fmla="*/ 452057 w 856107"/>
                      <a:gd name="connsiteY20" fmla="*/ 589121 h 750570"/>
                      <a:gd name="connsiteX21" fmla="*/ 452057 w 856107"/>
                      <a:gd name="connsiteY21" fmla="*/ 636746 h 750570"/>
                      <a:gd name="connsiteX22" fmla="*/ 451728 w 856107"/>
                      <a:gd name="connsiteY22" fmla="*/ 637074 h 750570"/>
                      <a:gd name="connsiteX23" fmla="*/ 403775 w 856107"/>
                      <a:gd name="connsiteY23" fmla="*/ 636746 h 750570"/>
                      <a:gd name="connsiteX24" fmla="*/ 404103 w 856107"/>
                      <a:gd name="connsiteY24" fmla="*/ 588792 h 750570"/>
                      <a:gd name="connsiteX25" fmla="*/ 428148 w 856107"/>
                      <a:gd name="connsiteY25" fmla="*/ 579025 h 750570"/>
                      <a:gd name="connsiteX26" fmla="*/ 92868 w 856107"/>
                      <a:gd name="connsiteY26" fmla="*/ 579025 h 750570"/>
                      <a:gd name="connsiteX27" fmla="*/ 116777 w 856107"/>
                      <a:gd name="connsiteY27" fmla="*/ 589121 h 750570"/>
                      <a:gd name="connsiteX28" fmla="*/ 116777 w 856107"/>
                      <a:gd name="connsiteY28" fmla="*/ 636746 h 750570"/>
                      <a:gd name="connsiteX29" fmla="*/ 116448 w 856107"/>
                      <a:gd name="connsiteY29" fmla="*/ 637074 h 750570"/>
                      <a:gd name="connsiteX30" fmla="*/ 68495 w 856107"/>
                      <a:gd name="connsiteY30" fmla="*/ 636746 h 750570"/>
                      <a:gd name="connsiteX31" fmla="*/ 68823 w 856107"/>
                      <a:gd name="connsiteY31" fmla="*/ 588792 h 750570"/>
                      <a:gd name="connsiteX32" fmla="*/ 92868 w 856107"/>
                      <a:gd name="connsiteY32" fmla="*/ 579025 h 750570"/>
                      <a:gd name="connsiteX33" fmla="*/ 428054 w 856107"/>
                      <a:gd name="connsiteY33" fmla="*/ 319373 h 750570"/>
                      <a:gd name="connsiteX34" fmla="*/ 438341 w 856107"/>
                      <a:gd name="connsiteY34" fmla="*/ 329660 h 750570"/>
                      <a:gd name="connsiteX35" fmla="*/ 438341 w 856107"/>
                      <a:gd name="connsiteY35" fmla="*/ 376714 h 750570"/>
                      <a:gd name="connsiteX36" fmla="*/ 763334 w 856107"/>
                      <a:gd name="connsiteY36" fmla="*/ 376714 h 750570"/>
                      <a:gd name="connsiteX37" fmla="*/ 773569 w 856107"/>
                      <a:gd name="connsiteY37" fmla="*/ 387051 h 750570"/>
                      <a:gd name="connsiteX38" fmla="*/ 773525 w 856107"/>
                      <a:gd name="connsiteY38" fmla="*/ 387953 h 750570"/>
                      <a:gd name="connsiteX39" fmla="*/ 773525 w 856107"/>
                      <a:gd name="connsiteY39" fmla="*/ 486346 h 750570"/>
                      <a:gd name="connsiteX40" fmla="*/ 762297 w 856107"/>
                      <a:gd name="connsiteY40" fmla="*/ 495597 h 750570"/>
                      <a:gd name="connsiteX41" fmla="*/ 753047 w 856107"/>
                      <a:gd name="connsiteY41" fmla="*/ 486346 h 750570"/>
                      <a:gd name="connsiteX42" fmla="*/ 753047 w 856107"/>
                      <a:gd name="connsiteY42" fmla="*/ 397288 h 750570"/>
                      <a:gd name="connsiteX43" fmla="*/ 438722 w 856107"/>
                      <a:gd name="connsiteY43" fmla="*/ 397288 h 750570"/>
                      <a:gd name="connsiteX44" fmla="*/ 438722 w 856107"/>
                      <a:gd name="connsiteY44" fmla="*/ 486346 h 750570"/>
                      <a:gd name="connsiteX45" fmla="*/ 428435 w 856107"/>
                      <a:gd name="connsiteY45" fmla="*/ 496633 h 750570"/>
                      <a:gd name="connsiteX46" fmla="*/ 418148 w 856107"/>
                      <a:gd name="connsiteY46" fmla="*/ 486346 h 750570"/>
                      <a:gd name="connsiteX47" fmla="*/ 418148 w 856107"/>
                      <a:gd name="connsiteY47" fmla="*/ 397288 h 750570"/>
                      <a:gd name="connsiteX48" fmla="*/ 103823 w 856107"/>
                      <a:gd name="connsiteY48" fmla="*/ 397288 h 750570"/>
                      <a:gd name="connsiteX49" fmla="*/ 103823 w 856107"/>
                      <a:gd name="connsiteY49" fmla="*/ 486346 h 750570"/>
                      <a:gd name="connsiteX50" fmla="*/ 92595 w 856107"/>
                      <a:gd name="connsiteY50" fmla="*/ 495597 h 750570"/>
                      <a:gd name="connsiteX51" fmla="*/ 83344 w 856107"/>
                      <a:gd name="connsiteY51" fmla="*/ 486346 h 750570"/>
                      <a:gd name="connsiteX52" fmla="*/ 83344 w 856107"/>
                      <a:gd name="connsiteY52" fmla="*/ 387000 h 750570"/>
                      <a:gd name="connsiteX53" fmla="*/ 93631 w 856107"/>
                      <a:gd name="connsiteY53" fmla="*/ 376714 h 750570"/>
                      <a:gd name="connsiteX54" fmla="*/ 417767 w 856107"/>
                      <a:gd name="connsiteY54" fmla="*/ 376714 h 750570"/>
                      <a:gd name="connsiteX55" fmla="*/ 417767 w 856107"/>
                      <a:gd name="connsiteY55" fmla="*/ 329660 h 750570"/>
                      <a:gd name="connsiteX56" fmla="*/ 428054 w 856107"/>
                      <a:gd name="connsiteY56" fmla="*/ 319373 h 750570"/>
                      <a:gd name="connsiteX57" fmla="*/ 417740 w 856107"/>
                      <a:gd name="connsiteY57" fmla="*/ 211196 h 750570"/>
                      <a:gd name="connsiteX58" fmla="*/ 520827 w 856107"/>
                      <a:gd name="connsiteY58" fmla="*/ 293656 h 750570"/>
                      <a:gd name="connsiteX59" fmla="*/ 335280 w 856107"/>
                      <a:gd name="connsiteY59" fmla="*/ 293656 h 750570"/>
                      <a:gd name="connsiteX60" fmla="*/ 417740 w 856107"/>
                      <a:gd name="connsiteY60" fmla="*/ 211196 h 750570"/>
                      <a:gd name="connsiteX61" fmla="*/ 428148 w 856107"/>
                      <a:gd name="connsiteY61" fmla="*/ 122111 h 750570"/>
                      <a:gd name="connsiteX62" fmla="*/ 452057 w 856107"/>
                      <a:gd name="connsiteY62" fmla="*/ 132207 h 750570"/>
                      <a:gd name="connsiteX63" fmla="*/ 452057 w 856107"/>
                      <a:gd name="connsiteY63" fmla="*/ 179832 h 750570"/>
                      <a:gd name="connsiteX64" fmla="*/ 451728 w 856107"/>
                      <a:gd name="connsiteY64" fmla="*/ 180160 h 750570"/>
                      <a:gd name="connsiteX65" fmla="*/ 403775 w 856107"/>
                      <a:gd name="connsiteY65" fmla="*/ 179832 h 750570"/>
                      <a:gd name="connsiteX66" fmla="*/ 404103 w 856107"/>
                      <a:gd name="connsiteY66" fmla="*/ 131878 h 750570"/>
                      <a:gd name="connsiteX67" fmla="*/ 428148 w 856107"/>
                      <a:gd name="connsiteY67" fmla="*/ 122111 h 750570"/>
                      <a:gd name="connsiteX68" fmla="*/ 410718 w 856107"/>
                      <a:gd name="connsiteY68" fmla="*/ 0 h 750570"/>
                      <a:gd name="connsiteX69" fmla="*/ 444912 w 856107"/>
                      <a:gd name="connsiteY69" fmla="*/ 0 h 750570"/>
                      <a:gd name="connsiteX70" fmla="*/ 444912 w 856107"/>
                      <a:gd name="connsiteY70" fmla="*/ 22193 h 750570"/>
                      <a:gd name="connsiteX71" fmla="*/ 454437 w 856107"/>
                      <a:gd name="connsiteY71" fmla="*/ 32385 h 750570"/>
                      <a:gd name="connsiteX72" fmla="*/ 497395 w 856107"/>
                      <a:gd name="connsiteY72" fmla="*/ 49816 h 750570"/>
                      <a:gd name="connsiteX73" fmla="*/ 510921 w 856107"/>
                      <a:gd name="connsiteY73" fmla="*/ 48863 h 750570"/>
                      <a:gd name="connsiteX74" fmla="*/ 525875 w 856107"/>
                      <a:gd name="connsiteY74" fmla="*/ 33433 h 750570"/>
                      <a:gd name="connsiteX75" fmla="*/ 550354 w 856107"/>
                      <a:gd name="connsiteY75" fmla="*/ 57912 h 750570"/>
                      <a:gd name="connsiteX76" fmla="*/ 535019 w 856107"/>
                      <a:gd name="connsiteY76" fmla="*/ 73342 h 750570"/>
                      <a:gd name="connsiteX77" fmla="*/ 534066 w 856107"/>
                      <a:gd name="connsiteY77" fmla="*/ 86773 h 750570"/>
                      <a:gd name="connsiteX78" fmla="*/ 551878 w 856107"/>
                      <a:gd name="connsiteY78" fmla="*/ 129826 h 750570"/>
                      <a:gd name="connsiteX79" fmla="*/ 562546 w 856107"/>
                      <a:gd name="connsiteY79" fmla="*/ 138875 h 750570"/>
                      <a:gd name="connsiteX80" fmla="*/ 584263 w 856107"/>
                      <a:gd name="connsiteY80" fmla="*/ 138875 h 750570"/>
                      <a:gd name="connsiteX81" fmla="*/ 584263 w 856107"/>
                      <a:gd name="connsiteY81" fmla="*/ 172974 h 750570"/>
                      <a:gd name="connsiteX82" fmla="*/ 562165 w 856107"/>
                      <a:gd name="connsiteY82" fmla="*/ 172974 h 750570"/>
                      <a:gd name="connsiteX83" fmla="*/ 551878 w 856107"/>
                      <a:gd name="connsiteY83" fmla="*/ 182499 h 750570"/>
                      <a:gd name="connsiteX84" fmla="*/ 534447 w 856107"/>
                      <a:gd name="connsiteY84" fmla="*/ 226028 h 750570"/>
                      <a:gd name="connsiteX85" fmla="*/ 535400 w 856107"/>
                      <a:gd name="connsiteY85" fmla="*/ 239459 h 750570"/>
                      <a:gd name="connsiteX86" fmla="*/ 550735 w 856107"/>
                      <a:gd name="connsiteY86" fmla="*/ 254889 h 750570"/>
                      <a:gd name="connsiteX87" fmla="*/ 536352 w 856107"/>
                      <a:gd name="connsiteY87" fmla="*/ 269177 h 750570"/>
                      <a:gd name="connsiteX88" fmla="*/ 465010 w 856107"/>
                      <a:gd name="connsiteY88" fmla="*/ 196691 h 750570"/>
                      <a:gd name="connsiteX89" fmla="*/ 468086 w 856107"/>
                      <a:gd name="connsiteY89" fmla="*/ 193616 h 750570"/>
                      <a:gd name="connsiteX90" fmla="*/ 465010 w 856107"/>
                      <a:gd name="connsiteY90" fmla="*/ 116627 h 750570"/>
                      <a:gd name="connsiteX91" fmla="*/ 388020 w 856107"/>
                      <a:gd name="connsiteY91" fmla="*/ 119702 h 750570"/>
                      <a:gd name="connsiteX92" fmla="*/ 391096 w 856107"/>
                      <a:gd name="connsiteY92" fmla="*/ 196691 h 750570"/>
                      <a:gd name="connsiteX93" fmla="*/ 319754 w 856107"/>
                      <a:gd name="connsiteY93" fmla="*/ 269177 h 750570"/>
                      <a:gd name="connsiteX94" fmla="*/ 305371 w 856107"/>
                      <a:gd name="connsiteY94" fmla="*/ 254889 h 750570"/>
                      <a:gd name="connsiteX95" fmla="*/ 320706 w 856107"/>
                      <a:gd name="connsiteY95" fmla="*/ 239459 h 750570"/>
                      <a:gd name="connsiteX96" fmla="*/ 321659 w 856107"/>
                      <a:gd name="connsiteY96" fmla="*/ 226028 h 750570"/>
                      <a:gd name="connsiteX97" fmla="*/ 303847 w 856107"/>
                      <a:gd name="connsiteY97" fmla="*/ 182975 h 750570"/>
                      <a:gd name="connsiteX98" fmla="*/ 293560 w 856107"/>
                      <a:gd name="connsiteY98" fmla="*/ 173450 h 750570"/>
                      <a:gd name="connsiteX99" fmla="*/ 271843 w 856107"/>
                      <a:gd name="connsiteY99" fmla="*/ 173450 h 750570"/>
                      <a:gd name="connsiteX100" fmla="*/ 271843 w 856107"/>
                      <a:gd name="connsiteY100" fmla="*/ 138875 h 750570"/>
                      <a:gd name="connsiteX101" fmla="*/ 293941 w 856107"/>
                      <a:gd name="connsiteY101" fmla="*/ 138875 h 750570"/>
                      <a:gd name="connsiteX102" fmla="*/ 304228 w 856107"/>
                      <a:gd name="connsiteY102" fmla="*/ 129826 h 750570"/>
                      <a:gd name="connsiteX103" fmla="*/ 321183 w 856107"/>
                      <a:gd name="connsiteY103" fmla="*/ 86773 h 750570"/>
                      <a:gd name="connsiteX104" fmla="*/ 320230 w 856107"/>
                      <a:gd name="connsiteY104" fmla="*/ 73342 h 750570"/>
                      <a:gd name="connsiteX105" fmla="*/ 304895 w 856107"/>
                      <a:gd name="connsiteY105" fmla="*/ 57912 h 750570"/>
                      <a:gd name="connsiteX106" fmla="*/ 329374 w 856107"/>
                      <a:gd name="connsiteY106" fmla="*/ 33433 h 750570"/>
                      <a:gd name="connsiteX107" fmla="*/ 344709 w 856107"/>
                      <a:gd name="connsiteY107" fmla="*/ 48863 h 750570"/>
                      <a:gd name="connsiteX108" fmla="*/ 358235 w 856107"/>
                      <a:gd name="connsiteY108" fmla="*/ 49816 h 750570"/>
                      <a:gd name="connsiteX109" fmla="*/ 401193 w 856107"/>
                      <a:gd name="connsiteY109" fmla="*/ 31909 h 750570"/>
                      <a:gd name="connsiteX110" fmla="*/ 410718 w 856107"/>
                      <a:gd name="connsiteY110" fmla="*/ 21717 h 75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56107" h="750570">
                        <a:moveTo>
                          <a:pt x="753020" y="668110"/>
                        </a:moveTo>
                        <a:cubicBezTo>
                          <a:pt x="804258" y="662414"/>
                          <a:pt x="850411" y="699332"/>
                          <a:pt x="856107" y="750570"/>
                        </a:cubicBezTo>
                        <a:lnTo>
                          <a:pt x="670560" y="750570"/>
                        </a:lnTo>
                        <a:cubicBezTo>
                          <a:pt x="675383" y="707182"/>
                          <a:pt x="709633" y="672933"/>
                          <a:pt x="753020" y="668110"/>
                        </a:cubicBezTo>
                        <a:close/>
                        <a:moveTo>
                          <a:pt x="417740" y="668110"/>
                        </a:moveTo>
                        <a:cubicBezTo>
                          <a:pt x="468978" y="662414"/>
                          <a:pt x="515131" y="699332"/>
                          <a:pt x="520827" y="750570"/>
                        </a:cubicBezTo>
                        <a:lnTo>
                          <a:pt x="335280" y="750570"/>
                        </a:lnTo>
                        <a:cubicBezTo>
                          <a:pt x="340103" y="707182"/>
                          <a:pt x="374353" y="672933"/>
                          <a:pt x="417740" y="668110"/>
                        </a:cubicBezTo>
                        <a:close/>
                        <a:moveTo>
                          <a:pt x="82460" y="668110"/>
                        </a:moveTo>
                        <a:cubicBezTo>
                          <a:pt x="133698" y="662414"/>
                          <a:pt x="179851" y="699332"/>
                          <a:pt x="185547" y="750570"/>
                        </a:cubicBezTo>
                        <a:lnTo>
                          <a:pt x="0" y="750570"/>
                        </a:lnTo>
                        <a:cubicBezTo>
                          <a:pt x="4823" y="707182"/>
                          <a:pt x="39073" y="672933"/>
                          <a:pt x="82460" y="668110"/>
                        </a:cubicBezTo>
                        <a:close/>
                        <a:moveTo>
                          <a:pt x="763428" y="579025"/>
                        </a:moveTo>
                        <a:cubicBezTo>
                          <a:pt x="772106" y="579085"/>
                          <a:pt x="780761" y="582455"/>
                          <a:pt x="787337" y="589121"/>
                        </a:cubicBezTo>
                        <a:cubicBezTo>
                          <a:pt x="800361" y="602324"/>
                          <a:pt x="800361" y="623542"/>
                          <a:pt x="787337" y="636746"/>
                        </a:cubicBezTo>
                        <a:cubicBezTo>
                          <a:pt x="787228" y="636856"/>
                          <a:pt x="787119" y="636966"/>
                          <a:pt x="787008" y="637074"/>
                        </a:cubicBezTo>
                        <a:cubicBezTo>
                          <a:pt x="773676" y="650225"/>
                          <a:pt x="752206" y="650079"/>
                          <a:pt x="739055" y="636746"/>
                        </a:cubicBezTo>
                        <a:cubicBezTo>
                          <a:pt x="725904" y="623413"/>
                          <a:pt x="726051" y="601943"/>
                          <a:pt x="739383" y="588792"/>
                        </a:cubicBezTo>
                        <a:cubicBezTo>
                          <a:pt x="746050" y="582217"/>
                          <a:pt x="754750" y="578966"/>
                          <a:pt x="763428" y="579025"/>
                        </a:cubicBezTo>
                        <a:close/>
                        <a:moveTo>
                          <a:pt x="428148" y="579025"/>
                        </a:moveTo>
                        <a:cubicBezTo>
                          <a:pt x="436826" y="579085"/>
                          <a:pt x="445482" y="582455"/>
                          <a:pt x="452057" y="589121"/>
                        </a:cubicBezTo>
                        <a:cubicBezTo>
                          <a:pt x="465081" y="602324"/>
                          <a:pt x="465081" y="623542"/>
                          <a:pt x="452057" y="636746"/>
                        </a:cubicBezTo>
                        <a:cubicBezTo>
                          <a:pt x="451948" y="636856"/>
                          <a:pt x="451839" y="636966"/>
                          <a:pt x="451728" y="637074"/>
                        </a:cubicBezTo>
                        <a:cubicBezTo>
                          <a:pt x="438396" y="650225"/>
                          <a:pt x="416926" y="650079"/>
                          <a:pt x="403775" y="636746"/>
                        </a:cubicBezTo>
                        <a:cubicBezTo>
                          <a:pt x="390624" y="623413"/>
                          <a:pt x="390771" y="601943"/>
                          <a:pt x="404103" y="588792"/>
                        </a:cubicBezTo>
                        <a:cubicBezTo>
                          <a:pt x="410769" y="582217"/>
                          <a:pt x="419470" y="578966"/>
                          <a:pt x="428148" y="579025"/>
                        </a:cubicBezTo>
                        <a:close/>
                        <a:moveTo>
                          <a:pt x="92868" y="579025"/>
                        </a:moveTo>
                        <a:cubicBezTo>
                          <a:pt x="101546" y="579085"/>
                          <a:pt x="110201" y="582455"/>
                          <a:pt x="116777" y="589121"/>
                        </a:cubicBezTo>
                        <a:cubicBezTo>
                          <a:pt x="129801" y="602324"/>
                          <a:pt x="129801" y="623542"/>
                          <a:pt x="116777" y="636746"/>
                        </a:cubicBezTo>
                        <a:cubicBezTo>
                          <a:pt x="116668" y="636856"/>
                          <a:pt x="116559" y="636966"/>
                          <a:pt x="116448" y="637074"/>
                        </a:cubicBezTo>
                        <a:cubicBezTo>
                          <a:pt x="103116" y="650225"/>
                          <a:pt x="81646" y="650079"/>
                          <a:pt x="68495" y="636746"/>
                        </a:cubicBezTo>
                        <a:cubicBezTo>
                          <a:pt x="55344" y="623413"/>
                          <a:pt x="55491" y="601943"/>
                          <a:pt x="68823" y="588792"/>
                        </a:cubicBezTo>
                        <a:cubicBezTo>
                          <a:pt x="75489" y="582217"/>
                          <a:pt x="84190" y="578966"/>
                          <a:pt x="92868" y="579025"/>
                        </a:cubicBezTo>
                        <a:close/>
                        <a:moveTo>
                          <a:pt x="428054" y="319373"/>
                        </a:moveTo>
                        <a:cubicBezTo>
                          <a:pt x="433735" y="319373"/>
                          <a:pt x="438341" y="323978"/>
                          <a:pt x="438341" y="329660"/>
                        </a:cubicBezTo>
                        <a:lnTo>
                          <a:pt x="438341" y="376714"/>
                        </a:lnTo>
                        <a:lnTo>
                          <a:pt x="763334" y="376714"/>
                        </a:lnTo>
                        <a:cubicBezTo>
                          <a:pt x="769015" y="376742"/>
                          <a:pt x="773598" y="381370"/>
                          <a:pt x="773569" y="387051"/>
                        </a:cubicBezTo>
                        <a:cubicBezTo>
                          <a:pt x="773568" y="387353"/>
                          <a:pt x="773553" y="387653"/>
                          <a:pt x="773525" y="387953"/>
                        </a:cubicBezTo>
                        <a:lnTo>
                          <a:pt x="773525" y="486346"/>
                        </a:lnTo>
                        <a:cubicBezTo>
                          <a:pt x="772980" y="492001"/>
                          <a:pt x="767952" y="496143"/>
                          <a:pt x="762297" y="495597"/>
                        </a:cubicBezTo>
                        <a:cubicBezTo>
                          <a:pt x="757398" y="495124"/>
                          <a:pt x="753520" y="491246"/>
                          <a:pt x="753047" y="486346"/>
                        </a:cubicBezTo>
                        <a:lnTo>
                          <a:pt x="753047" y="397288"/>
                        </a:lnTo>
                        <a:lnTo>
                          <a:pt x="438722" y="397288"/>
                        </a:lnTo>
                        <a:lnTo>
                          <a:pt x="438722" y="486346"/>
                        </a:lnTo>
                        <a:cubicBezTo>
                          <a:pt x="438722" y="492028"/>
                          <a:pt x="434116" y="496633"/>
                          <a:pt x="428435" y="496633"/>
                        </a:cubicBezTo>
                        <a:cubicBezTo>
                          <a:pt x="422753" y="496633"/>
                          <a:pt x="418148" y="492028"/>
                          <a:pt x="418148" y="486346"/>
                        </a:cubicBezTo>
                        <a:lnTo>
                          <a:pt x="418148" y="397288"/>
                        </a:lnTo>
                        <a:lnTo>
                          <a:pt x="103823" y="397288"/>
                        </a:lnTo>
                        <a:lnTo>
                          <a:pt x="103823" y="486346"/>
                        </a:lnTo>
                        <a:cubicBezTo>
                          <a:pt x="103277" y="492001"/>
                          <a:pt x="98250" y="496143"/>
                          <a:pt x="92595" y="495597"/>
                        </a:cubicBezTo>
                        <a:cubicBezTo>
                          <a:pt x="87695" y="495124"/>
                          <a:pt x="83817" y="491246"/>
                          <a:pt x="83344" y="486346"/>
                        </a:cubicBezTo>
                        <a:lnTo>
                          <a:pt x="83344" y="387000"/>
                        </a:lnTo>
                        <a:cubicBezTo>
                          <a:pt x="83344" y="381319"/>
                          <a:pt x="87949" y="376714"/>
                          <a:pt x="93631" y="376714"/>
                        </a:cubicBezTo>
                        <a:lnTo>
                          <a:pt x="417767" y="376714"/>
                        </a:lnTo>
                        <a:lnTo>
                          <a:pt x="417767" y="329660"/>
                        </a:lnTo>
                        <a:cubicBezTo>
                          <a:pt x="417767" y="323978"/>
                          <a:pt x="422372" y="319373"/>
                          <a:pt x="428054" y="319373"/>
                        </a:cubicBezTo>
                        <a:close/>
                        <a:moveTo>
                          <a:pt x="417740" y="211196"/>
                        </a:moveTo>
                        <a:cubicBezTo>
                          <a:pt x="468978" y="205500"/>
                          <a:pt x="515131" y="242418"/>
                          <a:pt x="520827" y="293656"/>
                        </a:cubicBezTo>
                        <a:lnTo>
                          <a:pt x="335280" y="293656"/>
                        </a:lnTo>
                        <a:cubicBezTo>
                          <a:pt x="340103" y="250268"/>
                          <a:pt x="374353" y="216019"/>
                          <a:pt x="417740" y="211196"/>
                        </a:cubicBezTo>
                        <a:close/>
                        <a:moveTo>
                          <a:pt x="428148" y="122111"/>
                        </a:moveTo>
                        <a:cubicBezTo>
                          <a:pt x="436826" y="122171"/>
                          <a:pt x="445482" y="125541"/>
                          <a:pt x="452057" y="132207"/>
                        </a:cubicBezTo>
                        <a:cubicBezTo>
                          <a:pt x="465081" y="145410"/>
                          <a:pt x="465081" y="166628"/>
                          <a:pt x="452057" y="179832"/>
                        </a:cubicBezTo>
                        <a:cubicBezTo>
                          <a:pt x="451948" y="179942"/>
                          <a:pt x="451839" y="180052"/>
                          <a:pt x="451728" y="180160"/>
                        </a:cubicBezTo>
                        <a:cubicBezTo>
                          <a:pt x="438396" y="193311"/>
                          <a:pt x="416926" y="193165"/>
                          <a:pt x="403775" y="179832"/>
                        </a:cubicBezTo>
                        <a:cubicBezTo>
                          <a:pt x="390624" y="166499"/>
                          <a:pt x="390771" y="145029"/>
                          <a:pt x="404103" y="131878"/>
                        </a:cubicBezTo>
                        <a:cubicBezTo>
                          <a:pt x="410770" y="125303"/>
                          <a:pt x="419470" y="122052"/>
                          <a:pt x="428148" y="122111"/>
                        </a:cubicBezTo>
                        <a:close/>
                        <a:moveTo>
                          <a:pt x="410718" y="0"/>
                        </a:moveTo>
                        <a:lnTo>
                          <a:pt x="444912" y="0"/>
                        </a:lnTo>
                        <a:lnTo>
                          <a:pt x="444912" y="22193"/>
                        </a:lnTo>
                        <a:cubicBezTo>
                          <a:pt x="444901" y="27572"/>
                          <a:pt x="449071" y="32034"/>
                          <a:pt x="454437" y="32385"/>
                        </a:cubicBezTo>
                        <a:cubicBezTo>
                          <a:pt x="469692" y="35555"/>
                          <a:pt x="484245" y="41460"/>
                          <a:pt x="497395" y="49816"/>
                        </a:cubicBezTo>
                        <a:cubicBezTo>
                          <a:pt x="501504" y="52935"/>
                          <a:pt x="507289" y="52528"/>
                          <a:pt x="510921" y="48863"/>
                        </a:cubicBezTo>
                        <a:lnTo>
                          <a:pt x="525875" y="33433"/>
                        </a:lnTo>
                        <a:lnTo>
                          <a:pt x="550354" y="57912"/>
                        </a:lnTo>
                        <a:lnTo>
                          <a:pt x="535019" y="73342"/>
                        </a:lnTo>
                        <a:cubicBezTo>
                          <a:pt x="531369" y="76942"/>
                          <a:pt x="530961" y="82693"/>
                          <a:pt x="534066" y="86773"/>
                        </a:cubicBezTo>
                        <a:cubicBezTo>
                          <a:pt x="542561" y="99928"/>
                          <a:pt x="548596" y="114515"/>
                          <a:pt x="551878" y="129826"/>
                        </a:cubicBezTo>
                        <a:cubicBezTo>
                          <a:pt x="552564" y="135145"/>
                          <a:pt x="557186" y="139066"/>
                          <a:pt x="562546" y="138875"/>
                        </a:cubicBezTo>
                        <a:lnTo>
                          <a:pt x="584263" y="138875"/>
                        </a:lnTo>
                        <a:lnTo>
                          <a:pt x="584263" y="172974"/>
                        </a:lnTo>
                        <a:lnTo>
                          <a:pt x="562165" y="172974"/>
                        </a:lnTo>
                        <a:cubicBezTo>
                          <a:pt x="556786" y="173005"/>
                          <a:pt x="552322" y="177138"/>
                          <a:pt x="551878" y="182499"/>
                        </a:cubicBezTo>
                        <a:cubicBezTo>
                          <a:pt x="548768" y="197949"/>
                          <a:pt x="542861" y="212702"/>
                          <a:pt x="534447" y="226028"/>
                        </a:cubicBezTo>
                        <a:cubicBezTo>
                          <a:pt x="531341" y="230108"/>
                          <a:pt x="531750" y="235859"/>
                          <a:pt x="535400" y="239459"/>
                        </a:cubicBezTo>
                        <a:lnTo>
                          <a:pt x="550735" y="254889"/>
                        </a:lnTo>
                        <a:lnTo>
                          <a:pt x="536352" y="269177"/>
                        </a:lnTo>
                        <a:cubicBezTo>
                          <a:pt x="525223" y="235183"/>
                          <a:pt x="498823" y="208359"/>
                          <a:pt x="465010" y="196691"/>
                        </a:cubicBezTo>
                        <a:cubicBezTo>
                          <a:pt x="466076" y="195707"/>
                          <a:pt x="467102" y="194681"/>
                          <a:pt x="468086" y="193616"/>
                        </a:cubicBezTo>
                        <a:cubicBezTo>
                          <a:pt x="488496" y="171507"/>
                          <a:pt x="487119" y="137038"/>
                          <a:pt x="465010" y="116627"/>
                        </a:cubicBezTo>
                        <a:cubicBezTo>
                          <a:pt x="442901" y="96216"/>
                          <a:pt x="408432" y="97593"/>
                          <a:pt x="388020" y="119702"/>
                        </a:cubicBezTo>
                        <a:cubicBezTo>
                          <a:pt x="367610" y="141811"/>
                          <a:pt x="368987" y="176280"/>
                          <a:pt x="391096" y="196691"/>
                        </a:cubicBezTo>
                        <a:cubicBezTo>
                          <a:pt x="357283" y="208359"/>
                          <a:pt x="330883" y="235183"/>
                          <a:pt x="319754" y="269177"/>
                        </a:cubicBezTo>
                        <a:lnTo>
                          <a:pt x="305371" y="254889"/>
                        </a:lnTo>
                        <a:lnTo>
                          <a:pt x="320706" y="239459"/>
                        </a:lnTo>
                        <a:cubicBezTo>
                          <a:pt x="324356" y="235858"/>
                          <a:pt x="324765" y="230108"/>
                          <a:pt x="321659" y="226028"/>
                        </a:cubicBezTo>
                        <a:cubicBezTo>
                          <a:pt x="313164" y="212873"/>
                          <a:pt x="307129" y="198286"/>
                          <a:pt x="303847" y="182975"/>
                        </a:cubicBezTo>
                        <a:cubicBezTo>
                          <a:pt x="303403" y="177615"/>
                          <a:pt x="298939" y="173482"/>
                          <a:pt x="293560" y="173450"/>
                        </a:cubicBezTo>
                        <a:lnTo>
                          <a:pt x="271843" y="173450"/>
                        </a:lnTo>
                        <a:lnTo>
                          <a:pt x="271843" y="138875"/>
                        </a:lnTo>
                        <a:lnTo>
                          <a:pt x="293941" y="138875"/>
                        </a:lnTo>
                        <a:cubicBezTo>
                          <a:pt x="299156" y="138870"/>
                          <a:pt x="303558" y="134998"/>
                          <a:pt x="304228" y="129826"/>
                        </a:cubicBezTo>
                        <a:cubicBezTo>
                          <a:pt x="307246" y="114572"/>
                          <a:pt x="312989" y="99988"/>
                          <a:pt x="321183" y="86773"/>
                        </a:cubicBezTo>
                        <a:cubicBezTo>
                          <a:pt x="324289" y="82693"/>
                          <a:pt x="323880" y="76942"/>
                          <a:pt x="320230" y="73342"/>
                        </a:cubicBezTo>
                        <a:lnTo>
                          <a:pt x="304895" y="57912"/>
                        </a:lnTo>
                        <a:lnTo>
                          <a:pt x="329374" y="33433"/>
                        </a:lnTo>
                        <a:lnTo>
                          <a:pt x="344709" y="48863"/>
                        </a:lnTo>
                        <a:cubicBezTo>
                          <a:pt x="348341" y="52528"/>
                          <a:pt x="354126" y="52935"/>
                          <a:pt x="358235" y="49816"/>
                        </a:cubicBezTo>
                        <a:cubicBezTo>
                          <a:pt x="371341" y="41276"/>
                          <a:pt x="385901" y="35207"/>
                          <a:pt x="401193" y="31909"/>
                        </a:cubicBezTo>
                        <a:cubicBezTo>
                          <a:pt x="406559" y="31557"/>
                          <a:pt x="410729" y="27096"/>
                          <a:pt x="410718" y="21717"/>
                        </a:cubicBezTo>
                        <a:close/>
                      </a:path>
                    </a:pathLst>
                  </a:custGeom>
                  <a:solidFill>
                    <a:schemeClr val="bg1"/>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grpSp>
            <p:grpSp>
              <p:nvGrpSpPr>
                <p:cNvPr id="318" name="Group 317">
                  <a:extLst>
                    <a:ext uri="{FF2B5EF4-FFF2-40B4-BE49-F238E27FC236}">
                      <a16:creationId xmlns:a16="http://schemas.microsoft.com/office/drawing/2014/main" id="{51D0EB96-27F6-5D3C-F3A4-FDA81C6420BA}"/>
                    </a:ext>
                  </a:extLst>
                </p:cNvPr>
                <p:cNvGrpSpPr/>
                <p:nvPr/>
              </p:nvGrpSpPr>
              <p:grpSpPr>
                <a:xfrm>
                  <a:off x="4521755" y="2962407"/>
                  <a:ext cx="442487" cy="442487"/>
                  <a:chOff x="4521755" y="2962407"/>
                  <a:chExt cx="442487" cy="442487"/>
                </a:xfrm>
              </p:grpSpPr>
              <p:grpSp>
                <p:nvGrpSpPr>
                  <p:cNvPr id="320" name="Group 319">
                    <a:extLst>
                      <a:ext uri="{FF2B5EF4-FFF2-40B4-BE49-F238E27FC236}">
                        <a16:creationId xmlns:a16="http://schemas.microsoft.com/office/drawing/2014/main" id="{443C6FA9-5B9D-43DF-85CE-9AC47AC04484}"/>
                      </a:ext>
                    </a:extLst>
                  </p:cNvPr>
                  <p:cNvGrpSpPr/>
                  <p:nvPr/>
                </p:nvGrpSpPr>
                <p:grpSpPr>
                  <a:xfrm>
                    <a:off x="4521755" y="2962407"/>
                    <a:ext cx="442487" cy="442487"/>
                    <a:chOff x="4768732" y="2245095"/>
                    <a:chExt cx="502812" cy="502812"/>
                  </a:xfrm>
                </p:grpSpPr>
                <p:sp>
                  <p:nvSpPr>
                    <p:cNvPr id="322" name="Oval 321">
                      <a:extLst>
                        <a:ext uri="{FF2B5EF4-FFF2-40B4-BE49-F238E27FC236}">
                          <a16:creationId xmlns:a16="http://schemas.microsoft.com/office/drawing/2014/main" id="{4C306BD6-8D3D-5938-805C-2E0B91EE4245}"/>
                        </a:ext>
                      </a:extLst>
                    </p:cNvPr>
                    <p:cNvSpPr/>
                    <p:nvPr/>
                  </p:nvSpPr>
                  <p:spPr>
                    <a:xfrm>
                      <a:off x="4768732" y="2245095"/>
                      <a:ext cx="502812" cy="502812"/>
                    </a:xfrm>
                    <a:prstGeom prst="ellipse">
                      <a:avLst/>
                    </a:prstGeom>
                    <a:solidFill>
                      <a:schemeClr val="bg1"/>
                    </a:solidFill>
                    <a:ln w="6350">
                      <a:solidFill>
                        <a:srgbClr val="00C9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323" name="Oval 322">
                      <a:extLst>
                        <a:ext uri="{FF2B5EF4-FFF2-40B4-BE49-F238E27FC236}">
                          <a16:creationId xmlns:a16="http://schemas.microsoft.com/office/drawing/2014/main" id="{A1DC89CE-2722-1786-7266-29BCDA30C7AE}"/>
                        </a:ext>
                      </a:extLst>
                    </p:cNvPr>
                    <p:cNvSpPr/>
                    <p:nvPr/>
                  </p:nvSpPr>
                  <p:spPr>
                    <a:xfrm>
                      <a:off x="4815602" y="2291965"/>
                      <a:ext cx="409073" cy="409073"/>
                    </a:xfrm>
                    <a:prstGeom prst="ellipse">
                      <a:avLst/>
                    </a:prstGeom>
                    <a:solidFill>
                      <a:srgbClr val="00C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321" name="Freeform: Shape 320">
                    <a:extLst>
                      <a:ext uri="{FF2B5EF4-FFF2-40B4-BE49-F238E27FC236}">
                        <a16:creationId xmlns:a16="http://schemas.microsoft.com/office/drawing/2014/main" id="{EB9ED983-DE01-BA45-E7C3-E526EDB8711E}"/>
                      </a:ext>
                    </a:extLst>
                  </p:cNvPr>
                  <p:cNvSpPr/>
                  <p:nvPr/>
                </p:nvSpPr>
                <p:spPr>
                  <a:xfrm>
                    <a:off x="4637890" y="3104627"/>
                    <a:ext cx="210216" cy="158046"/>
                  </a:xfrm>
                  <a:custGeom>
                    <a:avLst/>
                    <a:gdLst>
                      <a:gd name="connsiteX0" fmla="*/ 281736 w 892971"/>
                      <a:gd name="connsiteY0" fmla="*/ 557251 h 671361"/>
                      <a:gd name="connsiteX1" fmla="*/ 297028 w 892971"/>
                      <a:gd name="connsiteY1" fmla="*/ 557251 h 671361"/>
                      <a:gd name="connsiteX2" fmla="*/ 308041 w 892971"/>
                      <a:gd name="connsiteY2" fmla="*/ 568264 h 671361"/>
                      <a:gd name="connsiteX3" fmla="*/ 297028 w 892971"/>
                      <a:gd name="connsiteY3" fmla="*/ 579277 h 671361"/>
                      <a:gd name="connsiteX4" fmla="*/ 281736 w 892971"/>
                      <a:gd name="connsiteY4" fmla="*/ 579277 h 671361"/>
                      <a:gd name="connsiteX5" fmla="*/ 270723 w 892971"/>
                      <a:gd name="connsiteY5" fmla="*/ 568264 h 671361"/>
                      <a:gd name="connsiteX6" fmla="*/ 281736 w 892971"/>
                      <a:gd name="connsiteY6" fmla="*/ 557251 h 671361"/>
                      <a:gd name="connsiteX7" fmla="*/ 582292 w 892971"/>
                      <a:gd name="connsiteY7" fmla="*/ 482385 h 671361"/>
                      <a:gd name="connsiteX8" fmla="*/ 794709 w 892971"/>
                      <a:gd name="connsiteY8" fmla="*/ 482385 h 671361"/>
                      <a:gd name="connsiteX9" fmla="*/ 803229 w 892971"/>
                      <a:gd name="connsiteY9" fmla="*/ 490905 h 671361"/>
                      <a:gd name="connsiteX10" fmla="*/ 803229 w 892971"/>
                      <a:gd name="connsiteY10" fmla="*/ 570751 h 671361"/>
                      <a:gd name="connsiteX11" fmla="*/ 794709 w 892971"/>
                      <a:gd name="connsiteY11" fmla="*/ 579272 h 671361"/>
                      <a:gd name="connsiteX12" fmla="*/ 582292 w 892971"/>
                      <a:gd name="connsiteY12" fmla="*/ 579272 h 671361"/>
                      <a:gd name="connsiteX13" fmla="*/ 573772 w 892971"/>
                      <a:gd name="connsiteY13" fmla="*/ 570751 h 671361"/>
                      <a:gd name="connsiteX14" fmla="*/ 573772 w 892971"/>
                      <a:gd name="connsiteY14" fmla="*/ 490905 h 671361"/>
                      <a:gd name="connsiteX15" fmla="*/ 582292 w 892971"/>
                      <a:gd name="connsiteY15" fmla="*/ 482385 h 671361"/>
                      <a:gd name="connsiteX16" fmla="*/ 582288 w 892971"/>
                      <a:gd name="connsiteY16" fmla="*/ 452664 h 671361"/>
                      <a:gd name="connsiteX17" fmla="*/ 544002 w 892971"/>
                      <a:gd name="connsiteY17" fmla="*/ 490950 h 671361"/>
                      <a:gd name="connsiteX18" fmla="*/ 544002 w 892971"/>
                      <a:gd name="connsiteY18" fmla="*/ 570796 h 671361"/>
                      <a:gd name="connsiteX19" fmla="*/ 582288 w 892971"/>
                      <a:gd name="connsiteY19" fmla="*/ 609082 h 671361"/>
                      <a:gd name="connsiteX20" fmla="*/ 794705 w 892971"/>
                      <a:gd name="connsiteY20" fmla="*/ 609082 h 671361"/>
                      <a:gd name="connsiteX21" fmla="*/ 832991 w 892971"/>
                      <a:gd name="connsiteY21" fmla="*/ 570796 h 671361"/>
                      <a:gd name="connsiteX22" fmla="*/ 832991 w 892971"/>
                      <a:gd name="connsiteY22" fmla="*/ 490950 h 671361"/>
                      <a:gd name="connsiteX23" fmla="*/ 794705 w 892971"/>
                      <a:gd name="connsiteY23" fmla="*/ 452664 h 671361"/>
                      <a:gd name="connsiteX24" fmla="*/ 389040 w 892971"/>
                      <a:gd name="connsiteY24" fmla="*/ 403737 h 671361"/>
                      <a:gd name="connsiteX25" fmla="*/ 441427 w 892971"/>
                      <a:gd name="connsiteY25" fmla="*/ 403737 h 671361"/>
                      <a:gd name="connsiteX26" fmla="*/ 476699 w 892971"/>
                      <a:gd name="connsiteY26" fmla="*/ 439009 h 671361"/>
                      <a:gd name="connsiteX27" fmla="*/ 476699 w 892971"/>
                      <a:gd name="connsiteY27" fmla="*/ 466319 h 671361"/>
                      <a:gd name="connsiteX28" fmla="*/ 441427 w 892971"/>
                      <a:gd name="connsiteY28" fmla="*/ 501591 h 671361"/>
                      <a:gd name="connsiteX29" fmla="*/ 389040 w 892971"/>
                      <a:gd name="connsiteY29" fmla="*/ 501591 h 671361"/>
                      <a:gd name="connsiteX30" fmla="*/ 378845 w 892971"/>
                      <a:gd name="connsiteY30" fmla="*/ 491397 h 671361"/>
                      <a:gd name="connsiteX31" fmla="*/ 378845 w 892971"/>
                      <a:gd name="connsiteY31" fmla="*/ 413932 h 671361"/>
                      <a:gd name="connsiteX32" fmla="*/ 389040 w 892971"/>
                      <a:gd name="connsiteY32" fmla="*/ 403737 h 671361"/>
                      <a:gd name="connsiteX33" fmla="*/ 125017 w 892971"/>
                      <a:gd name="connsiteY33" fmla="*/ 403736 h 671361"/>
                      <a:gd name="connsiteX34" fmla="*/ 177405 w 892971"/>
                      <a:gd name="connsiteY34" fmla="*/ 403736 h 671361"/>
                      <a:gd name="connsiteX35" fmla="*/ 187599 w 892971"/>
                      <a:gd name="connsiteY35" fmla="*/ 413931 h 671361"/>
                      <a:gd name="connsiteX36" fmla="*/ 187599 w 892971"/>
                      <a:gd name="connsiteY36" fmla="*/ 491396 h 671361"/>
                      <a:gd name="connsiteX37" fmla="*/ 177405 w 892971"/>
                      <a:gd name="connsiteY37" fmla="*/ 501590 h 671361"/>
                      <a:gd name="connsiteX38" fmla="*/ 125017 w 892971"/>
                      <a:gd name="connsiteY38" fmla="*/ 501590 h 671361"/>
                      <a:gd name="connsiteX39" fmla="*/ 89745 w 892971"/>
                      <a:gd name="connsiteY39" fmla="*/ 466318 h 671361"/>
                      <a:gd name="connsiteX40" fmla="*/ 89745 w 892971"/>
                      <a:gd name="connsiteY40" fmla="*/ 439008 h 671361"/>
                      <a:gd name="connsiteX41" fmla="*/ 125017 w 892971"/>
                      <a:gd name="connsiteY41" fmla="*/ 403736 h 671361"/>
                      <a:gd name="connsiteX42" fmla="*/ 688480 w 892971"/>
                      <a:gd name="connsiteY42" fmla="*/ 268451 h 671361"/>
                      <a:gd name="connsiteX43" fmla="*/ 673597 w 892971"/>
                      <a:gd name="connsiteY43" fmla="*/ 283334 h 671361"/>
                      <a:gd name="connsiteX44" fmla="*/ 673597 w 892971"/>
                      <a:gd name="connsiteY44" fmla="*/ 321770 h 671361"/>
                      <a:gd name="connsiteX45" fmla="*/ 688480 w 892971"/>
                      <a:gd name="connsiteY45" fmla="*/ 336652 h 671361"/>
                      <a:gd name="connsiteX46" fmla="*/ 703363 w 892971"/>
                      <a:gd name="connsiteY46" fmla="*/ 321770 h 671361"/>
                      <a:gd name="connsiteX47" fmla="*/ 703363 w 892971"/>
                      <a:gd name="connsiteY47" fmla="*/ 283334 h 671361"/>
                      <a:gd name="connsiteX48" fmla="*/ 688480 w 892971"/>
                      <a:gd name="connsiteY48" fmla="*/ 268451 h 671361"/>
                      <a:gd name="connsiteX49" fmla="*/ 688480 w 892971"/>
                      <a:gd name="connsiteY49" fmla="*/ 224138 h 671361"/>
                      <a:gd name="connsiteX50" fmla="*/ 673597 w 892971"/>
                      <a:gd name="connsiteY50" fmla="*/ 239021 h 671361"/>
                      <a:gd name="connsiteX51" fmla="*/ 673597 w 892971"/>
                      <a:gd name="connsiteY51" fmla="*/ 245495 h 671361"/>
                      <a:gd name="connsiteX52" fmla="*/ 688480 w 892971"/>
                      <a:gd name="connsiteY52" fmla="*/ 260378 h 671361"/>
                      <a:gd name="connsiteX53" fmla="*/ 703363 w 892971"/>
                      <a:gd name="connsiteY53" fmla="*/ 245495 h 671361"/>
                      <a:gd name="connsiteX54" fmla="*/ 703363 w 892971"/>
                      <a:gd name="connsiteY54" fmla="*/ 239021 h 671361"/>
                      <a:gd name="connsiteX55" fmla="*/ 688480 w 892971"/>
                      <a:gd name="connsiteY55" fmla="*/ 224138 h 671361"/>
                      <a:gd name="connsiteX56" fmla="*/ 635051 w 892971"/>
                      <a:gd name="connsiteY56" fmla="*/ 208804 h 671361"/>
                      <a:gd name="connsiteX57" fmla="*/ 741874 w 892971"/>
                      <a:gd name="connsiteY57" fmla="*/ 208804 h 671361"/>
                      <a:gd name="connsiteX58" fmla="*/ 760068 w 892971"/>
                      <a:gd name="connsiteY58" fmla="*/ 226999 h 671361"/>
                      <a:gd name="connsiteX59" fmla="*/ 760068 w 892971"/>
                      <a:gd name="connsiteY59" fmla="*/ 333822 h 671361"/>
                      <a:gd name="connsiteX60" fmla="*/ 741874 w 892971"/>
                      <a:gd name="connsiteY60" fmla="*/ 352016 h 671361"/>
                      <a:gd name="connsiteX61" fmla="*/ 635051 w 892971"/>
                      <a:gd name="connsiteY61" fmla="*/ 352016 h 671361"/>
                      <a:gd name="connsiteX62" fmla="*/ 616856 w 892971"/>
                      <a:gd name="connsiteY62" fmla="*/ 333822 h 671361"/>
                      <a:gd name="connsiteX63" fmla="*/ 616856 w 892971"/>
                      <a:gd name="connsiteY63" fmla="*/ 226999 h 671361"/>
                      <a:gd name="connsiteX64" fmla="*/ 635051 w 892971"/>
                      <a:gd name="connsiteY64" fmla="*/ 208804 h 671361"/>
                      <a:gd name="connsiteX65" fmla="*/ 283263 w 892971"/>
                      <a:gd name="connsiteY65" fmla="*/ 179046 h 671361"/>
                      <a:gd name="connsiteX66" fmla="*/ 123834 w 892971"/>
                      <a:gd name="connsiteY66" fmla="*/ 338476 h 671361"/>
                      <a:gd name="connsiteX67" fmla="*/ 123834 w 892971"/>
                      <a:gd name="connsiteY67" fmla="*/ 374120 h 671361"/>
                      <a:gd name="connsiteX68" fmla="*/ 60024 w 892971"/>
                      <a:gd name="connsiteY68" fmla="*/ 439046 h 671361"/>
                      <a:gd name="connsiteX69" fmla="*/ 60024 w 892971"/>
                      <a:gd name="connsiteY69" fmla="*/ 466356 h 671361"/>
                      <a:gd name="connsiteX70" fmla="*/ 125061 w 892971"/>
                      <a:gd name="connsiteY70" fmla="*/ 531394 h 671361"/>
                      <a:gd name="connsiteX71" fmla="*/ 177449 w 892971"/>
                      <a:gd name="connsiteY71" fmla="*/ 531394 h 671361"/>
                      <a:gd name="connsiteX72" fmla="*/ 217409 w 892971"/>
                      <a:gd name="connsiteY72" fmla="*/ 491434 h 671361"/>
                      <a:gd name="connsiteX73" fmla="*/ 217409 w 892971"/>
                      <a:gd name="connsiteY73" fmla="*/ 413969 h 671361"/>
                      <a:gd name="connsiteX74" fmla="*/ 177449 w 892971"/>
                      <a:gd name="connsiteY74" fmla="*/ 374009 h 671361"/>
                      <a:gd name="connsiteX75" fmla="*/ 153599 w 892971"/>
                      <a:gd name="connsiteY75" fmla="*/ 374009 h 671361"/>
                      <a:gd name="connsiteX76" fmla="*/ 153599 w 892971"/>
                      <a:gd name="connsiteY76" fmla="*/ 338476 h 671361"/>
                      <a:gd name="connsiteX77" fmla="*/ 283263 w 892971"/>
                      <a:gd name="connsiteY77" fmla="*/ 208812 h 671361"/>
                      <a:gd name="connsiteX78" fmla="*/ 412927 w 892971"/>
                      <a:gd name="connsiteY78" fmla="*/ 338476 h 671361"/>
                      <a:gd name="connsiteX79" fmla="*/ 412927 w 892971"/>
                      <a:gd name="connsiteY79" fmla="*/ 374009 h 671361"/>
                      <a:gd name="connsiteX80" fmla="*/ 389077 w 892971"/>
                      <a:gd name="connsiteY80" fmla="*/ 374009 h 671361"/>
                      <a:gd name="connsiteX81" fmla="*/ 349117 w 892971"/>
                      <a:gd name="connsiteY81" fmla="*/ 413969 h 671361"/>
                      <a:gd name="connsiteX82" fmla="*/ 349117 w 892971"/>
                      <a:gd name="connsiteY82" fmla="*/ 491434 h 671361"/>
                      <a:gd name="connsiteX83" fmla="*/ 389077 w 892971"/>
                      <a:gd name="connsiteY83" fmla="*/ 531394 h 671361"/>
                      <a:gd name="connsiteX84" fmla="*/ 412927 w 892971"/>
                      <a:gd name="connsiteY84" fmla="*/ 531394 h 671361"/>
                      <a:gd name="connsiteX85" fmla="*/ 412927 w 892971"/>
                      <a:gd name="connsiteY85" fmla="*/ 543226 h 671361"/>
                      <a:gd name="connsiteX86" fmla="*/ 402732 w 892971"/>
                      <a:gd name="connsiteY86" fmla="*/ 553421 h 671361"/>
                      <a:gd name="connsiteX87" fmla="*/ 334941 w 892971"/>
                      <a:gd name="connsiteY87" fmla="*/ 553421 h 671361"/>
                      <a:gd name="connsiteX88" fmla="*/ 297064 w 892971"/>
                      <a:gd name="connsiteY88" fmla="*/ 527524 h 671361"/>
                      <a:gd name="connsiteX89" fmla="*/ 281771 w 892971"/>
                      <a:gd name="connsiteY89" fmla="*/ 527524 h 671361"/>
                      <a:gd name="connsiteX90" fmla="*/ 240993 w 892971"/>
                      <a:gd name="connsiteY90" fmla="*/ 568303 h 671361"/>
                      <a:gd name="connsiteX91" fmla="*/ 281771 w 892971"/>
                      <a:gd name="connsiteY91" fmla="*/ 609081 h 671361"/>
                      <a:gd name="connsiteX92" fmla="*/ 297064 w 892971"/>
                      <a:gd name="connsiteY92" fmla="*/ 609081 h 671361"/>
                      <a:gd name="connsiteX93" fmla="*/ 334941 w 892971"/>
                      <a:gd name="connsiteY93" fmla="*/ 583184 h 671361"/>
                      <a:gd name="connsiteX94" fmla="*/ 402732 w 892971"/>
                      <a:gd name="connsiteY94" fmla="*/ 583184 h 671361"/>
                      <a:gd name="connsiteX95" fmla="*/ 442692 w 892971"/>
                      <a:gd name="connsiteY95" fmla="*/ 543224 h 671361"/>
                      <a:gd name="connsiteX96" fmla="*/ 442692 w 892971"/>
                      <a:gd name="connsiteY96" fmla="*/ 531281 h 671361"/>
                      <a:gd name="connsiteX97" fmla="*/ 506502 w 892971"/>
                      <a:gd name="connsiteY97" fmla="*/ 466355 h 671361"/>
                      <a:gd name="connsiteX98" fmla="*/ 506502 w 892971"/>
                      <a:gd name="connsiteY98" fmla="*/ 439046 h 671361"/>
                      <a:gd name="connsiteX99" fmla="*/ 442692 w 892971"/>
                      <a:gd name="connsiteY99" fmla="*/ 374120 h 671361"/>
                      <a:gd name="connsiteX100" fmla="*/ 442692 w 892971"/>
                      <a:gd name="connsiteY100" fmla="*/ 338476 h 671361"/>
                      <a:gd name="connsiteX101" fmla="*/ 283263 w 892971"/>
                      <a:gd name="connsiteY101" fmla="*/ 179046 h 671361"/>
                      <a:gd name="connsiteX102" fmla="*/ 635053 w 892971"/>
                      <a:gd name="connsiteY102" fmla="*/ 179041 h 671361"/>
                      <a:gd name="connsiteX103" fmla="*/ 587092 w 892971"/>
                      <a:gd name="connsiteY103" fmla="*/ 227001 h 671361"/>
                      <a:gd name="connsiteX104" fmla="*/ 587092 w 892971"/>
                      <a:gd name="connsiteY104" fmla="*/ 333824 h 671361"/>
                      <a:gd name="connsiteX105" fmla="*/ 635053 w 892971"/>
                      <a:gd name="connsiteY105" fmla="*/ 381784 h 671361"/>
                      <a:gd name="connsiteX106" fmla="*/ 741876 w 892971"/>
                      <a:gd name="connsiteY106" fmla="*/ 381784 h 671361"/>
                      <a:gd name="connsiteX107" fmla="*/ 789836 w 892971"/>
                      <a:gd name="connsiteY107" fmla="*/ 333824 h 671361"/>
                      <a:gd name="connsiteX108" fmla="*/ 789836 w 892971"/>
                      <a:gd name="connsiteY108" fmla="*/ 227001 h 671361"/>
                      <a:gd name="connsiteX109" fmla="*/ 741876 w 892971"/>
                      <a:gd name="connsiteY109" fmla="*/ 179041 h 671361"/>
                      <a:gd name="connsiteX110" fmla="*/ 0 w 892971"/>
                      <a:gd name="connsiteY110" fmla="*/ 146485 h 671361"/>
                      <a:gd name="connsiteX111" fmla="*/ 892971 w 892971"/>
                      <a:gd name="connsiteY111" fmla="*/ 146485 h 671361"/>
                      <a:gd name="connsiteX112" fmla="*/ 892971 w 892971"/>
                      <a:gd name="connsiteY112" fmla="*/ 626564 h 671361"/>
                      <a:gd name="connsiteX113" fmla="*/ 848174 w 892971"/>
                      <a:gd name="connsiteY113" fmla="*/ 671361 h 671361"/>
                      <a:gd name="connsiteX114" fmla="*/ 44797 w 892971"/>
                      <a:gd name="connsiteY114" fmla="*/ 671361 h 671361"/>
                      <a:gd name="connsiteX115" fmla="*/ 0 w 892971"/>
                      <a:gd name="connsiteY115" fmla="*/ 626564 h 671361"/>
                      <a:gd name="connsiteX116" fmla="*/ 771973 w 892971"/>
                      <a:gd name="connsiteY116" fmla="*/ 58602 h 671361"/>
                      <a:gd name="connsiteX117" fmla="*/ 757090 w 892971"/>
                      <a:gd name="connsiteY117" fmla="*/ 73484 h 671361"/>
                      <a:gd name="connsiteX118" fmla="*/ 771973 w 892971"/>
                      <a:gd name="connsiteY118" fmla="*/ 88367 h 671361"/>
                      <a:gd name="connsiteX119" fmla="*/ 797609 w 892971"/>
                      <a:gd name="connsiteY119" fmla="*/ 88367 h 671361"/>
                      <a:gd name="connsiteX120" fmla="*/ 812491 w 892971"/>
                      <a:gd name="connsiteY120" fmla="*/ 73484 h 671361"/>
                      <a:gd name="connsiteX121" fmla="*/ 797609 w 892971"/>
                      <a:gd name="connsiteY121" fmla="*/ 58602 h 671361"/>
                      <a:gd name="connsiteX122" fmla="*/ 698601 w 892971"/>
                      <a:gd name="connsiteY122" fmla="*/ 58602 h 671361"/>
                      <a:gd name="connsiteX123" fmla="*/ 683718 w 892971"/>
                      <a:gd name="connsiteY123" fmla="*/ 73484 h 671361"/>
                      <a:gd name="connsiteX124" fmla="*/ 698601 w 892971"/>
                      <a:gd name="connsiteY124" fmla="*/ 88367 h 671361"/>
                      <a:gd name="connsiteX125" fmla="*/ 724237 w 892971"/>
                      <a:gd name="connsiteY125" fmla="*/ 88367 h 671361"/>
                      <a:gd name="connsiteX126" fmla="*/ 739119 w 892971"/>
                      <a:gd name="connsiteY126" fmla="*/ 73484 h 671361"/>
                      <a:gd name="connsiteX127" fmla="*/ 724237 w 892971"/>
                      <a:gd name="connsiteY127" fmla="*/ 58602 h 671361"/>
                      <a:gd name="connsiteX128" fmla="*/ 625229 w 892971"/>
                      <a:gd name="connsiteY128" fmla="*/ 58602 h 671361"/>
                      <a:gd name="connsiteX129" fmla="*/ 610346 w 892971"/>
                      <a:gd name="connsiteY129" fmla="*/ 73484 h 671361"/>
                      <a:gd name="connsiteX130" fmla="*/ 625229 w 892971"/>
                      <a:gd name="connsiteY130" fmla="*/ 88367 h 671361"/>
                      <a:gd name="connsiteX131" fmla="*/ 650865 w 892971"/>
                      <a:gd name="connsiteY131" fmla="*/ 88367 h 671361"/>
                      <a:gd name="connsiteX132" fmla="*/ 665747 w 892971"/>
                      <a:gd name="connsiteY132" fmla="*/ 73484 h 671361"/>
                      <a:gd name="connsiteX133" fmla="*/ 650865 w 892971"/>
                      <a:gd name="connsiteY133" fmla="*/ 58602 h 671361"/>
                      <a:gd name="connsiteX134" fmla="*/ 380999 w 892971"/>
                      <a:gd name="connsiteY134" fmla="*/ 1 h 671361"/>
                      <a:gd name="connsiteX135" fmla="*/ 848172 w 892971"/>
                      <a:gd name="connsiteY135" fmla="*/ 1 h 671361"/>
                      <a:gd name="connsiteX136" fmla="*/ 892969 w 892971"/>
                      <a:gd name="connsiteY136" fmla="*/ 44798 h 671361"/>
                      <a:gd name="connsiteX137" fmla="*/ 892969 w 892971"/>
                      <a:gd name="connsiteY137" fmla="*/ 116719 h 671361"/>
                      <a:gd name="connsiteX138" fmla="*/ 264281 w 892971"/>
                      <a:gd name="connsiteY138" fmla="*/ 116719 h 671361"/>
                      <a:gd name="connsiteX139" fmla="*/ 248282 w 892971"/>
                      <a:gd name="connsiteY139" fmla="*/ 0 h 671361"/>
                      <a:gd name="connsiteX140" fmla="*/ 338918 w 892971"/>
                      <a:gd name="connsiteY140" fmla="*/ 0 h 671361"/>
                      <a:gd name="connsiteX141" fmla="*/ 222199 w 892971"/>
                      <a:gd name="connsiteY141" fmla="*/ 116719 h 671361"/>
                      <a:gd name="connsiteX142" fmla="*/ 131563 w 892971"/>
                      <a:gd name="connsiteY142" fmla="*/ 116719 h 671361"/>
                      <a:gd name="connsiteX143" fmla="*/ 44806 w 892971"/>
                      <a:gd name="connsiteY143" fmla="*/ 0 h 671361"/>
                      <a:gd name="connsiteX144" fmla="*/ 206207 w 892971"/>
                      <a:gd name="connsiteY144" fmla="*/ 0 h 671361"/>
                      <a:gd name="connsiteX145" fmla="*/ 89488 w 892971"/>
                      <a:gd name="connsiteY145" fmla="*/ 116719 h 671361"/>
                      <a:gd name="connsiteX146" fmla="*/ 9 w 892971"/>
                      <a:gd name="connsiteY146" fmla="*/ 116718 h 671361"/>
                      <a:gd name="connsiteX147" fmla="*/ 9 w 892971"/>
                      <a:gd name="connsiteY147" fmla="*/ 44797 h 671361"/>
                      <a:gd name="connsiteX148" fmla="*/ 44806 w 892971"/>
                      <a:gd name="connsiteY148" fmla="*/ 0 h 67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892971" h="671361">
                        <a:moveTo>
                          <a:pt x="281736" y="557251"/>
                        </a:moveTo>
                        <a:lnTo>
                          <a:pt x="297028" y="557251"/>
                        </a:lnTo>
                        <a:cubicBezTo>
                          <a:pt x="303093" y="557251"/>
                          <a:pt x="308041" y="562199"/>
                          <a:pt x="308041" y="568264"/>
                        </a:cubicBezTo>
                        <a:cubicBezTo>
                          <a:pt x="308041" y="574328"/>
                          <a:pt x="303093" y="579277"/>
                          <a:pt x="297028" y="579277"/>
                        </a:cubicBezTo>
                        <a:lnTo>
                          <a:pt x="281736" y="579277"/>
                        </a:lnTo>
                        <a:cubicBezTo>
                          <a:pt x="275671" y="579277"/>
                          <a:pt x="270723" y="574328"/>
                          <a:pt x="270723" y="568264"/>
                        </a:cubicBezTo>
                        <a:cubicBezTo>
                          <a:pt x="270723" y="562199"/>
                          <a:pt x="275671" y="557251"/>
                          <a:pt x="281736" y="557251"/>
                        </a:cubicBezTo>
                        <a:close/>
                        <a:moveTo>
                          <a:pt x="582292" y="482385"/>
                        </a:moveTo>
                        <a:lnTo>
                          <a:pt x="794709" y="482385"/>
                        </a:lnTo>
                        <a:cubicBezTo>
                          <a:pt x="799397" y="482385"/>
                          <a:pt x="803229" y="486217"/>
                          <a:pt x="803229" y="490905"/>
                        </a:cubicBezTo>
                        <a:lnTo>
                          <a:pt x="803229" y="570751"/>
                        </a:lnTo>
                        <a:cubicBezTo>
                          <a:pt x="803229" y="575439"/>
                          <a:pt x="799397" y="579272"/>
                          <a:pt x="794709" y="579272"/>
                        </a:cubicBezTo>
                        <a:lnTo>
                          <a:pt x="582292" y="579272"/>
                        </a:lnTo>
                        <a:cubicBezTo>
                          <a:pt x="577604" y="579272"/>
                          <a:pt x="573772" y="575439"/>
                          <a:pt x="573772" y="570751"/>
                        </a:cubicBezTo>
                        <a:lnTo>
                          <a:pt x="573772" y="490905"/>
                        </a:lnTo>
                        <a:cubicBezTo>
                          <a:pt x="573772" y="486217"/>
                          <a:pt x="577604" y="482385"/>
                          <a:pt x="582292" y="482385"/>
                        </a:cubicBezTo>
                        <a:close/>
                        <a:moveTo>
                          <a:pt x="582288" y="452664"/>
                        </a:moveTo>
                        <a:cubicBezTo>
                          <a:pt x="561192" y="452664"/>
                          <a:pt x="544002" y="469854"/>
                          <a:pt x="544002" y="490950"/>
                        </a:cubicBezTo>
                        <a:lnTo>
                          <a:pt x="544002" y="570796"/>
                        </a:lnTo>
                        <a:cubicBezTo>
                          <a:pt x="544002" y="591892"/>
                          <a:pt x="561192" y="609082"/>
                          <a:pt x="582288" y="609082"/>
                        </a:cubicBezTo>
                        <a:lnTo>
                          <a:pt x="794705" y="609082"/>
                        </a:lnTo>
                        <a:cubicBezTo>
                          <a:pt x="815801" y="609082"/>
                          <a:pt x="832991" y="591892"/>
                          <a:pt x="832991" y="570796"/>
                        </a:cubicBezTo>
                        <a:lnTo>
                          <a:pt x="832991" y="490950"/>
                        </a:lnTo>
                        <a:cubicBezTo>
                          <a:pt x="832991" y="469854"/>
                          <a:pt x="815801" y="452664"/>
                          <a:pt x="794705" y="452664"/>
                        </a:cubicBezTo>
                        <a:close/>
                        <a:moveTo>
                          <a:pt x="389040" y="403737"/>
                        </a:moveTo>
                        <a:lnTo>
                          <a:pt x="441427" y="403737"/>
                        </a:lnTo>
                        <a:cubicBezTo>
                          <a:pt x="460886" y="403737"/>
                          <a:pt x="476699" y="419549"/>
                          <a:pt x="476699" y="439009"/>
                        </a:cubicBezTo>
                        <a:lnTo>
                          <a:pt x="476699" y="466319"/>
                        </a:lnTo>
                        <a:cubicBezTo>
                          <a:pt x="476699" y="485778"/>
                          <a:pt x="460887" y="501591"/>
                          <a:pt x="441427" y="501591"/>
                        </a:cubicBezTo>
                        <a:lnTo>
                          <a:pt x="389040" y="501591"/>
                        </a:lnTo>
                        <a:cubicBezTo>
                          <a:pt x="383422" y="501591"/>
                          <a:pt x="378845" y="497014"/>
                          <a:pt x="378845" y="491397"/>
                        </a:cubicBezTo>
                        <a:lnTo>
                          <a:pt x="378845" y="413932"/>
                        </a:lnTo>
                        <a:cubicBezTo>
                          <a:pt x="378845" y="408314"/>
                          <a:pt x="383422" y="403737"/>
                          <a:pt x="389040" y="403737"/>
                        </a:cubicBezTo>
                        <a:close/>
                        <a:moveTo>
                          <a:pt x="125017" y="403736"/>
                        </a:moveTo>
                        <a:lnTo>
                          <a:pt x="177405" y="403736"/>
                        </a:lnTo>
                        <a:cubicBezTo>
                          <a:pt x="183022" y="403736"/>
                          <a:pt x="187599" y="408313"/>
                          <a:pt x="187599" y="413931"/>
                        </a:cubicBezTo>
                        <a:lnTo>
                          <a:pt x="187599" y="491396"/>
                        </a:lnTo>
                        <a:cubicBezTo>
                          <a:pt x="187599" y="497013"/>
                          <a:pt x="183022" y="501590"/>
                          <a:pt x="177405" y="501590"/>
                        </a:cubicBezTo>
                        <a:lnTo>
                          <a:pt x="125017" y="501590"/>
                        </a:lnTo>
                        <a:cubicBezTo>
                          <a:pt x="105558" y="501590"/>
                          <a:pt x="89745" y="485778"/>
                          <a:pt x="89745" y="466318"/>
                        </a:cubicBezTo>
                        <a:lnTo>
                          <a:pt x="89745" y="439008"/>
                        </a:lnTo>
                        <a:cubicBezTo>
                          <a:pt x="89745" y="419549"/>
                          <a:pt x="105557" y="403736"/>
                          <a:pt x="125017" y="403736"/>
                        </a:cubicBezTo>
                        <a:close/>
                        <a:moveTo>
                          <a:pt x="688480" y="268451"/>
                        </a:moveTo>
                        <a:cubicBezTo>
                          <a:pt x="680257" y="268451"/>
                          <a:pt x="673597" y="275111"/>
                          <a:pt x="673597" y="283334"/>
                        </a:cubicBezTo>
                        <a:lnTo>
                          <a:pt x="673597" y="321770"/>
                        </a:lnTo>
                        <a:cubicBezTo>
                          <a:pt x="673597" y="329993"/>
                          <a:pt x="680257" y="336652"/>
                          <a:pt x="688480" y="336652"/>
                        </a:cubicBezTo>
                        <a:cubicBezTo>
                          <a:pt x="696703" y="336652"/>
                          <a:pt x="703363" y="329993"/>
                          <a:pt x="703363" y="321770"/>
                        </a:cubicBezTo>
                        <a:lnTo>
                          <a:pt x="703363" y="283334"/>
                        </a:lnTo>
                        <a:cubicBezTo>
                          <a:pt x="703363" y="275111"/>
                          <a:pt x="696703" y="268451"/>
                          <a:pt x="688480" y="268451"/>
                        </a:cubicBezTo>
                        <a:close/>
                        <a:moveTo>
                          <a:pt x="688480" y="224138"/>
                        </a:moveTo>
                        <a:cubicBezTo>
                          <a:pt x="680257" y="224138"/>
                          <a:pt x="673597" y="230798"/>
                          <a:pt x="673597" y="239021"/>
                        </a:cubicBezTo>
                        <a:lnTo>
                          <a:pt x="673597" y="245495"/>
                        </a:lnTo>
                        <a:cubicBezTo>
                          <a:pt x="673597" y="253718"/>
                          <a:pt x="680257" y="260378"/>
                          <a:pt x="688480" y="260378"/>
                        </a:cubicBezTo>
                        <a:cubicBezTo>
                          <a:pt x="696703" y="260378"/>
                          <a:pt x="703363" y="253718"/>
                          <a:pt x="703363" y="245495"/>
                        </a:cubicBezTo>
                        <a:lnTo>
                          <a:pt x="703363" y="239021"/>
                        </a:lnTo>
                        <a:cubicBezTo>
                          <a:pt x="703363" y="230798"/>
                          <a:pt x="696703" y="224138"/>
                          <a:pt x="688480" y="224138"/>
                        </a:cubicBezTo>
                        <a:close/>
                        <a:moveTo>
                          <a:pt x="635051" y="208804"/>
                        </a:moveTo>
                        <a:lnTo>
                          <a:pt x="741874" y="208804"/>
                        </a:lnTo>
                        <a:cubicBezTo>
                          <a:pt x="751882" y="208804"/>
                          <a:pt x="760068" y="216953"/>
                          <a:pt x="760068" y="226999"/>
                        </a:cubicBezTo>
                        <a:lnTo>
                          <a:pt x="760068" y="333822"/>
                        </a:lnTo>
                        <a:cubicBezTo>
                          <a:pt x="760068" y="343830"/>
                          <a:pt x="751920" y="352016"/>
                          <a:pt x="741874" y="352016"/>
                        </a:cubicBezTo>
                        <a:lnTo>
                          <a:pt x="635051" y="352016"/>
                        </a:lnTo>
                        <a:cubicBezTo>
                          <a:pt x="625042" y="352016"/>
                          <a:pt x="616856" y="343868"/>
                          <a:pt x="616856" y="333822"/>
                        </a:cubicBezTo>
                        <a:lnTo>
                          <a:pt x="616856" y="226999"/>
                        </a:lnTo>
                        <a:cubicBezTo>
                          <a:pt x="616856" y="216990"/>
                          <a:pt x="625005" y="208804"/>
                          <a:pt x="635051" y="208804"/>
                        </a:cubicBezTo>
                        <a:close/>
                        <a:moveTo>
                          <a:pt x="283263" y="179046"/>
                        </a:moveTo>
                        <a:cubicBezTo>
                          <a:pt x="195345" y="179046"/>
                          <a:pt x="123834" y="250592"/>
                          <a:pt x="123834" y="338476"/>
                        </a:cubicBezTo>
                        <a:lnTo>
                          <a:pt x="123834" y="374120"/>
                        </a:lnTo>
                        <a:cubicBezTo>
                          <a:pt x="88562" y="374790"/>
                          <a:pt x="60024" y="403588"/>
                          <a:pt x="60024" y="439046"/>
                        </a:cubicBezTo>
                        <a:lnTo>
                          <a:pt x="60024" y="466356"/>
                        </a:lnTo>
                        <a:cubicBezTo>
                          <a:pt x="60024" y="502224"/>
                          <a:pt x="89194" y="531394"/>
                          <a:pt x="125061" y="531394"/>
                        </a:cubicBezTo>
                        <a:lnTo>
                          <a:pt x="177449" y="531394"/>
                        </a:lnTo>
                        <a:cubicBezTo>
                          <a:pt x="199475" y="531394"/>
                          <a:pt x="217409" y="513460"/>
                          <a:pt x="217409" y="491434"/>
                        </a:cubicBezTo>
                        <a:lnTo>
                          <a:pt x="217409" y="413969"/>
                        </a:lnTo>
                        <a:cubicBezTo>
                          <a:pt x="217409" y="391942"/>
                          <a:pt x="199475" y="374009"/>
                          <a:pt x="177449" y="374009"/>
                        </a:cubicBezTo>
                        <a:lnTo>
                          <a:pt x="153599" y="374009"/>
                        </a:lnTo>
                        <a:lnTo>
                          <a:pt x="153599" y="338476"/>
                        </a:lnTo>
                        <a:cubicBezTo>
                          <a:pt x="153599" y="266967"/>
                          <a:pt x="211788" y="208812"/>
                          <a:pt x="283263" y="208812"/>
                        </a:cubicBezTo>
                        <a:cubicBezTo>
                          <a:pt x="354772" y="208812"/>
                          <a:pt x="412927" y="267001"/>
                          <a:pt x="412927" y="338476"/>
                        </a:cubicBezTo>
                        <a:lnTo>
                          <a:pt x="412927" y="374009"/>
                        </a:lnTo>
                        <a:lnTo>
                          <a:pt x="389077" y="374009"/>
                        </a:lnTo>
                        <a:cubicBezTo>
                          <a:pt x="367051" y="374009"/>
                          <a:pt x="349117" y="391942"/>
                          <a:pt x="349117" y="413969"/>
                        </a:cubicBezTo>
                        <a:lnTo>
                          <a:pt x="349117" y="491434"/>
                        </a:lnTo>
                        <a:cubicBezTo>
                          <a:pt x="349117" y="513460"/>
                          <a:pt x="367051" y="531394"/>
                          <a:pt x="389077" y="531394"/>
                        </a:cubicBezTo>
                        <a:lnTo>
                          <a:pt x="412927" y="531394"/>
                        </a:lnTo>
                        <a:lnTo>
                          <a:pt x="412927" y="543226"/>
                        </a:lnTo>
                        <a:cubicBezTo>
                          <a:pt x="412927" y="548844"/>
                          <a:pt x="408350" y="553421"/>
                          <a:pt x="402732" y="553421"/>
                        </a:cubicBezTo>
                        <a:lnTo>
                          <a:pt x="334941" y="553421"/>
                        </a:lnTo>
                        <a:cubicBezTo>
                          <a:pt x="328951" y="538277"/>
                          <a:pt x="314291" y="527524"/>
                          <a:pt x="297064" y="527524"/>
                        </a:cubicBezTo>
                        <a:lnTo>
                          <a:pt x="281771" y="527524"/>
                        </a:lnTo>
                        <a:cubicBezTo>
                          <a:pt x="259299" y="527524"/>
                          <a:pt x="240993" y="545830"/>
                          <a:pt x="240993" y="568303"/>
                        </a:cubicBezTo>
                        <a:cubicBezTo>
                          <a:pt x="240993" y="590775"/>
                          <a:pt x="259298" y="609081"/>
                          <a:pt x="281771" y="609081"/>
                        </a:cubicBezTo>
                        <a:lnTo>
                          <a:pt x="297064" y="609081"/>
                        </a:lnTo>
                        <a:cubicBezTo>
                          <a:pt x="314291" y="609081"/>
                          <a:pt x="328988" y="598327"/>
                          <a:pt x="334941" y="583184"/>
                        </a:cubicBezTo>
                        <a:lnTo>
                          <a:pt x="402732" y="583184"/>
                        </a:lnTo>
                        <a:cubicBezTo>
                          <a:pt x="424759" y="583184"/>
                          <a:pt x="442692" y="565251"/>
                          <a:pt x="442692" y="543224"/>
                        </a:cubicBezTo>
                        <a:lnTo>
                          <a:pt x="442692" y="531281"/>
                        </a:lnTo>
                        <a:cubicBezTo>
                          <a:pt x="477965" y="530611"/>
                          <a:pt x="506502" y="501813"/>
                          <a:pt x="506502" y="466355"/>
                        </a:cubicBezTo>
                        <a:lnTo>
                          <a:pt x="506502" y="439046"/>
                        </a:lnTo>
                        <a:cubicBezTo>
                          <a:pt x="506502" y="403589"/>
                          <a:pt x="478002" y="374790"/>
                          <a:pt x="442692" y="374120"/>
                        </a:cubicBezTo>
                        <a:lnTo>
                          <a:pt x="442692" y="338476"/>
                        </a:lnTo>
                        <a:cubicBezTo>
                          <a:pt x="442692" y="250558"/>
                          <a:pt x="371146" y="179046"/>
                          <a:pt x="283263" y="179046"/>
                        </a:cubicBezTo>
                        <a:close/>
                        <a:moveTo>
                          <a:pt x="635053" y="179041"/>
                        </a:moveTo>
                        <a:cubicBezTo>
                          <a:pt x="608635" y="179041"/>
                          <a:pt x="587092" y="200547"/>
                          <a:pt x="587092" y="227001"/>
                        </a:cubicBezTo>
                        <a:lnTo>
                          <a:pt x="587092" y="333824"/>
                        </a:lnTo>
                        <a:cubicBezTo>
                          <a:pt x="587092" y="360241"/>
                          <a:pt x="608599" y="381784"/>
                          <a:pt x="635053" y="381784"/>
                        </a:cubicBezTo>
                        <a:lnTo>
                          <a:pt x="741876" y="381784"/>
                        </a:lnTo>
                        <a:cubicBezTo>
                          <a:pt x="768293" y="381784"/>
                          <a:pt x="789836" y="360277"/>
                          <a:pt x="789836" y="333824"/>
                        </a:cubicBezTo>
                        <a:lnTo>
                          <a:pt x="789836" y="227001"/>
                        </a:lnTo>
                        <a:cubicBezTo>
                          <a:pt x="789836" y="200583"/>
                          <a:pt x="768329" y="179041"/>
                          <a:pt x="741876" y="179041"/>
                        </a:cubicBezTo>
                        <a:close/>
                        <a:moveTo>
                          <a:pt x="0" y="146485"/>
                        </a:moveTo>
                        <a:lnTo>
                          <a:pt x="892971" y="146485"/>
                        </a:lnTo>
                        <a:lnTo>
                          <a:pt x="892971" y="626564"/>
                        </a:lnTo>
                        <a:cubicBezTo>
                          <a:pt x="892971" y="651269"/>
                          <a:pt x="872880" y="671361"/>
                          <a:pt x="848174" y="671361"/>
                        </a:cubicBezTo>
                        <a:lnTo>
                          <a:pt x="44797" y="671361"/>
                        </a:lnTo>
                        <a:cubicBezTo>
                          <a:pt x="20092" y="671361"/>
                          <a:pt x="0" y="651270"/>
                          <a:pt x="0" y="626564"/>
                        </a:cubicBezTo>
                        <a:close/>
                        <a:moveTo>
                          <a:pt x="771973" y="58602"/>
                        </a:moveTo>
                        <a:cubicBezTo>
                          <a:pt x="763750" y="58602"/>
                          <a:pt x="757090" y="65262"/>
                          <a:pt x="757090" y="73484"/>
                        </a:cubicBezTo>
                        <a:cubicBezTo>
                          <a:pt x="757090" y="81707"/>
                          <a:pt x="763750" y="88367"/>
                          <a:pt x="771973" y="88367"/>
                        </a:cubicBezTo>
                        <a:lnTo>
                          <a:pt x="797609" y="88367"/>
                        </a:lnTo>
                        <a:cubicBezTo>
                          <a:pt x="805832" y="88367"/>
                          <a:pt x="812491" y="81707"/>
                          <a:pt x="812491" y="73484"/>
                        </a:cubicBezTo>
                        <a:cubicBezTo>
                          <a:pt x="812491" y="65262"/>
                          <a:pt x="805832" y="58602"/>
                          <a:pt x="797609" y="58602"/>
                        </a:cubicBezTo>
                        <a:close/>
                        <a:moveTo>
                          <a:pt x="698601" y="58602"/>
                        </a:moveTo>
                        <a:cubicBezTo>
                          <a:pt x="690378" y="58602"/>
                          <a:pt x="683718" y="65262"/>
                          <a:pt x="683718" y="73484"/>
                        </a:cubicBezTo>
                        <a:cubicBezTo>
                          <a:pt x="683718" y="81707"/>
                          <a:pt x="690378" y="88367"/>
                          <a:pt x="698601" y="88367"/>
                        </a:cubicBezTo>
                        <a:lnTo>
                          <a:pt x="724237" y="88367"/>
                        </a:lnTo>
                        <a:cubicBezTo>
                          <a:pt x="732460" y="88367"/>
                          <a:pt x="739119" y="81707"/>
                          <a:pt x="739119" y="73484"/>
                        </a:cubicBezTo>
                        <a:cubicBezTo>
                          <a:pt x="739119" y="65262"/>
                          <a:pt x="732460" y="58602"/>
                          <a:pt x="724237" y="58602"/>
                        </a:cubicBezTo>
                        <a:close/>
                        <a:moveTo>
                          <a:pt x="625229" y="58602"/>
                        </a:moveTo>
                        <a:cubicBezTo>
                          <a:pt x="617006" y="58602"/>
                          <a:pt x="610346" y="65262"/>
                          <a:pt x="610346" y="73484"/>
                        </a:cubicBezTo>
                        <a:cubicBezTo>
                          <a:pt x="610346" y="81707"/>
                          <a:pt x="617006" y="88367"/>
                          <a:pt x="625229" y="88367"/>
                        </a:cubicBezTo>
                        <a:lnTo>
                          <a:pt x="650865" y="88367"/>
                        </a:lnTo>
                        <a:cubicBezTo>
                          <a:pt x="659088" y="88367"/>
                          <a:pt x="665747" y="81707"/>
                          <a:pt x="665747" y="73484"/>
                        </a:cubicBezTo>
                        <a:cubicBezTo>
                          <a:pt x="665747" y="65262"/>
                          <a:pt x="659088" y="58602"/>
                          <a:pt x="650865" y="58602"/>
                        </a:cubicBezTo>
                        <a:close/>
                        <a:moveTo>
                          <a:pt x="380999" y="1"/>
                        </a:moveTo>
                        <a:lnTo>
                          <a:pt x="848172" y="1"/>
                        </a:lnTo>
                        <a:cubicBezTo>
                          <a:pt x="872877" y="1"/>
                          <a:pt x="892969" y="20092"/>
                          <a:pt x="892969" y="44798"/>
                        </a:cubicBezTo>
                        <a:lnTo>
                          <a:pt x="892969" y="116719"/>
                        </a:lnTo>
                        <a:lnTo>
                          <a:pt x="264281" y="116719"/>
                        </a:lnTo>
                        <a:close/>
                        <a:moveTo>
                          <a:pt x="248282" y="0"/>
                        </a:moveTo>
                        <a:lnTo>
                          <a:pt x="338918" y="0"/>
                        </a:lnTo>
                        <a:lnTo>
                          <a:pt x="222199" y="116719"/>
                        </a:lnTo>
                        <a:lnTo>
                          <a:pt x="131563" y="116719"/>
                        </a:lnTo>
                        <a:close/>
                        <a:moveTo>
                          <a:pt x="44806" y="0"/>
                        </a:moveTo>
                        <a:lnTo>
                          <a:pt x="206207" y="0"/>
                        </a:lnTo>
                        <a:lnTo>
                          <a:pt x="89488" y="116719"/>
                        </a:lnTo>
                        <a:lnTo>
                          <a:pt x="9" y="116718"/>
                        </a:lnTo>
                        <a:lnTo>
                          <a:pt x="9" y="44797"/>
                        </a:lnTo>
                        <a:cubicBezTo>
                          <a:pt x="9" y="20092"/>
                          <a:pt x="20100" y="0"/>
                          <a:pt x="44806" y="0"/>
                        </a:cubicBezTo>
                        <a:close/>
                      </a:path>
                    </a:pathLst>
                  </a:custGeom>
                  <a:solidFill>
                    <a:schemeClr val="bg1"/>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grpSp>
            <p:grpSp>
              <p:nvGrpSpPr>
                <p:cNvPr id="319" name="Group 318">
                  <a:extLst>
                    <a:ext uri="{FF2B5EF4-FFF2-40B4-BE49-F238E27FC236}">
                      <a16:creationId xmlns:a16="http://schemas.microsoft.com/office/drawing/2014/main" id="{4DFD6002-9AFD-BC5B-38AD-C99C1C0186C7}"/>
                    </a:ext>
                  </a:extLst>
                </p:cNvPr>
                <p:cNvGrpSpPr/>
                <p:nvPr/>
              </p:nvGrpSpPr>
              <p:grpSpPr>
                <a:xfrm>
                  <a:off x="4539932" y="4106018"/>
                  <a:ext cx="442487" cy="442487"/>
                  <a:chOff x="4539932" y="4106018"/>
                  <a:chExt cx="442487" cy="442487"/>
                </a:xfrm>
              </p:grpSpPr>
              <p:grpSp>
                <p:nvGrpSpPr>
                  <p:cNvPr id="124" name="Group 123">
                    <a:extLst>
                      <a:ext uri="{FF2B5EF4-FFF2-40B4-BE49-F238E27FC236}">
                        <a16:creationId xmlns:a16="http://schemas.microsoft.com/office/drawing/2014/main" id="{DA23B1BE-EDC1-5D36-DD7F-DB1CB56ABF83}"/>
                      </a:ext>
                    </a:extLst>
                  </p:cNvPr>
                  <p:cNvGrpSpPr/>
                  <p:nvPr/>
                </p:nvGrpSpPr>
                <p:grpSpPr>
                  <a:xfrm>
                    <a:off x="4539932" y="4106018"/>
                    <a:ext cx="442487" cy="442487"/>
                    <a:chOff x="4727788" y="2245095"/>
                    <a:chExt cx="502812" cy="502812"/>
                  </a:xfrm>
                </p:grpSpPr>
                <p:sp>
                  <p:nvSpPr>
                    <p:cNvPr id="126" name="Oval 125">
                      <a:extLst>
                        <a:ext uri="{FF2B5EF4-FFF2-40B4-BE49-F238E27FC236}">
                          <a16:creationId xmlns:a16="http://schemas.microsoft.com/office/drawing/2014/main" id="{7A6358F5-5992-12F0-8BBF-B01562BA28D9}"/>
                        </a:ext>
                      </a:extLst>
                    </p:cNvPr>
                    <p:cNvSpPr/>
                    <p:nvPr/>
                  </p:nvSpPr>
                  <p:spPr>
                    <a:xfrm>
                      <a:off x="4727788" y="2245095"/>
                      <a:ext cx="502812" cy="502812"/>
                    </a:xfrm>
                    <a:prstGeom prst="ellipse">
                      <a:avLst/>
                    </a:prstGeom>
                    <a:solidFill>
                      <a:schemeClr val="bg1"/>
                    </a:solidFill>
                    <a:ln w="6350">
                      <a:solidFill>
                        <a:srgbClr val="FF5F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27" name="Oval 126">
                      <a:extLst>
                        <a:ext uri="{FF2B5EF4-FFF2-40B4-BE49-F238E27FC236}">
                          <a16:creationId xmlns:a16="http://schemas.microsoft.com/office/drawing/2014/main" id="{7C849BEE-100A-3166-6F0D-386E480DB27F}"/>
                        </a:ext>
                      </a:extLst>
                    </p:cNvPr>
                    <p:cNvSpPr/>
                    <p:nvPr/>
                  </p:nvSpPr>
                  <p:spPr>
                    <a:xfrm>
                      <a:off x="4774658" y="2291965"/>
                      <a:ext cx="409073" cy="409073"/>
                    </a:xfrm>
                    <a:prstGeom prst="ellipse">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grpSp>
              <p:sp>
                <p:nvSpPr>
                  <p:cNvPr id="125" name="Freeform: Shape 124">
                    <a:extLst>
                      <a:ext uri="{FF2B5EF4-FFF2-40B4-BE49-F238E27FC236}">
                        <a16:creationId xmlns:a16="http://schemas.microsoft.com/office/drawing/2014/main" id="{EABA59B0-14F2-BD16-B37F-9DB5327E0602}"/>
                      </a:ext>
                    </a:extLst>
                  </p:cNvPr>
                  <p:cNvSpPr/>
                  <p:nvPr/>
                </p:nvSpPr>
                <p:spPr>
                  <a:xfrm>
                    <a:off x="4657663" y="4228886"/>
                    <a:ext cx="207024" cy="196750"/>
                  </a:xfrm>
                  <a:custGeom>
                    <a:avLst/>
                    <a:gdLst>
                      <a:gd name="connsiteX0" fmla="*/ 297058 w 609600"/>
                      <a:gd name="connsiteY0" fmla="*/ 468435 h 579350"/>
                      <a:gd name="connsiteX1" fmla="*/ 565295 w 609600"/>
                      <a:gd name="connsiteY1" fmla="*/ 468435 h 579350"/>
                      <a:gd name="connsiteX2" fmla="*/ 565307 w 609600"/>
                      <a:gd name="connsiteY2" fmla="*/ 511368 h 579350"/>
                      <a:gd name="connsiteX3" fmla="*/ 297058 w 609600"/>
                      <a:gd name="connsiteY3" fmla="*/ 511368 h 579350"/>
                      <a:gd name="connsiteX4" fmla="*/ 204964 w 609600"/>
                      <a:gd name="connsiteY4" fmla="*/ 455949 h 579350"/>
                      <a:gd name="connsiteX5" fmla="*/ 275295 w 609600"/>
                      <a:gd name="connsiteY5" fmla="*/ 455949 h 579350"/>
                      <a:gd name="connsiteX6" fmla="*/ 275295 w 609600"/>
                      <a:gd name="connsiteY6" fmla="*/ 545971 h 579350"/>
                      <a:gd name="connsiteX7" fmla="*/ 245539 w 609600"/>
                      <a:gd name="connsiteY7" fmla="*/ 528935 h 579350"/>
                      <a:gd name="connsiteX8" fmla="*/ 240129 w 609600"/>
                      <a:gd name="connsiteY8" fmla="*/ 527501 h 579350"/>
                      <a:gd name="connsiteX9" fmla="*/ 234720 w 609600"/>
                      <a:gd name="connsiteY9" fmla="*/ 528935 h 579350"/>
                      <a:gd name="connsiteX10" fmla="*/ 204964 w 609600"/>
                      <a:gd name="connsiteY10" fmla="*/ 545971 h 579350"/>
                      <a:gd name="connsiteX11" fmla="*/ 89480 w 609600"/>
                      <a:gd name="connsiteY11" fmla="*/ 400401 h 579350"/>
                      <a:gd name="connsiteX12" fmla="*/ 609600 w 609600"/>
                      <a:gd name="connsiteY12" fmla="*/ 400401 h 579350"/>
                      <a:gd name="connsiteX13" fmla="*/ 572263 w 609600"/>
                      <a:gd name="connsiteY13" fmla="*/ 446671 h 579350"/>
                      <a:gd name="connsiteX14" fmla="*/ 297058 w 609600"/>
                      <a:gd name="connsiteY14" fmla="*/ 446671 h 579350"/>
                      <a:gd name="connsiteX15" fmla="*/ 297058 w 609600"/>
                      <a:gd name="connsiteY15" fmla="*/ 445067 h 579350"/>
                      <a:gd name="connsiteX16" fmla="*/ 286176 w 609600"/>
                      <a:gd name="connsiteY16" fmla="*/ 434184 h 579350"/>
                      <a:gd name="connsiteX17" fmla="*/ 194082 w 609600"/>
                      <a:gd name="connsiteY17" fmla="*/ 434184 h 579350"/>
                      <a:gd name="connsiteX18" fmla="*/ 183200 w 609600"/>
                      <a:gd name="connsiteY18" fmla="*/ 445067 h 579350"/>
                      <a:gd name="connsiteX19" fmla="*/ 183200 w 609600"/>
                      <a:gd name="connsiteY19" fmla="*/ 446671 h 579350"/>
                      <a:gd name="connsiteX20" fmla="*/ 94485 w 609600"/>
                      <a:gd name="connsiteY20" fmla="*/ 446671 h 579350"/>
                      <a:gd name="connsiteX21" fmla="*/ 83603 w 609600"/>
                      <a:gd name="connsiteY21" fmla="*/ 457553 h 579350"/>
                      <a:gd name="connsiteX22" fmla="*/ 94485 w 609600"/>
                      <a:gd name="connsiteY22" fmla="*/ 468435 h 579350"/>
                      <a:gd name="connsiteX23" fmla="*/ 183200 w 609600"/>
                      <a:gd name="connsiteY23" fmla="*/ 468435 h 579350"/>
                      <a:gd name="connsiteX24" fmla="*/ 183200 w 609600"/>
                      <a:gd name="connsiteY24" fmla="*/ 511347 h 579350"/>
                      <a:gd name="connsiteX25" fmla="*/ 94454 w 609600"/>
                      <a:gd name="connsiteY25" fmla="*/ 511347 h 579350"/>
                      <a:gd name="connsiteX26" fmla="*/ 83571 w 609600"/>
                      <a:gd name="connsiteY26" fmla="*/ 522230 h 579350"/>
                      <a:gd name="connsiteX27" fmla="*/ 94454 w 609600"/>
                      <a:gd name="connsiteY27" fmla="*/ 533112 h 579350"/>
                      <a:gd name="connsiteX28" fmla="*/ 183200 w 609600"/>
                      <a:gd name="connsiteY28" fmla="*/ 533112 h 579350"/>
                      <a:gd name="connsiteX29" fmla="*/ 183200 w 609600"/>
                      <a:gd name="connsiteY29" fmla="*/ 564738 h 579350"/>
                      <a:gd name="connsiteX30" fmla="*/ 188620 w 609600"/>
                      <a:gd name="connsiteY30" fmla="*/ 574153 h 579350"/>
                      <a:gd name="connsiteX31" fmla="*/ 199492 w 609600"/>
                      <a:gd name="connsiteY31" fmla="*/ 574186 h 579350"/>
                      <a:gd name="connsiteX32" fmla="*/ 240129 w 609600"/>
                      <a:gd name="connsiteY32" fmla="*/ 550923 h 579350"/>
                      <a:gd name="connsiteX33" fmla="*/ 280767 w 609600"/>
                      <a:gd name="connsiteY33" fmla="*/ 574186 h 579350"/>
                      <a:gd name="connsiteX34" fmla="*/ 286176 w 609600"/>
                      <a:gd name="connsiteY34" fmla="*/ 575620 h 579350"/>
                      <a:gd name="connsiteX35" fmla="*/ 291638 w 609600"/>
                      <a:gd name="connsiteY35" fmla="*/ 574153 h 579350"/>
                      <a:gd name="connsiteX36" fmla="*/ 297058 w 609600"/>
                      <a:gd name="connsiteY36" fmla="*/ 564738 h 579350"/>
                      <a:gd name="connsiteX37" fmla="*/ 297058 w 609600"/>
                      <a:gd name="connsiteY37" fmla="*/ 533133 h 579350"/>
                      <a:gd name="connsiteX38" fmla="*/ 572275 w 609600"/>
                      <a:gd name="connsiteY38" fmla="*/ 533133 h 579350"/>
                      <a:gd name="connsiteX39" fmla="*/ 609579 w 609600"/>
                      <a:gd name="connsiteY39" fmla="*/ 579350 h 579350"/>
                      <a:gd name="connsiteX40" fmla="*/ 89480 w 609600"/>
                      <a:gd name="connsiteY40" fmla="*/ 579350 h 579350"/>
                      <a:gd name="connsiteX41" fmla="*/ 0 w 609600"/>
                      <a:gd name="connsiteY41" fmla="*/ 489881 h 579350"/>
                      <a:gd name="connsiteX42" fmla="*/ 26047 w 609600"/>
                      <a:gd name="connsiteY42" fmla="*/ 426554 h 579350"/>
                      <a:gd name="connsiteX43" fmla="*/ 89480 w 609600"/>
                      <a:gd name="connsiteY43" fmla="*/ 400401 h 579350"/>
                      <a:gd name="connsiteX44" fmla="*/ 386315 w 609600"/>
                      <a:gd name="connsiteY44" fmla="*/ 163715 h 579350"/>
                      <a:gd name="connsiteX45" fmla="*/ 436156 w 609600"/>
                      <a:gd name="connsiteY45" fmla="*/ 185608 h 579350"/>
                      <a:gd name="connsiteX46" fmla="*/ 436156 w 609600"/>
                      <a:gd name="connsiteY46" fmla="*/ 378636 h 579350"/>
                      <a:gd name="connsiteX47" fmla="*/ 388100 w 609600"/>
                      <a:gd name="connsiteY47" fmla="*/ 378636 h 579350"/>
                      <a:gd name="connsiteX48" fmla="*/ 507495 w 609600"/>
                      <a:gd name="connsiteY48" fmla="*/ 162710 h 579350"/>
                      <a:gd name="connsiteX49" fmla="*/ 509291 w 609600"/>
                      <a:gd name="connsiteY49" fmla="*/ 378637 h 579350"/>
                      <a:gd name="connsiteX50" fmla="*/ 457920 w 609600"/>
                      <a:gd name="connsiteY50" fmla="*/ 378637 h 579350"/>
                      <a:gd name="connsiteX51" fmla="*/ 457920 w 609600"/>
                      <a:gd name="connsiteY51" fmla="*/ 185478 h 579350"/>
                      <a:gd name="connsiteX52" fmla="*/ 445603 w 609600"/>
                      <a:gd name="connsiteY52" fmla="*/ 5760 h 579350"/>
                      <a:gd name="connsiteX53" fmla="*/ 503986 w 609600"/>
                      <a:gd name="connsiteY53" fmla="*/ 140304 h 579350"/>
                      <a:gd name="connsiteX54" fmla="*/ 446825 w 609600"/>
                      <a:gd name="connsiteY54" fmla="*/ 166510 h 579350"/>
                      <a:gd name="connsiteX55" fmla="*/ 389453 w 609600"/>
                      <a:gd name="connsiteY55" fmla="*/ 141279 h 579350"/>
                      <a:gd name="connsiteX56" fmla="*/ 268248 w 609600"/>
                      <a:gd name="connsiteY56" fmla="*/ 0 h 579350"/>
                      <a:gd name="connsiteX57" fmla="*/ 305570 w 609600"/>
                      <a:gd name="connsiteY57" fmla="*/ 0 h 579350"/>
                      <a:gd name="connsiteX58" fmla="*/ 305570 w 609600"/>
                      <a:gd name="connsiteY58" fmla="*/ 378637 h 579350"/>
                      <a:gd name="connsiteX59" fmla="*/ 268248 w 609600"/>
                      <a:gd name="connsiteY59" fmla="*/ 378637 h 579350"/>
                      <a:gd name="connsiteX60" fmla="*/ 143507 w 609600"/>
                      <a:gd name="connsiteY60" fmla="*/ 0 h 579350"/>
                      <a:gd name="connsiteX61" fmla="*/ 246484 w 609600"/>
                      <a:gd name="connsiteY61" fmla="*/ 0 h 579350"/>
                      <a:gd name="connsiteX62" fmla="*/ 246484 w 609600"/>
                      <a:gd name="connsiteY62" fmla="*/ 378637 h 579350"/>
                      <a:gd name="connsiteX63" fmla="*/ 143508 w 609600"/>
                      <a:gd name="connsiteY63" fmla="*/ 378637 h 579350"/>
                      <a:gd name="connsiteX64" fmla="*/ 143508 w 609600"/>
                      <a:gd name="connsiteY64" fmla="*/ 324265 h 579350"/>
                      <a:gd name="connsiteX65" fmla="*/ 194709 w 609600"/>
                      <a:gd name="connsiteY65" fmla="*/ 323844 h 579350"/>
                      <a:gd name="connsiteX66" fmla="*/ 205506 w 609600"/>
                      <a:gd name="connsiteY66" fmla="*/ 312876 h 579350"/>
                      <a:gd name="connsiteX67" fmla="*/ 194624 w 609600"/>
                      <a:gd name="connsiteY67" fmla="*/ 302079 h 579350"/>
                      <a:gd name="connsiteX68" fmla="*/ 194538 w 609600"/>
                      <a:gd name="connsiteY68" fmla="*/ 302079 h 579350"/>
                      <a:gd name="connsiteX69" fmla="*/ 143507 w 609600"/>
                      <a:gd name="connsiteY69" fmla="*/ 302500 h 579350"/>
                      <a:gd name="connsiteX70" fmla="*/ 143507 w 609600"/>
                      <a:gd name="connsiteY70" fmla="*/ 200364 h 579350"/>
                      <a:gd name="connsiteX71" fmla="*/ 194709 w 609600"/>
                      <a:gd name="connsiteY71" fmla="*/ 199943 h 579350"/>
                      <a:gd name="connsiteX72" fmla="*/ 205505 w 609600"/>
                      <a:gd name="connsiteY72" fmla="*/ 188976 h 579350"/>
                      <a:gd name="connsiteX73" fmla="*/ 194624 w 609600"/>
                      <a:gd name="connsiteY73" fmla="*/ 178178 h 579350"/>
                      <a:gd name="connsiteX74" fmla="*/ 194538 w 609600"/>
                      <a:gd name="connsiteY74" fmla="*/ 178178 h 579350"/>
                      <a:gd name="connsiteX75" fmla="*/ 143507 w 609600"/>
                      <a:gd name="connsiteY75" fmla="*/ 178598 h 579350"/>
                      <a:gd name="connsiteX76" fmla="*/ 143507 w 609600"/>
                      <a:gd name="connsiteY76" fmla="*/ 76472 h 579350"/>
                      <a:gd name="connsiteX77" fmla="*/ 194719 w 609600"/>
                      <a:gd name="connsiteY77" fmla="*/ 76042 h 579350"/>
                      <a:gd name="connsiteX78" fmla="*/ 205505 w 609600"/>
                      <a:gd name="connsiteY78" fmla="*/ 65064 h 579350"/>
                      <a:gd name="connsiteX79" fmla="*/ 194624 w 609600"/>
                      <a:gd name="connsiteY79" fmla="*/ 54278 h 579350"/>
                      <a:gd name="connsiteX80" fmla="*/ 194528 w 609600"/>
                      <a:gd name="connsiteY80" fmla="*/ 54278 h 579350"/>
                      <a:gd name="connsiteX81" fmla="*/ 143507 w 609600"/>
                      <a:gd name="connsiteY81" fmla="*/ 54706 h 57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09600" h="579350">
                        <a:moveTo>
                          <a:pt x="297058" y="468435"/>
                        </a:moveTo>
                        <a:lnTo>
                          <a:pt x="565295" y="468435"/>
                        </a:lnTo>
                        <a:cubicBezTo>
                          <a:pt x="562510" y="481980"/>
                          <a:pt x="562459" y="497379"/>
                          <a:pt x="565307" y="511368"/>
                        </a:cubicBezTo>
                        <a:lnTo>
                          <a:pt x="297058" y="511368"/>
                        </a:lnTo>
                        <a:close/>
                        <a:moveTo>
                          <a:pt x="204964" y="455949"/>
                        </a:moveTo>
                        <a:lnTo>
                          <a:pt x="275295" y="455949"/>
                        </a:lnTo>
                        <a:lnTo>
                          <a:pt x="275295" y="545971"/>
                        </a:lnTo>
                        <a:lnTo>
                          <a:pt x="245539" y="528935"/>
                        </a:lnTo>
                        <a:cubicBezTo>
                          <a:pt x="243859" y="527979"/>
                          <a:pt x="242000" y="527501"/>
                          <a:pt x="240129" y="527501"/>
                        </a:cubicBezTo>
                        <a:cubicBezTo>
                          <a:pt x="238259" y="527501"/>
                          <a:pt x="236399" y="527979"/>
                          <a:pt x="234720" y="528935"/>
                        </a:cubicBezTo>
                        <a:lnTo>
                          <a:pt x="204964" y="545971"/>
                        </a:lnTo>
                        <a:close/>
                        <a:moveTo>
                          <a:pt x="89480" y="400401"/>
                        </a:moveTo>
                        <a:cubicBezTo>
                          <a:pt x="288521" y="400401"/>
                          <a:pt x="305360" y="400401"/>
                          <a:pt x="609600" y="400401"/>
                        </a:cubicBezTo>
                        <a:cubicBezTo>
                          <a:pt x="593348" y="411941"/>
                          <a:pt x="580305" y="427870"/>
                          <a:pt x="572263" y="446671"/>
                        </a:cubicBezTo>
                        <a:lnTo>
                          <a:pt x="297058" y="446671"/>
                        </a:lnTo>
                        <a:lnTo>
                          <a:pt x="297058" y="445067"/>
                        </a:lnTo>
                        <a:cubicBezTo>
                          <a:pt x="297058" y="439052"/>
                          <a:pt x="292191" y="434184"/>
                          <a:pt x="286176" y="434184"/>
                        </a:cubicBezTo>
                        <a:lnTo>
                          <a:pt x="194082" y="434184"/>
                        </a:lnTo>
                        <a:cubicBezTo>
                          <a:pt x="188067" y="434184"/>
                          <a:pt x="183200" y="439052"/>
                          <a:pt x="183200" y="445067"/>
                        </a:cubicBezTo>
                        <a:lnTo>
                          <a:pt x="183200" y="446671"/>
                        </a:lnTo>
                        <a:lnTo>
                          <a:pt x="94485" y="446671"/>
                        </a:lnTo>
                        <a:cubicBezTo>
                          <a:pt x="88470" y="446671"/>
                          <a:pt x="83603" y="451538"/>
                          <a:pt x="83603" y="457553"/>
                        </a:cubicBezTo>
                        <a:cubicBezTo>
                          <a:pt x="83603" y="463568"/>
                          <a:pt x="88470" y="468435"/>
                          <a:pt x="94485" y="468435"/>
                        </a:cubicBezTo>
                        <a:lnTo>
                          <a:pt x="183200" y="468435"/>
                        </a:lnTo>
                        <a:lnTo>
                          <a:pt x="183200" y="511347"/>
                        </a:lnTo>
                        <a:lnTo>
                          <a:pt x="94454" y="511347"/>
                        </a:lnTo>
                        <a:cubicBezTo>
                          <a:pt x="88439" y="511347"/>
                          <a:pt x="83571" y="516215"/>
                          <a:pt x="83571" y="522230"/>
                        </a:cubicBezTo>
                        <a:cubicBezTo>
                          <a:pt x="83571" y="528245"/>
                          <a:pt x="88439" y="533112"/>
                          <a:pt x="94454" y="533112"/>
                        </a:cubicBezTo>
                        <a:lnTo>
                          <a:pt x="183200" y="533112"/>
                        </a:lnTo>
                        <a:lnTo>
                          <a:pt x="183200" y="564738"/>
                        </a:lnTo>
                        <a:cubicBezTo>
                          <a:pt x="183200" y="568616"/>
                          <a:pt x="185261" y="572208"/>
                          <a:pt x="188620" y="574153"/>
                        </a:cubicBezTo>
                        <a:cubicBezTo>
                          <a:pt x="191977" y="576098"/>
                          <a:pt x="196112" y="576098"/>
                          <a:pt x="199492" y="574186"/>
                        </a:cubicBezTo>
                        <a:lnTo>
                          <a:pt x="240129" y="550923"/>
                        </a:lnTo>
                        <a:lnTo>
                          <a:pt x="280767" y="574186"/>
                        </a:lnTo>
                        <a:cubicBezTo>
                          <a:pt x="282446" y="575142"/>
                          <a:pt x="284306" y="575620"/>
                          <a:pt x="286176" y="575620"/>
                        </a:cubicBezTo>
                        <a:cubicBezTo>
                          <a:pt x="288057" y="575620"/>
                          <a:pt x="289949" y="575130"/>
                          <a:pt x="291638" y="574153"/>
                        </a:cubicBezTo>
                        <a:cubicBezTo>
                          <a:pt x="294997" y="572208"/>
                          <a:pt x="297058" y="568616"/>
                          <a:pt x="297058" y="564738"/>
                        </a:cubicBezTo>
                        <a:lnTo>
                          <a:pt x="297058" y="533133"/>
                        </a:lnTo>
                        <a:lnTo>
                          <a:pt x="572275" y="533133"/>
                        </a:lnTo>
                        <a:cubicBezTo>
                          <a:pt x="580312" y="551911"/>
                          <a:pt x="593351" y="567812"/>
                          <a:pt x="609579" y="579350"/>
                        </a:cubicBezTo>
                        <a:lnTo>
                          <a:pt x="89480" y="579350"/>
                        </a:lnTo>
                        <a:cubicBezTo>
                          <a:pt x="40138" y="579350"/>
                          <a:pt x="0" y="539212"/>
                          <a:pt x="0" y="489881"/>
                        </a:cubicBezTo>
                        <a:cubicBezTo>
                          <a:pt x="0" y="465843"/>
                          <a:pt x="9267" y="443334"/>
                          <a:pt x="26047" y="426554"/>
                        </a:cubicBezTo>
                        <a:cubicBezTo>
                          <a:pt x="43135" y="409689"/>
                          <a:pt x="65665" y="400401"/>
                          <a:pt x="89480" y="400401"/>
                        </a:cubicBezTo>
                        <a:close/>
                        <a:moveTo>
                          <a:pt x="386315" y="163715"/>
                        </a:moveTo>
                        <a:lnTo>
                          <a:pt x="436156" y="185608"/>
                        </a:lnTo>
                        <a:lnTo>
                          <a:pt x="436156" y="378636"/>
                        </a:lnTo>
                        <a:lnTo>
                          <a:pt x="388100" y="378636"/>
                        </a:lnTo>
                        <a:close/>
                        <a:moveTo>
                          <a:pt x="507495" y="162710"/>
                        </a:moveTo>
                        <a:lnTo>
                          <a:pt x="509291" y="378637"/>
                        </a:lnTo>
                        <a:lnTo>
                          <a:pt x="457920" y="378637"/>
                        </a:lnTo>
                        <a:lnTo>
                          <a:pt x="457920" y="185478"/>
                        </a:lnTo>
                        <a:close/>
                        <a:moveTo>
                          <a:pt x="445603" y="5760"/>
                        </a:moveTo>
                        <a:lnTo>
                          <a:pt x="503986" y="140304"/>
                        </a:lnTo>
                        <a:lnTo>
                          <a:pt x="446825" y="166510"/>
                        </a:lnTo>
                        <a:lnTo>
                          <a:pt x="389453" y="141279"/>
                        </a:lnTo>
                        <a:close/>
                        <a:moveTo>
                          <a:pt x="268248" y="0"/>
                        </a:moveTo>
                        <a:lnTo>
                          <a:pt x="305570" y="0"/>
                        </a:lnTo>
                        <a:lnTo>
                          <a:pt x="305570" y="378637"/>
                        </a:lnTo>
                        <a:lnTo>
                          <a:pt x="268248" y="378637"/>
                        </a:lnTo>
                        <a:close/>
                        <a:moveTo>
                          <a:pt x="143507" y="0"/>
                        </a:moveTo>
                        <a:lnTo>
                          <a:pt x="246484" y="0"/>
                        </a:lnTo>
                        <a:lnTo>
                          <a:pt x="246484" y="378637"/>
                        </a:lnTo>
                        <a:lnTo>
                          <a:pt x="143508" y="378637"/>
                        </a:lnTo>
                        <a:lnTo>
                          <a:pt x="143508" y="324265"/>
                        </a:lnTo>
                        <a:lnTo>
                          <a:pt x="194709" y="323844"/>
                        </a:lnTo>
                        <a:cubicBezTo>
                          <a:pt x="200724" y="323791"/>
                          <a:pt x="205559" y="318881"/>
                          <a:pt x="205506" y="312876"/>
                        </a:cubicBezTo>
                        <a:cubicBezTo>
                          <a:pt x="205453" y="306893"/>
                          <a:pt x="200596" y="302079"/>
                          <a:pt x="194624" y="302079"/>
                        </a:cubicBezTo>
                        <a:cubicBezTo>
                          <a:pt x="194591" y="302079"/>
                          <a:pt x="194560" y="302079"/>
                          <a:pt x="194538" y="302079"/>
                        </a:cubicBezTo>
                        <a:lnTo>
                          <a:pt x="143507" y="302500"/>
                        </a:lnTo>
                        <a:lnTo>
                          <a:pt x="143507" y="200364"/>
                        </a:lnTo>
                        <a:lnTo>
                          <a:pt x="194709" y="199943"/>
                        </a:lnTo>
                        <a:cubicBezTo>
                          <a:pt x="200724" y="199890"/>
                          <a:pt x="205559" y="194980"/>
                          <a:pt x="205505" y="188976"/>
                        </a:cubicBezTo>
                        <a:cubicBezTo>
                          <a:pt x="205453" y="182992"/>
                          <a:pt x="200596" y="178178"/>
                          <a:pt x="194624" y="178178"/>
                        </a:cubicBezTo>
                        <a:cubicBezTo>
                          <a:pt x="194591" y="178178"/>
                          <a:pt x="194560" y="178178"/>
                          <a:pt x="194538" y="178178"/>
                        </a:cubicBezTo>
                        <a:lnTo>
                          <a:pt x="143507" y="178598"/>
                        </a:lnTo>
                        <a:lnTo>
                          <a:pt x="143507" y="76472"/>
                        </a:lnTo>
                        <a:lnTo>
                          <a:pt x="194719" y="76042"/>
                        </a:lnTo>
                        <a:cubicBezTo>
                          <a:pt x="200724" y="75988"/>
                          <a:pt x="205559" y="71079"/>
                          <a:pt x="205505" y="65064"/>
                        </a:cubicBezTo>
                        <a:cubicBezTo>
                          <a:pt x="205453" y="59092"/>
                          <a:pt x="200596" y="54278"/>
                          <a:pt x="194624" y="54278"/>
                        </a:cubicBezTo>
                        <a:cubicBezTo>
                          <a:pt x="194591" y="54278"/>
                          <a:pt x="194560" y="54278"/>
                          <a:pt x="194528" y="54278"/>
                        </a:cubicBezTo>
                        <a:lnTo>
                          <a:pt x="143507" y="54706"/>
                        </a:lnTo>
                        <a:close/>
                      </a:path>
                    </a:pathLst>
                  </a:custGeom>
                  <a:solidFill>
                    <a:schemeClr val="bg1"/>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grpSp>
            <p:grpSp>
              <p:nvGrpSpPr>
                <p:cNvPr id="114" name="Group 113">
                  <a:extLst>
                    <a:ext uri="{FF2B5EF4-FFF2-40B4-BE49-F238E27FC236}">
                      <a16:creationId xmlns:a16="http://schemas.microsoft.com/office/drawing/2014/main" id="{40D1E9C2-22BA-3E0A-41F1-B7D3E517CEE7}"/>
                    </a:ext>
                  </a:extLst>
                </p:cNvPr>
                <p:cNvGrpSpPr/>
                <p:nvPr/>
              </p:nvGrpSpPr>
              <p:grpSpPr>
                <a:xfrm>
                  <a:off x="5337358" y="4832718"/>
                  <a:ext cx="442487" cy="442487"/>
                  <a:chOff x="5337358" y="4832718"/>
                  <a:chExt cx="442487" cy="442487"/>
                </a:xfrm>
              </p:grpSpPr>
              <p:grpSp>
                <p:nvGrpSpPr>
                  <p:cNvPr id="120" name="Group 119">
                    <a:extLst>
                      <a:ext uri="{FF2B5EF4-FFF2-40B4-BE49-F238E27FC236}">
                        <a16:creationId xmlns:a16="http://schemas.microsoft.com/office/drawing/2014/main" id="{A91726D2-4EEF-E17B-F45F-6B522538FD4C}"/>
                      </a:ext>
                    </a:extLst>
                  </p:cNvPr>
                  <p:cNvGrpSpPr/>
                  <p:nvPr/>
                </p:nvGrpSpPr>
                <p:grpSpPr>
                  <a:xfrm>
                    <a:off x="5337358" y="4832718"/>
                    <a:ext cx="442487" cy="442487"/>
                    <a:chOff x="4727788" y="2245095"/>
                    <a:chExt cx="502812" cy="502812"/>
                  </a:xfrm>
                </p:grpSpPr>
                <p:sp>
                  <p:nvSpPr>
                    <p:cNvPr id="122" name="Oval 121">
                      <a:extLst>
                        <a:ext uri="{FF2B5EF4-FFF2-40B4-BE49-F238E27FC236}">
                          <a16:creationId xmlns:a16="http://schemas.microsoft.com/office/drawing/2014/main" id="{8FCF2E76-9D91-708A-A9BD-C4673650C6D3}"/>
                        </a:ext>
                      </a:extLst>
                    </p:cNvPr>
                    <p:cNvSpPr/>
                    <p:nvPr/>
                  </p:nvSpPr>
                  <p:spPr>
                    <a:xfrm>
                      <a:off x="4727788" y="2245095"/>
                      <a:ext cx="502812" cy="502812"/>
                    </a:xfrm>
                    <a:prstGeom prst="ellipse">
                      <a:avLst/>
                    </a:prstGeom>
                    <a:solidFill>
                      <a:schemeClr val="bg1"/>
                    </a:solidFill>
                    <a:ln w="6350">
                      <a:solidFill>
                        <a:srgbClr val="00C9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23" name="Oval 122">
                      <a:extLst>
                        <a:ext uri="{FF2B5EF4-FFF2-40B4-BE49-F238E27FC236}">
                          <a16:creationId xmlns:a16="http://schemas.microsoft.com/office/drawing/2014/main" id="{134E5B6F-BC9D-B91C-09C8-8363FC046F20}"/>
                        </a:ext>
                      </a:extLst>
                    </p:cNvPr>
                    <p:cNvSpPr/>
                    <p:nvPr/>
                  </p:nvSpPr>
                  <p:spPr>
                    <a:xfrm>
                      <a:off x="4774658" y="2291965"/>
                      <a:ext cx="409073" cy="409073"/>
                    </a:xfrm>
                    <a:prstGeom prst="ellipse">
                      <a:avLst/>
                    </a:prstGeom>
                    <a:solidFill>
                      <a:srgbClr val="00C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21" name="Freeform: Shape 120">
                    <a:extLst>
                      <a:ext uri="{FF2B5EF4-FFF2-40B4-BE49-F238E27FC236}">
                        <a16:creationId xmlns:a16="http://schemas.microsoft.com/office/drawing/2014/main" id="{5B2D2913-CE78-CC80-56ED-2207724C735B}"/>
                      </a:ext>
                    </a:extLst>
                  </p:cNvPr>
                  <p:cNvSpPr/>
                  <p:nvPr/>
                </p:nvSpPr>
                <p:spPr>
                  <a:xfrm>
                    <a:off x="5465959" y="4959300"/>
                    <a:ext cx="185284" cy="189322"/>
                  </a:xfrm>
                  <a:custGeom>
                    <a:avLst/>
                    <a:gdLst>
                      <a:gd name="connsiteX0" fmla="*/ 307738 w 818892"/>
                      <a:gd name="connsiteY0" fmla="*/ 297130 h 836741"/>
                      <a:gd name="connsiteX1" fmla="*/ 317784 w 818892"/>
                      <a:gd name="connsiteY1" fmla="*/ 287084 h 836741"/>
                      <a:gd name="connsiteX2" fmla="*/ 327830 w 818892"/>
                      <a:gd name="connsiteY2" fmla="*/ 297130 h 836741"/>
                      <a:gd name="connsiteX3" fmla="*/ 327830 w 818892"/>
                      <a:gd name="connsiteY3" fmla="*/ 304162 h 836741"/>
                      <a:gd name="connsiteX4" fmla="*/ 332704 w 818892"/>
                      <a:gd name="connsiteY4" fmla="*/ 305613 h 836741"/>
                      <a:gd name="connsiteX5" fmla="*/ 355847 w 818892"/>
                      <a:gd name="connsiteY5" fmla="*/ 338541 h 836741"/>
                      <a:gd name="connsiteX6" fmla="*/ 345801 w 818892"/>
                      <a:gd name="connsiteY6" fmla="*/ 348587 h 836741"/>
                      <a:gd name="connsiteX7" fmla="*/ 335755 w 818892"/>
                      <a:gd name="connsiteY7" fmla="*/ 338541 h 836741"/>
                      <a:gd name="connsiteX8" fmla="*/ 325783 w 818892"/>
                      <a:gd name="connsiteY8" fmla="*/ 324439 h 836741"/>
                      <a:gd name="connsiteX9" fmla="*/ 317784 w 818892"/>
                      <a:gd name="connsiteY9" fmla="*/ 323063 h 836741"/>
                      <a:gd name="connsiteX10" fmla="*/ 309784 w 818892"/>
                      <a:gd name="connsiteY10" fmla="*/ 324439 h 836741"/>
                      <a:gd name="connsiteX11" fmla="*/ 299812 w 818892"/>
                      <a:gd name="connsiteY11" fmla="*/ 338541 h 836741"/>
                      <a:gd name="connsiteX12" fmla="*/ 319867 w 818892"/>
                      <a:gd name="connsiteY12" fmla="*/ 354429 h 836741"/>
                      <a:gd name="connsiteX13" fmla="*/ 355846 w 818892"/>
                      <a:gd name="connsiteY13" fmla="*/ 390073 h 836741"/>
                      <a:gd name="connsiteX14" fmla="*/ 332703 w 818892"/>
                      <a:gd name="connsiteY14" fmla="*/ 423001 h 836741"/>
                      <a:gd name="connsiteX15" fmla="*/ 327829 w 818892"/>
                      <a:gd name="connsiteY15" fmla="*/ 424453 h 836741"/>
                      <a:gd name="connsiteX16" fmla="*/ 327829 w 818892"/>
                      <a:gd name="connsiteY16" fmla="*/ 431484 h 836741"/>
                      <a:gd name="connsiteX17" fmla="*/ 317783 w 818892"/>
                      <a:gd name="connsiteY17" fmla="*/ 441530 h 836741"/>
                      <a:gd name="connsiteX18" fmla="*/ 307737 w 818892"/>
                      <a:gd name="connsiteY18" fmla="*/ 431484 h 836741"/>
                      <a:gd name="connsiteX19" fmla="*/ 307737 w 818892"/>
                      <a:gd name="connsiteY19" fmla="*/ 424453 h 836741"/>
                      <a:gd name="connsiteX20" fmla="*/ 302863 w 818892"/>
                      <a:gd name="connsiteY20" fmla="*/ 423001 h 836741"/>
                      <a:gd name="connsiteX21" fmla="*/ 279720 w 818892"/>
                      <a:gd name="connsiteY21" fmla="*/ 390073 h 836741"/>
                      <a:gd name="connsiteX22" fmla="*/ 289766 w 818892"/>
                      <a:gd name="connsiteY22" fmla="*/ 380027 h 836741"/>
                      <a:gd name="connsiteX23" fmla="*/ 299812 w 818892"/>
                      <a:gd name="connsiteY23" fmla="*/ 390073 h 836741"/>
                      <a:gd name="connsiteX24" fmla="*/ 309784 w 818892"/>
                      <a:gd name="connsiteY24" fmla="*/ 404175 h 836741"/>
                      <a:gd name="connsiteX25" fmla="*/ 317783 w 818892"/>
                      <a:gd name="connsiteY25" fmla="*/ 405552 h 836741"/>
                      <a:gd name="connsiteX26" fmla="*/ 325783 w 818892"/>
                      <a:gd name="connsiteY26" fmla="*/ 404175 h 836741"/>
                      <a:gd name="connsiteX27" fmla="*/ 335755 w 818892"/>
                      <a:gd name="connsiteY27" fmla="*/ 390073 h 836741"/>
                      <a:gd name="connsiteX28" fmla="*/ 315626 w 818892"/>
                      <a:gd name="connsiteY28" fmla="*/ 374037 h 836741"/>
                      <a:gd name="connsiteX29" fmla="*/ 279721 w 818892"/>
                      <a:gd name="connsiteY29" fmla="*/ 338541 h 836741"/>
                      <a:gd name="connsiteX30" fmla="*/ 302864 w 818892"/>
                      <a:gd name="connsiteY30" fmla="*/ 305613 h 836741"/>
                      <a:gd name="connsiteX31" fmla="*/ 307738 w 818892"/>
                      <a:gd name="connsiteY31" fmla="*/ 304162 h 836741"/>
                      <a:gd name="connsiteX32" fmla="*/ 733725 w 818892"/>
                      <a:gd name="connsiteY32" fmla="*/ 625819 h 836741"/>
                      <a:gd name="connsiteX33" fmla="*/ 655553 w 818892"/>
                      <a:gd name="connsiteY33" fmla="*/ 490421 h 836741"/>
                      <a:gd name="connsiteX34" fmla="*/ 655553 w 818892"/>
                      <a:gd name="connsiteY34" fmla="*/ 490384 h 836741"/>
                      <a:gd name="connsiteX35" fmla="*/ 637210 w 818892"/>
                      <a:gd name="connsiteY35" fmla="*/ 471780 h 836741"/>
                      <a:gd name="connsiteX36" fmla="*/ 611909 w 818892"/>
                      <a:gd name="connsiteY36" fmla="*/ 465269 h 836741"/>
                      <a:gd name="connsiteX37" fmla="*/ 586609 w 818892"/>
                      <a:gd name="connsiteY37" fmla="*/ 471780 h 836741"/>
                      <a:gd name="connsiteX38" fmla="*/ 568266 w 818892"/>
                      <a:gd name="connsiteY38" fmla="*/ 490384 h 836741"/>
                      <a:gd name="connsiteX39" fmla="*/ 568266 w 818892"/>
                      <a:gd name="connsiteY39" fmla="*/ 490421 h 836741"/>
                      <a:gd name="connsiteX40" fmla="*/ 458766 w 818892"/>
                      <a:gd name="connsiteY40" fmla="*/ 680064 h 836741"/>
                      <a:gd name="connsiteX41" fmla="*/ 458394 w 818892"/>
                      <a:gd name="connsiteY41" fmla="*/ 680733 h 836741"/>
                      <a:gd name="connsiteX42" fmla="*/ 411922 w 818892"/>
                      <a:gd name="connsiteY42" fmla="*/ 761212 h 836741"/>
                      <a:gd name="connsiteX43" fmla="*/ 404965 w 818892"/>
                      <a:gd name="connsiteY43" fmla="*/ 786401 h 836741"/>
                      <a:gd name="connsiteX44" fmla="*/ 411922 w 818892"/>
                      <a:gd name="connsiteY44" fmla="*/ 811627 h 836741"/>
                      <a:gd name="connsiteX45" fmla="*/ 430229 w 818892"/>
                      <a:gd name="connsiteY45" fmla="*/ 830230 h 836741"/>
                      <a:gd name="connsiteX46" fmla="*/ 430266 w 818892"/>
                      <a:gd name="connsiteY46" fmla="*/ 830230 h 836741"/>
                      <a:gd name="connsiteX47" fmla="*/ 455566 w 818892"/>
                      <a:gd name="connsiteY47" fmla="*/ 836741 h 836741"/>
                      <a:gd name="connsiteX48" fmla="*/ 768291 w 818892"/>
                      <a:gd name="connsiteY48" fmla="*/ 836741 h 836741"/>
                      <a:gd name="connsiteX49" fmla="*/ 793591 w 818892"/>
                      <a:gd name="connsiteY49" fmla="*/ 830230 h 836741"/>
                      <a:gd name="connsiteX50" fmla="*/ 793629 w 818892"/>
                      <a:gd name="connsiteY50" fmla="*/ 830230 h 836741"/>
                      <a:gd name="connsiteX51" fmla="*/ 811934 w 818892"/>
                      <a:gd name="connsiteY51" fmla="*/ 811627 h 836741"/>
                      <a:gd name="connsiteX52" fmla="*/ 818892 w 818892"/>
                      <a:gd name="connsiteY52" fmla="*/ 786401 h 836741"/>
                      <a:gd name="connsiteX53" fmla="*/ 811972 w 818892"/>
                      <a:gd name="connsiteY53" fmla="*/ 761212 h 836741"/>
                      <a:gd name="connsiteX54" fmla="*/ 811935 w 818892"/>
                      <a:gd name="connsiteY54" fmla="*/ 761212 h 836741"/>
                      <a:gd name="connsiteX55" fmla="*/ 733764 w 818892"/>
                      <a:gd name="connsiteY55" fmla="*/ 625814 h 836741"/>
                      <a:gd name="connsiteX56" fmla="*/ 442279 w 818892"/>
                      <a:gd name="connsiteY56" fmla="*/ 668458 h 836741"/>
                      <a:gd name="connsiteX57" fmla="*/ 550845 w 818892"/>
                      <a:gd name="connsiteY57" fmla="*/ 480378 h 836741"/>
                      <a:gd name="connsiteX58" fmla="*/ 550882 w 818892"/>
                      <a:gd name="connsiteY58" fmla="*/ 480378 h 836741"/>
                      <a:gd name="connsiteX59" fmla="*/ 576517 w 818892"/>
                      <a:gd name="connsiteY59" fmla="*/ 454407 h 836741"/>
                      <a:gd name="connsiteX60" fmla="*/ 611120 w 818892"/>
                      <a:gd name="connsiteY60" fmla="*/ 445142 h 836741"/>
                      <a:gd name="connsiteX61" fmla="*/ 628793 w 818892"/>
                      <a:gd name="connsiteY61" fmla="*/ 376867 h 836741"/>
                      <a:gd name="connsiteX62" fmla="*/ 635565 w 818892"/>
                      <a:gd name="connsiteY62" fmla="*/ 299402 h 836741"/>
                      <a:gd name="connsiteX63" fmla="*/ 635565 w 818892"/>
                      <a:gd name="connsiteY63" fmla="*/ 91566 h 836741"/>
                      <a:gd name="connsiteX64" fmla="*/ 317782 w 818892"/>
                      <a:gd name="connsiteY64" fmla="*/ 0 h 836741"/>
                      <a:gd name="connsiteX65" fmla="*/ 0 w 818892"/>
                      <a:gd name="connsiteY65" fmla="*/ 91566 h 836741"/>
                      <a:gd name="connsiteX66" fmla="*/ 0 w 818892"/>
                      <a:gd name="connsiteY66" fmla="*/ 299364 h 836741"/>
                      <a:gd name="connsiteX67" fmla="*/ 89408 w 818892"/>
                      <a:gd name="connsiteY67" fmla="*/ 567883 h 836741"/>
                      <a:gd name="connsiteX68" fmla="*/ 317789 w 818892"/>
                      <a:gd name="connsiteY68" fmla="*/ 728541 h 836741"/>
                      <a:gd name="connsiteX69" fmla="*/ 382008 w 818892"/>
                      <a:gd name="connsiteY69" fmla="*/ 703575 h 836741"/>
                      <a:gd name="connsiteX70" fmla="*/ 442283 w 818892"/>
                      <a:gd name="connsiteY70" fmla="*/ 668415 h 836741"/>
                      <a:gd name="connsiteX71" fmla="*/ 601822 w 818892"/>
                      <a:gd name="connsiteY71" fmla="*/ 594230 h 836741"/>
                      <a:gd name="connsiteX72" fmla="*/ 611868 w 818892"/>
                      <a:gd name="connsiteY72" fmla="*/ 584184 h 836741"/>
                      <a:gd name="connsiteX73" fmla="*/ 621914 w 818892"/>
                      <a:gd name="connsiteY73" fmla="*/ 594230 h 836741"/>
                      <a:gd name="connsiteX74" fmla="*/ 621914 w 818892"/>
                      <a:gd name="connsiteY74" fmla="*/ 706149 h 836741"/>
                      <a:gd name="connsiteX75" fmla="*/ 611868 w 818892"/>
                      <a:gd name="connsiteY75" fmla="*/ 716195 h 836741"/>
                      <a:gd name="connsiteX76" fmla="*/ 601822 w 818892"/>
                      <a:gd name="connsiteY76" fmla="*/ 706149 h 836741"/>
                      <a:gd name="connsiteX77" fmla="*/ 601822 w 818892"/>
                      <a:gd name="connsiteY77" fmla="*/ 754479 h 836741"/>
                      <a:gd name="connsiteX78" fmla="*/ 611868 w 818892"/>
                      <a:gd name="connsiteY78" fmla="*/ 744433 h 836741"/>
                      <a:gd name="connsiteX79" fmla="*/ 621914 w 818892"/>
                      <a:gd name="connsiteY79" fmla="*/ 754479 h 836741"/>
                      <a:gd name="connsiteX80" fmla="*/ 621914 w 818892"/>
                      <a:gd name="connsiteY80" fmla="*/ 754516 h 836741"/>
                      <a:gd name="connsiteX81" fmla="*/ 611868 w 818892"/>
                      <a:gd name="connsiteY81" fmla="*/ 764562 h 836741"/>
                      <a:gd name="connsiteX82" fmla="*/ 601822 w 818892"/>
                      <a:gd name="connsiteY82" fmla="*/ 754516 h 836741"/>
                      <a:gd name="connsiteX83" fmla="*/ 398006 w 818892"/>
                      <a:gd name="connsiteY83" fmla="*/ 284068 h 836741"/>
                      <a:gd name="connsiteX84" fmla="*/ 317751 w 818892"/>
                      <a:gd name="connsiteY84" fmla="*/ 250841 h 836741"/>
                      <a:gd name="connsiteX85" fmla="*/ 237495 w 818892"/>
                      <a:gd name="connsiteY85" fmla="*/ 284068 h 836741"/>
                      <a:gd name="connsiteX86" fmla="*/ 204269 w 818892"/>
                      <a:gd name="connsiteY86" fmla="*/ 364323 h 836741"/>
                      <a:gd name="connsiteX87" fmla="*/ 237495 w 818892"/>
                      <a:gd name="connsiteY87" fmla="*/ 444579 h 836741"/>
                      <a:gd name="connsiteX88" fmla="*/ 317751 w 818892"/>
                      <a:gd name="connsiteY88" fmla="*/ 477805 h 836741"/>
                      <a:gd name="connsiteX89" fmla="*/ 398006 w 818892"/>
                      <a:gd name="connsiteY89" fmla="*/ 444579 h 836741"/>
                      <a:gd name="connsiteX90" fmla="*/ 431232 w 818892"/>
                      <a:gd name="connsiteY90" fmla="*/ 364323 h 836741"/>
                      <a:gd name="connsiteX91" fmla="*/ 398006 w 818892"/>
                      <a:gd name="connsiteY91" fmla="*/ 284068 h 836741"/>
                      <a:gd name="connsiteX92" fmla="*/ 317751 w 818892"/>
                      <a:gd name="connsiteY92" fmla="*/ 230749 h 836741"/>
                      <a:gd name="connsiteX93" fmla="*/ 223319 w 818892"/>
                      <a:gd name="connsiteY93" fmla="*/ 269891 h 836741"/>
                      <a:gd name="connsiteX94" fmla="*/ 184177 w 818892"/>
                      <a:gd name="connsiteY94" fmla="*/ 364323 h 836741"/>
                      <a:gd name="connsiteX95" fmla="*/ 223319 w 818892"/>
                      <a:gd name="connsiteY95" fmla="*/ 458755 h 836741"/>
                      <a:gd name="connsiteX96" fmla="*/ 317751 w 818892"/>
                      <a:gd name="connsiteY96" fmla="*/ 497897 h 836741"/>
                      <a:gd name="connsiteX97" fmla="*/ 412182 w 818892"/>
                      <a:gd name="connsiteY97" fmla="*/ 458755 h 836741"/>
                      <a:gd name="connsiteX98" fmla="*/ 451325 w 818892"/>
                      <a:gd name="connsiteY98" fmla="*/ 364323 h 836741"/>
                      <a:gd name="connsiteX99" fmla="*/ 412182 w 818892"/>
                      <a:gd name="connsiteY99" fmla="*/ 269891 h 836741"/>
                      <a:gd name="connsiteX100" fmla="*/ 317751 w 818892"/>
                      <a:gd name="connsiteY100" fmla="*/ 230749 h 836741"/>
                      <a:gd name="connsiteX101" fmla="*/ 334308 w 818892"/>
                      <a:gd name="connsiteY101" fmla="*/ 140783 h 836741"/>
                      <a:gd name="connsiteX102" fmla="*/ 293009 w 818892"/>
                      <a:gd name="connsiteY102" fmla="*/ 141527 h 836741"/>
                      <a:gd name="connsiteX103" fmla="*/ 285047 w 818892"/>
                      <a:gd name="connsiteY103" fmla="*/ 145024 h 836741"/>
                      <a:gd name="connsiteX104" fmla="*/ 281809 w 818892"/>
                      <a:gd name="connsiteY104" fmla="*/ 153173 h 836741"/>
                      <a:gd name="connsiteX105" fmla="*/ 282219 w 818892"/>
                      <a:gd name="connsiteY105" fmla="*/ 175162 h 836741"/>
                      <a:gd name="connsiteX106" fmla="*/ 274517 w 818892"/>
                      <a:gd name="connsiteY106" fmla="*/ 185060 h 836741"/>
                      <a:gd name="connsiteX107" fmla="*/ 244119 w 818892"/>
                      <a:gd name="connsiteY107" fmla="*/ 195255 h 836741"/>
                      <a:gd name="connsiteX108" fmla="*/ 215916 w 818892"/>
                      <a:gd name="connsiteY108" fmla="*/ 210621 h 836741"/>
                      <a:gd name="connsiteX109" fmla="*/ 203452 w 818892"/>
                      <a:gd name="connsiteY109" fmla="*/ 209505 h 836741"/>
                      <a:gd name="connsiteX110" fmla="*/ 188122 w 818892"/>
                      <a:gd name="connsiteY110" fmla="*/ 194696 h 836741"/>
                      <a:gd name="connsiteX111" fmla="*/ 187452 w 818892"/>
                      <a:gd name="connsiteY111" fmla="*/ 194101 h 836741"/>
                      <a:gd name="connsiteX112" fmla="*/ 187490 w 818892"/>
                      <a:gd name="connsiteY112" fmla="*/ 194064 h 836741"/>
                      <a:gd name="connsiteX113" fmla="*/ 179452 w 818892"/>
                      <a:gd name="connsiteY113" fmla="*/ 191013 h 836741"/>
                      <a:gd name="connsiteX114" fmla="*/ 171826 w 818892"/>
                      <a:gd name="connsiteY114" fmla="*/ 194138 h 836741"/>
                      <a:gd name="connsiteX115" fmla="*/ 171342 w 818892"/>
                      <a:gd name="connsiteY115" fmla="*/ 194659 h 836741"/>
                      <a:gd name="connsiteX116" fmla="*/ 171305 w 818892"/>
                      <a:gd name="connsiteY116" fmla="*/ 194622 h 836741"/>
                      <a:gd name="connsiteX117" fmla="*/ 142767 w 818892"/>
                      <a:gd name="connsiteY117" fmla="*/ 224202 h 836741"/>
                      <a:gd name="connsiteX118" fmla="*/ 139566 w 818892"/>
                      <a:gd name="connsiteY118" fmla="*/ 232388 h 836741"/>
                      <a:gd name="connsiteX119" fmla="*/ 143027 w 818892"/>
                      <a:gd name="connsiteY119" fmla="*/ 240387 h 836741"/>
                      <a:gd name="connsiteX120" fmla="*/ 158691 w 818892"/>
                      <a:gd name="connsiteY120" fmla="*/ 255493 h 836741"/>
                      <a:gd name="connsiteX121" fmla="*/ 160477 w 818892"/>
                      <a:gd name="connsiteY121" fmla="*/ 268106 h 836741"/>
                      <a:gd name="connsiteX122" fmla="*/ 146152 w 818892"/>
                      <a:gd name="connsiteY122" fmla="*/ 296829 h 836741"/>
                      <a:gd name="connsiteX123" fmla="*/ 137111 w 818892"/>
                      <a:gd name="connsiteY123" fmla="*/ 327301 h 836741"/>
                      <a:gd name="connsiteX124" fmla="*/ 127400 w 818892"/>
                      <a:gd name="connsiteY124" fmla="*/ 335599 h 836741"/>
                      <a:gd name="connsiteX125" fmla="*/ 105411 w 818892"/>
                      <a:gd name="connsiteY125" fmla="*/ 336008 h 836741"/>
                      <a:gd name="connsiteX126" fmla="*/ 97449 w 818892"/>
                      <a:gd name="connsiteY126" fmla="*/ 339505 h 836741"/>
                      <a:gd name="connsiteX127" fmla="*/ 94211 w 818892"/>
                      <a:gd name="connsiteY127" fmla="*/ 347654 h 836741"/>
                      <a:gd name="connsiteX128" fmla="*/ 94955 w 818892"/>
                      <a:gd name="connsiteY128" fmla="*/ 388061 h 836741"/>
                      <a:gd name="connsiteX129" fmla="*/ 95030 w 818892"/>
                      <a:gd name="connsiteY129" fmla="*/ 389140 h 836741"/>
                      <a:gd name="connsiteX130" fmla="*/ 94992 w 818892"/>
                      <a:gd name="connsiteY130" fmla="*/ 389140 h 836741"/>
                      <a:gd name="connsiteX131" fmla="*/ 98490 w 818892"/>
                      <a:gd name="connsiteY131" fmla="*/ 396953 h 836741"/>
                      <a:gd name="connsiteX132" fmla="*/ 106006 w 818892"/>
                      <a:gd name="connsiteY132" fmla="*/ 400190 h 836741"/>
                      <a:gd name="connsiteX133" fmla="*/ 106824 w 818892"/>
                      <a:gd name="connsiteY133" fmla="*/ 400152 h 836741"/>
                      <a:gd name="connsiteX134" fmla="*/ 106824 w 818892"/>
                      <a:gd name="connsiteY134" fmla="*/ 400190 h 836741"/>
                      <a:gd name="connsiteX135" fmla="*/ 128665 w 818892"/>
                      <a:gd name="connsiteY135" fmla="*/ 399781 h 836741"/>
                      <a:gd name="connsiteX136" fmla="*/ 138563 w 818892"/>
                      <a:gd name="connsiteY136" fmla="*/ 407483 h 836741"/>
                      <a:gd name="connsiteX137" fmla="*/ 148757 w 818892"/>
                      <a:gd name="connsiteY137" fmla="*/ 437881 h 836741"/>
                      <a:gd name="connsiteX138" fmla="*/ 164124 w 818892"/>
                      <a:gd name="connsiteY138" fmla="*/ 466084 h 836741"/>
                      <a:gd name="connsiteX139" fmla="*/ 163008 w 818892"/>
                      <a:gd name="connsiteY139" fmla="*/ 478548 h 836741"/>
                      <a:gd name="connsiteX140" fmla="*/ 148199 w 818892"/>
                      <a:gd name="connsiteY140" fmla="*/ 493878 h 836741"/>
                      <a:gd name="connsiteX141" fmla="*/ 147604 w 818892"/>
                      <a:gd name="connsiteY141" fmla="*/ 494547 h 836741"/>
                      <a:gd name="connsiteX142" fmla="*/ 147567 w 818892"/>
                      <a:gd name="connsiteY142" fmla="*/ 494547 h 836741"/>
                      <a:gd name="connsiteX143" fmla="*/ 144516 w 818892"/>
                      <a:gd name="connsiteY143" fmla="*/ 502583 h 836741"/>
                      <a:gd name="connsiteX144" fmla="*/ 147604 w 818892"/>
                      <a:gd name="connsiteY144" fmla="*/ 510211 h 836741"/>
                      <a:gd name="connsiteX145" fmla="*/ 148125 w 818892"/>
                      <a:gd name="connsiteY145" fmla="*/ 510695 h 836741"/>
                      <a:gd name="connsiteX146" fmla="*/ 148088 w 818892"/>
                      <a:gd name="connsiteY146" fmla="*/ 510732 h 836741"/>
                      <a:gd name="connsiteX147" fmla="*/ 177667 w 818892"/>
                      <a:gd name="connsiteY147" fmla="*/ 539270 h 836741"/>
                      <a:gd name="connsiteX148" fmla="*/ 185853 w 818892"/>
                      <a:gd name="connsiteY148" fmla="*/ 542469 h 836741"/>
                      <a:gd name="connsiteX149" fmla="*/ 193852 w 818892"/>
                      <a:gd name="connsiteY149" fmla="*/ 539010 h 836741"/>
                      <a:gd name="connsiteX150" fmla="*/ 208958 w 818892"/>
                      <a:gd name="connsiteY150" fmla="*/ 523346 h 836741"/>
                      <a:gd name="connsiteX151" fmla="*/ 221571 w 818892"/>
                      <a:gd name="connsiteY151" fmla="*/ 521560 h 836741"/>
                      <a:gd name="connsiteX152" fmla="*/ 250295 w 818892"/>
                      <a:gd name="connsiteY152" fmla="*/ 535885 h 836741"/>
                      <a:gd name="connsiteX153" fmla="*/ 280767 w 818892"/>
                      <a:gd name="connsiteY153" fmla="*/ 544926 h 836741"/>
                      <a:gd name="connsiteX154" fmla="*/ 289064 w 818892"/>
                      <a:gd name="connsiteY154" fmla="*/ 554637 h 836741"/>
                      <a:gd name="connsiteX155" fmla="*/ 289474 w 818892"/>
                      <a:gd name="connsiteY155" fmla="*/ 576626 h 836741"/>
                      <a:gd name="connsiteX156" fmla="*/ 292971 w 818892"/>
                      <a:gd name="connsiteY156" fmla="*/ 584588 h 836741"/>
                      <a:gd name="connsiteX157" fmla="*/ 301120 w 818892"/>
                      <a:gd name="connsiteY157" fmla="*/ 587825 h 836741"/>
                      <a:gd name="connsiteX158" fmla="*/ 342419 w 818892"/>
                      <a:gd name="connsiteY158" fmla="*/ 587081 h 836741"/>
                      <a:gd name="connsiteX159" fmla="*/ 350381 w 818892"/>
                      <a:gd name="connsiteY159" fmla="*/ 583583 h 836741"/>
                      <a:gd name="connsiteX160" fmla="*/ 353618 w 818892"/>
                      <a:gd name="connsiteY160" fmla="*/ 575435 h 836741"/>
                      <a:gd name="connsiteX161" fmla="*/ 353209 w 818892"/>
                      <a:gd name="connsiteY161" fmla="*/ 553446 h 836741"/>
                      <a:gd name="connsiteX162" fmla="*/ 360911 w 818892"/>
                      <a:gd name="connsiteY162" fmla="*/ 543549 h 836741"/>
                      <a:gd name="connsiteX163" fmla="*/ 391309 w 818892"/>
                      <a:gd name="connsiteY163" fmla="*/ 533354 h 836741"/>
                      <a:gd name="connsiteX164" fmla="*/ 419512 w 818892"/>
                      <a:gd name="connsiteY164" fmla="*/ 517987 h 836741"/>
                      <a:gd name="connsiteX165" fmla="*/ 431976 w 818892"/>
                      <a:gd name="connsiteY165" fmla="*/ 519104 h 836741"/>
                      <a:gd name="connsiteX166" fmla="*/ 447827 w 818892"/>
                      <a:gd name="connsiteY166" fmla="*/ 534396 h 836741"/>
                      <a:gd name="connsiteX167" fmla="*/ 456012 w 818892"/>
                      <a:gd name="connsiteY167" fmla="*/ 537595 h 836741"/>
                      <a:gd name="connsiteX168" fmla="*/ 464012 w 818892"/>
                      <a:gd name="connsiteY168" fmla="*/ 534135 h 836741"/>
                      <a:gd name="connsiteX169" fmla="*/ 492214 w 818892"/>
                      <a:gd name="connsiteY169" fmla="*/ 504890 h 836741"/>
                      <a:gd name="connsiteX170" fmla="*/ 492810 w 818892"/>
                      <a:gd name="connsiteY170" fmla="*/ 504221 h 836741"/>
                      <a:gd name="connsiteX171" fmla="*/ 492847 w 818892"/>
                      <a:gd name="connsiteY171" fmla="*/ 504258 h 836741"/>
                      <a:gd name="connsiteX172" fmla="*/ 495898 w 818892"/>
                      <a:gd name="connsiteY172" fmla="*/ 496222 h 836741"/>
                      <a:gd name="connsiteX173" fmla="*/ 492773 w 818892"/>
                      <a:gd name="connsiteY173" fmla="*/ 488594 h 836741"/>
                      <a:gd name="connsiteX174" fmla="*/ 492252 w 818892"/>
                      <a:gd name="connsiteY174" fmla="*/ 488110 h 836741"/>
                      <a:gd name="connsiteX175" fmla="*/ 492289 w 818892"/>
                      <a:gd name="connsiteY175" fmla="*/ 488073 h 836741"/>
                      <a:gd name="connsiteX176" fmla="*/ 476773 w 818892"/>
                      <a:gd name="connsiteY176" fmla="*/ 473116 h 836741"/>
                      <a:gd name="connsiteX177" fmla="*/ 474987 w 818892"/>
                      <a:gd name="connsiteY177" fmla="*/ 460503 h 836741"/>
                      <a:gd name="connsiteX178" fmla="*/ 489312 w 818892"/>
                      <a:gd name="connsiteY178" fmla="*/ 431779 h 836741"/>
                      <a:gd name="connsiteX179" fmla="*/ 498353 w 818892"/>
                      <a:gd name="connsiteY179" fmla="*/ 401270 h 836741"/>
                      <a:gd name="connsiteX180" fmla="*/ 508064 w 818892"/>
                      <a:gd name="connsiteY180" fmla="*/ 392973 h 836741"/>
                      <a:gd name="connsiteX181" fmla="*/ 530053 w 818892"/>
                      <a:gd name="connsiteY181" fmla="*/ 392563 h 836741"/>
                      <a:gd name="connsiteX182" fmla="*/ 538016 w 818892"/>
                      <a:gd name="connsiteY182" fmla="*/ 389066 h 836741"/>
                      <a:gd name="connsiteX183" fmla="*/ 541253 w 818892"/>
                      <a:gd name="connsiteY183" fmla="*/ 380918 h 836741"/>
                      <a:gd name="connsiteX184" fmla="*/ 540509 w 818892"/>
                      <a:gd name="connsiteY184" fmla="*/ 339618 h 836741"/>
                      <a:gd name="connsiteX185" fmla="*/ 537011 w 818892"/>
                      <a:gd name="connsiteY185" fmla="*/ 331655 h 836741"/>
                      <a:gd name="connsiteX186" fmla="*/ 528863 w 818892"/>
                      <a:gd name="connsiteY186" fmla="*/ 328419 h 836741"/>
                      <a:gd name="connsiteX187" fmla="*/ 506873 w 818892"/>
                      <a:gd name="connsiteY187" fmla="*/ 328828 h 836741"/>
                      <a:gd name="connsiteX188" fmla="*/ 496976 w 818892"/>
                      <a:gd name="connsiteY188" fmla="*/ 321126 h 836741"/>
                      <a:gd name="connsiteX189" fmla="*/ 486781 w 818892"/>
                      <a:gd name="connsiteY189" fmla="*/ 290728 h 836741"/>
                      <a:gd name="connsiteX190" fmla="*/ 471415 w 818892"/>
                      <a:gd name="connsiteY190" fmla="*/ 262526 h 836741"/>
                      <a:gd name="connsiteX191" fmla="*/ 472531 w 818892"/>
                      <a:gd name="connsiteY191" fmla="*/ 250061 h 836741"/>
                      <a:gd name="connsiteX192" fmla="*/ 487823 w 818892"/>
                      <a:gd name="connsiteY192" fmla="*/ 234211 h 836741"/>
                      <a:gd name="connsiteX193" fmla="*/ 491023 w 818892"/>
                      <a:gd name="connsiteY193" fmla="*/ 226025 h 836741"/>
                      <a:gd name="connsiteX194" fmla="*/ 487563 w 818892"/>
                      <a:gd name="connsiteY194" fmla="*/ 218026 h 836741"/>
                      <a:gd name="connsiteX195" fmla="*/ 458319 w 818892"/>
                      <a:gd name="connsiteY195" fmla="*/ 189823 h 836741"/>
                      <a:gd name="connsiteX196" fmla="*/ 457649 w 818892"/>
                      <a:gd name="connsiteY196" fmla="*/ 189228 h 836741"/>
                      <a:gd name="connsiteX197" fmla="*/ 457686 w 818892"/>
                      <a:gd name="connsiteY197" fmla="*/ 189191 h 836741"/>
                      <a:gd name="connsiteX198" fmla="*/ 449649 w 818892"/>
                      <a:gd name="connsiteY198" fmla="*/ 186140 h 836741"/>
                      <a:gd name="connsiteX199" fmla="*/ 442021 w 818892"/>
                      <a:gd name="connsiteY199" fmla="*/ 189265 h 836741"/>
                      <a:gd name="connsiteX200" fmla="*/ 441539 w 818892"/>
                      <a:gd name="connsiteY200" fmla="*/ 189786 h 836741"/>
                      <a:gd name="connsiteX201" fmla="*/ 441500 w 818892"/>
                      <a:gd name="connsiteY201" fmla="*/ 189749 h 836741"/>
                      <a:gd name="connsiteX202" fmla="*/ 426543 w 818892"/>
                      <a:gd name="connsiteY202" fmla="*/ 205264 h 836741"/>
                      <a:gd name="connsiteX203" fmla="*/ 413930 w 818892"/>
                      <a:gd name="connsiteY203" fmla="*/ 207050 h 836741"/>
                      <a:gd name="connsiteX204" fmla="*/ 385207 w 818892"/>
                      <a:gd name="connsiteY204" fmla="*/ 192726 h 836741"/>
                      <a:gd name="connsiteX205" fmla="*/ 354697 w 818892"/>
                      <a:gd name="connsiteY205" fmla="*/ 183684 h 836741"/>
                      <a:gd name="connsiteX206" fmla="*/ 346401 w 818892"/>
                      <a:gd name="connsiteY206" fmla="*/ 173973 h 836741"/>
                      <a:gd name="connsiteX207" fmla="*/ 345991 w 818892"/>
                      <a:gd name="connsiteY207" fmla="*/ 151983 h 836741"/>
                      <a:gd name="connsiteX208" fmla="*/ 342494 w 818892"/>
                      <a:gd name="connsiteY208" fmla="*/ 144021 h 836741"/>
                      <a:gd name="connsiteX209" fmla="*/ 334345 w 818892"/>
                      <a:gd name="connsiteY209" fmla="*/ 140785 h 836741"/>
                      <a:gd name="connsiteX210" fmla="*/ 292710 w 818892"/>
                      <a:gd name="connsiteY210" fmla="*/ 121510 h 836741"/>
                      <a:gd name="connsiteX211" fmla="*/ 270610 w 818892"/>
                      <a:gd name="connsiteY211" fmla="*/ 131146 h 836741"/>
                      <a:gd name="connsiteX212" fmla="*/ 261791 w 818892"/>
                      <a:gd name="connsiteY212" fmla="*/ 153508 h 836741"/>
                      <a:gd name="connsiteX213" fmla="*/ 262052 w 818892"/>
                      <a:gd name="connsiteY213" fmla="*/ 167647 h 836741"/>
                      <a:gd name="connsiteX214" fmla="*/ 236119 w 818892"/>
                      <a:gd name="connsiteY214" fmla="*/ 176912 h 836741"/>
                      <a:gd name="connsiteX215" fmla="*/ 211674 w 818892"/>
                      <a:gd name="connsiteY215" fmla="*/ 189600 h 836741"/>
                      <a:gd name="connsiteX216" fmla="*/ 202037 w 818892"/>
                      <a:gd name="connsiteY216" fmla="*/ 180297 h 836741"/>
                      <a:gd name="connsiteX217" fmla="*/ 201665 w 818892"/>
                      <a:gd name="connsiteY217" fmla="*/ 179925 h 836741"/>
                      <a:gd name="connsiteX218" fmla="*/ 201628 w 818892"/>
                      <a:gd name="connsiteY218" fmla="*/ 179962 h 836741"/>
                      <a:gd name="connsiteX219" fmla="*/ 201479 w 818892"/>
                      <a:gd name="connsiteY219" fmla="*/ 179814 h 836741"/>
                      <a:gd name="connsiteX220" fmla="*/ 179080 w 818892"/>
                      <a:gd name="connsiteY220" fmla="*/ 171032 h 836741"/>
                      <a:gd name="connsiteX221" fmla="*/ 157574 w 818892"/>
                      <a:gd name="connsiteY221" fmla="*/ 179999 h 836741"/>
                      <a:gd name="connsiteX222" fmla="*/ 157053 w 818892"/>
                      <a:gd name="connsiteY222" fmla="*/ 180483 h 836741"/>
                      <a:gd name="connsiteX223" fmla="*/ 157091 w 818892"/>
                      <a:gd name="connsiteY223" fmla="*/ 180520 h 836741"/>
                      <a:gd name="connsiteX224" fmla="*/ 128293 w 818892"/>
                      <a:gd name="connsiteY224" fmla="*/ 210397 h 836741"/>
                      <a:gd name="connsiteX225" fmla="*/ 119512 w 818892"/>
                      <a:gd name="connsiteY225" fmla="*/ 232796 h 836741"/>
                      <a:gd name="connsiteX226" fmla="*/ 129111 w 818892"/>
                      <a:gd name="connsiteY226" fmla="*/ 254897 h 836741"/>
                      <a:gd name="connsiteX227" fmla="*/ 139268 w 818892"/>
                      <a:gd name="connsiteY227" fmla="*/ 264682 h 836741"/>
                      <a:gd name="connsiteX228" fmla="*/ 127474 w 818892"/>
                      <a:gd name="connsiteY228" fmla="*/ 289611 h 836741"/>
                      <a:gd name="connsiteX229" fmla="*/ 119176 w 818892"/>
                      <a:gd name="connsiteY229" fmla="*/ 315842 h 836741"/>
                      <a:gd name="connsiteX230" fmla="*/ 105075 w 818892"/>
                      <a:gd name="connsiteY230" fmla="*/ 316103 h 836741"/>
                      <a:gd name="connsiteX231" fmla="*/ 82974 w 818892"/>
                      <a:gd name="connsiteY231" fmla="*/ 325739 h 836741"/>
                      <a:gd name="connsiteX232" fmla="*/ 74155 w 818892"/>
                      <a:gd name="connsiteY232" fmla="*/ 348101 h 836741"/>
                      <a:gd name="connsiteX233" fmla="*/ 74900 w 818892"/>
                      <a:gd name="connsiteY233" fmla="*/ 388545 h 836741"/>
                      <a:gd name="connsiteX234" fmla="*/ 74863 w 818892"/>
                      <a:gd name="connsiteY234" fmla="*/ 389215 h 836741"/>
                      <a:gd name="connsiteX235" fmla="*/ 74900 w 818892"/>
                      <a:gd name="connsiteY235" fmla="*/ 389215 h 836741"/>
                      <a:gd name="connsiteX236" fmla="*/ 74900 w 818892"/>
                      <a:gd name="connsiteY236" fmla="*/ 389364 h 836741"/>
                      <a:gd name="connsiteX237" fmla="*/ 84537 w 818892"/>
                      <a:gd name="connsiteY237" fmla="*/ 411464 h 836741"/>
                      <a:gd name="connsiteX238" fmla="*/ 105857 w 818892"/>
                      <a:gd name="connsiteY238" fmla="*/ 420283 h 836741"/>
                      <a:gd name="connsiteX239" fmla="*/ 106749 w 818892"/>
                      <a:gd name="connsiteY239" fmla="*/ 420320 h 836741"/>
                      <a:gd name="connsiteX240" fmla="*/ 106749 w 818892"/>
                      <a:gd name="connsiteY240" fmla="*/ 420283 h 836741"/>
                      <a:gd name="connsiteX241" fmla="*/ 121074 w 818892"/>
                      <a:gd name="connsiteY241" fmla="*/ 420023 h 836741"/>
                      <a:gd name="connsiteX242" fmla="*/ 130339 w 818892"/>
                      <a:gd name="connsiteY242" fmla="*/ 445956 h 836741"/>
                      <a:gd name="connsiteX243" fmla="*/ 143026 w 818892"/>
                      <a:gd name="connsiteY243" fmla="*/ 470401 h 836741"/>
                      <a:gd name="connsiteX244" fmla="*/ 133724 w 818892"/>
                      <a:gd name="connsiteY244" fmla="*/ 480038 h 836741"/>
                      <a:gd name="connsiteX245" fmla="*/ 133352 w 818892"/>
                      <a:gd name="connsiteY245" fmla="*/ 480409 h 836741"/>
                      <a:gd name="connsiteX246" fmla="*/ 133390 w 818892"/>
                      <a:gd name="connsiteY246" fmla="*/ 480446 h 836741"/>
                      <a:gd name="connsiteX247" fmla="*/ 133240 w 818892"/>
                      <a:gd name="connsiteY247" fmla="*/ 480595 h 836741"/>
                      <a:gd name="connsiteX248" fmla="*/ 124460 w 818892"/>
                      <a:gd name="connsiteY248" fmla="*/ 502994 h 836741"/>
                      <a:gd name="connsiteX249" fmla="*/ 133427 w 818892"/>
                      <a:gd name="connsiteY249" fmla="*/ 524499 h 836741"/>
                      <a:gd name="connsiteX250" fmla="*/ 133910 w 818892"/>
                      <a:gd name="connsiteY250" fmla="*/ 525021 h 836741"/>
                      <a:gd name="connsiteX251" fmla="*/ 133947 w 818892"/>
                      <a:gd name="connsiteY251" fmla="*/ 524983 h 836741"/>
                      <a:gd name="connsiteX252" fmla="*/ 163824 w 818892"/>
                      <a:gd name="connsiteY252" fmla="*/ 553781 h 836741"/>
                      <a:gd name="connsiteX253" fmla="*/ 186223 w 818892"/>
                      <a:gd name="connsiteY253" fmla="*/ 562562 h 836741"/>
                      <a:gd name="connsiteX254" fmla="*/ 208324 w 818892"/>
                      <a:gd name="connsiteY254" fmla="*/ 552963 h 836741"/>
                      <a:gd name="connsiteX255" fmla="*/ 218109 w 818892"/>
                      <a:gd name="connsiteY255" fmla="*/ 542806 h 836741"/>
                      <a:gd name="connsiteX256" fmla="*/ 243038 w 818892"/>
                      <a:gd name="connsiteY256" fmla="*/ 554600 h 836741"/>
                      <a:gd name="connsiteX257" fmla="*/ 269268 w 818892"/>
                      <a:gd name="connsiteY257" fmla="*/ 562898 h 836741"/>
                      <a:gd name="connsiteX258" fmla="*/ 269529 w 818892"/>
                      <a:gd name="connsiteY258" fmla="*/ 576999 h 836741"/>
                      <a:gd name="connsiteX259" fmla="*/ 279166 w 818892"/>
                      <a:gd name="connsiteY259" fmla="*/ 599100 h 836741"/>
                      <a:gd name="connsiteX260" fmla="*/ 301528 w 818892"/>
                      <a:gd name="connsiteY260" fmla="*/ 607918 h 836741"/>
                      <a:gd name="connsiteX261" fmla="*/ 342827 w 818892"/>
                      <a:gd name="connsiteY261" fmla="*/ 607175 h 836741"/>
                      <a:gd name="connsiteX262" fmla="*/ 364928 w 818892"/>
                      <a:gd name="connsiteY262" fmla="*/ 597538 h 836741"/>
                      <a:gd name="connsiteX263" fmla="*/ 373746 w 818892"/>
                      <a:gd name="connsiteY263" fmla="*/ 575176 h 836741"/>
                      <a:gd name="connsiteX264" fmla="*/ 373485 w 818892"/>
                      <a:gd name="connsiteY264" fmla="*/ 561037 h 836741"/>
                      <a:gd name="connsiteX265" fmla="*/ 399419 w 818892"/>
                      <a:gd name="connsiteY265" fmla="*/ 551772 h 836741"/>
                      <a:gd name="connsiteX266" fmla="*/ 423864 w 818892"/>
                      <a:gd name="connsiteY266" fmla="*/ 539085 h 836741"/>
                      <a:gd name="connsiteX267" fmla="*/ 434021 w 818892"/>
                      <a:gd name="connsiteY267" fmla="*/ 548907 h 836741"/>
                      <a:gd name="connsiteX268" fmla="*/ 456420 w 818892"/>
                      <a:gd name="connsiteY268" fmla="*/ 557688 h 836741"/>
                      <a:gd name="connsiteX269" fmla="*/ 478521 w 818892"/>
                      <a:gd name="connsiteY269" fmla="*/ 548089 h 836741"/>
                      <a:gd name="connsiteX270" fmla="*/ 506687 w 818892"/>
                      <a:gd name="connsiteY270" fmla="*/ 518882 h 836741"/>
                      <a:gd name="connsiteX271" fmla="*/ 507059 w 818892"/>
                      <a:gd name="connsiteY271" fmla="*/ 518509 h 836741"/>
                      <a:gd name="connsiteX272" fmla="*/ 507022 w 818892"/>
                      <a:gd name="connsiteY272" fmla="*/ 518472 h 836741"/>
                      <a:gd name="connsiteX273" fmla="*/ 507171 w 818892"/>
                      <a:gd name="connsiteY273" fmla="*/ 518323 h 836741"/>
                      <a:gd name="connsiteX274" fmla="*/ 515952 w 818892"/>
                      <a:gd name="connsiteY274" fmla="*/ 495924 h 836741"/>
                      <a:gd name="connsiteX275" fmla="*/ 506985 w 818892"/>
                      <a:gd name="connsiteY275" fmla="*/ 474419 h 836741"/>
                      <a:gd name="connsiteX276" fmla="*/ 506501 w 818892"/>
                      <a:gd name="connsiteY276" fmla="*/ 473898 h 836741"/>
                      <a:gd name="connsiteX277" fmla="*/ 506464 w 818892"/>
                      <a:gd name="connsiteY277" fmla="*/ 473935 h 836741"/>
                      <a:gd name="connsiteX278" fmla="*/ 496158 w 818892"/>
                      <a:gd name="connsiteY278" fmla="*/ 464000 h 836741"/>
                      <a:gd name="connsiteX279" fmla="*/ 507953 w 818892"/>
                      <a:gd name="connsiteY279" fmla="*/ 439072 h 836741"/>
                      <a:gd name="connsiteX280" fmla="*/ 516250 w 818892"/>
                      <a:gd name="connsiteY280" fmla="*/ 412841 h 836741"/>
                      <a:gd name="connsiteX281" fmla="*/ 530352 w 818892"/>
                      <a:gd name="connsiteY281" fmla="*/ 412581 h 836741"/>
                      <a:gd name="connsiteX282" fmla="*/ 552452 w 818892"/>
                      <a:gd name="connsiteY282" fmla="*/ 402944 h 836741"/>
                      <a:gd name="connsiteX283" fmla="*/ 561271 w 818892"/>
                      <a:gd name="connsiteY283" fmla="*/ 380582 h 836741"/>
                      <a:gd name="connsiteX284" fmla="*/ 560526 w 818892"/>
                      <a:gd name="connsiteY284" fmla="*/ 339283 h 836741"/>
                      <a:gd name="connsiteX285" fmla="*/ 550889 w 818892"/>
                      <a:gd name="connsiteY285" fmla="*/ 317182 h 836741"/>
                      <a:gd name="connsiteX286" fmla="*/ 528528 w 818892"/>
                      <a:gd name="connsiteY286" fmla="*/ 308364 h 836741"/>
                      <a:gd name="connsiteX287" fmla="*/ 514389 w 818892"/>
                      <a:gd name="connsiteY287" fmla="*/ 308624 h 836741"/>
                      <a:gd name="connsiteX288" fmla="*/ 505125 w 818892"/>
                      <a:gd name="connsiteY288" fmla="*/ 282690 h 836741"/>
                      <a:gd name="connsiteX289" fmla="*/ 492437 w 818892"/>
                      <a:gd name="connsiteY289" fmla="*/ 258245 h 836741"/>
                      <a:gd name="connsiteX290" fmla="*/ 502259 w 818892"/>
                      <a:gd name="connsiteY290" fmla="*/ 248088 h 836741"/>
                      <a:gd name="connsiteX291" fmla="*/ 511041 w 818892"/>
                      <a:gd name="connsiteY291" fmla="*/ 225689 h 836741"/>
                      <a:gd name="connsiteX292" fmla="*/ 501441 w 818892"/>
                      <a:gd name="connsiteY292" fmla="*/ 203588 h 836741"/>
                      <a:gd name="connsiteX293" fmla="*/ 472234 w 818892"/>
                      <a:gd name="connsiteY293" fmla="*/ 175423 h 836741"/>
                      <a:gd name="connsiteX294" fmla="*/ 471861 w 818892"/>
                      <a:gd name="connsiteY294" fmla="*/ 175051 h 836741"/>
                      <a:gd name="connsiteX295" fmla="*/ 471824 w 818892"/>
                      <a:gd name="connsiteY295" fmla="*/ 175088 h 836741"/>
                      <a:gd name="connsiteX296" fmla="*/ 471676 w 818892"/>
                      <a:gd name="connsiteY296" fmla="*/ 174939 h 836741"/>
                      <a:gd name="connsiteX297" fmla="*/ 449277 w 818892"/>
                      <a:gd name="connsiteY297" fmla="*/ 166158 h 836741"/>
                      <a:gd name="connsiteX298" fmla="*/ 427771 w 818892"/>
                      <a:gd name="connsiteY298" fmla="*/ 175125 h 836741"/>
                      <a:gd name="connsiteX299" fmla="*/ 427250 w 818892"/>
                      <a:gd name="connsiteY299" fmla="*/ 175608 h 836741"/>
                      <a:gd name="connsiteX300" fmla="*/ 427287 w 818892"/>
                      <a:gd name="connsiteY300" fmla="*/ 175646 h 836741"/>
                      <a:gd name="connsiteX301" fmla="*/ 417353 w 818892"/>
                      <a:gd name="connsiteY301" fmla="*/ 185952 h 836741"/>
                      <a:gd name="connsiteX302" fmla="*/ 392424 w 818892"/>
                      <a:gd name="connsiteY302" fmla="*/ 174158 h 836741"/>
                      <a:gd name="connsiteX303" fmla="*/ 366193 w 818892"/>
                      <a:gd name="connsiteY303" fmla="*/ 165860 h 836741"/>
                      <a:gd name="connsiteX304" fmla="*/ 365932 w 818892"/>
                      <a:gd name="connsiteY304" fmla="*/ 151759 h 836741"/>
                      <a:gd name="connsiteX305" fmla="*/ 356296 w 818892"/>
                      <a:gd name="connsiteY305" fmla="*/ 129658 h 836741"/>
                      <a:gd name="connsiteX306" fmla="*/ 333934 w 818892"/>
                      <a:gd name="connsiteY306" fmla="*/ 120839 h 836741"/>
                      <a:gd name="connsiteX307" fmla="*/ 292634 w 818892"/>
                      <a:gd name="connsiteY307" fmla="*/ 121583 h 83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818892" h="836741">
                        <a:moveTo>
                          <a:pt x="307738" y="297130"/>
                        </a:moveTo>
                        <a:cubicBezTo>
                          <a:pt x="307738" y="291587"/>
                          <a:pt x="312240" y="287084"/>
                          <a:pt x="317784" y="287084"/>
                        </a:cubicBezTo>
                        <a:cubicBezTo>
                          <a:pt x="323328" y="287084"/>
                          <a:pt x="327830" y="291587"/>
                          <a:pt x="327830" y="297130"/>
                        </a:cubicBezTo>
                        <a:lnTo>
                          <a:pt x="327830" y="304162"/>
                        </a:lnTo>
                        <a:cubicBezTo>
                          <a:pt x="329505" y="304534"/>
                          <a:pt x="331104" y="305055"/>
                          <a:pt x="332704" y="305613"/>
                        </a:cubicBezTo>
                        <a:cubicBezTo>
                          <a:pt x="345689" y="310413"/>
                          <a:pt x="355847" y="321388"/>
                          <a:pt x="355847" y="338541"/>
                        </a:cubicBezTo>
                        <a:cubicBezTo>
                          <a:pt x="355847" y="344085"/>
                          <a:pt x="351345" y="348587"/>
                          <a:pt x="345801" y="348587"/>
                        </a:cubicBezTo>
                        <a:cubicBezTo>
                          <a:pt x="340257" y="348587"/>
                          <a:pt x="335755" y="344085"/>
                          <a:pt x="335755" y="338541"/>
                        </a:cubicBezTo>
                        <a:cubicBezTo>
                          <a:pt x="335755" y="331211"/>
                          <a:pt x="331365" y="326523"/>
                          <a:pt x="325783" y="324439"/>
                        </a:cubicBezTo>
                        <a:cubicBezTo>
                          <a:pt x="323290" y="323510"/>
                          <a:pt x="320574" y="323063"/>
                          <a:pt x="317784" y="323063"/>
                        </a:cubicBezTo>
                        <a:cubicBezTo>
                          <a:pt x="314993" y="323063"/>
                          <a:pt x="312240" y="323510"/>
                          <a:pt x="309784" y="324439"/>
                        </a:cubicBezTo>
                        <a:cubicBezTo>
                          <a:pt x="304166" y="326523"/>
                          <a:pt x="299812" y="331211"/>
                          <a:pt x="299812" y="338541"/>
                        </a:cubicBezTo>
                        <a:cubicBezTo>
                          <a:pt x="299812" y="350075"/>
                          <a:pt x="309821" y="352233"/>
                          <a:pt x="319867" y="354429"/>
                        </a:cubicBezTo>
                        <a:cubicBezTo>
                          <a:pt x="337875" y="358336"/>
                          <a:pt x="355846" y="362279"/>
                          <a:pt x="355846" y="390073"/>
                        </a:cubicBezTo>
                        <a:cubicBezTo>
                          <a:pt x="355846" y="407226"/>
                          <a:pt x="345688" y="418201"/>
                          <a:pt x="332703" y="423001"/>
                        </a:cubicBezTo>
                        <a:cubicBezTo>
                          <a:pt x="331104" y="423596"/>
                          <a:pt x="329466" y="424080"/>
                          <a:pt x="327829" y="424453"/>
                        </a:cubicBezTo>
                        <a:lnTo>
                          <a:pt x="327829" y="431484"/>
                        </a:lnTo>
                        <a:cubicBezTo>
                          <a:pt x="327829" y="437029"/>
                          <a:pt x="323328" y="441530"/>
                          <a:pt x="317783" y="441530"/>
                        </a:cubicBezTo>
                        <a:cubicBezTo>
                          <a:pt x="312240" y="441530"/>
                          <a:pt x="307737" y="437029"/>
                          <a:pt x="307737" y="431484"/>
                        </a:cubicBezTo>
                        <a:lnTo>
                          <a:pt x="307737" y="424453"/>
                        </a:lnTo>
                        <a:cubicBezTo>
                          <a:pt x="306063" y="424080"/>
                          <a:pt x="304463" y="423559"/>
                          <a:pt x="302863" y="423001"/>
                        </a:cubicBezTo>
                        <a:cubicBezTo>
                          <a:pt x="289878" y="418201"/>
                          <a:pt x="279720" y="407226"/>
                          <a:pt x="279720" y="390073"/>
                        </a:cubicBezTo>
                        <a:cubicBezTo>
                          <a:pt x="279720" y="384530"/>
                          <a:pt x="284223" y="380027"/>
                          <a:pt x="289766" y="380027"/>
                        </a:cubicBezTo>
                        <a:cubicBezTo>
                          <a:pt x="295310" y="380027"/>
                          <a:pt x="299812" y="384530"/>
                          <a:pt x="299812" y="390073"/>
                        </a:cubicBezTo>
                        <a:cubicBezTo>
                          <a:pt x="299812" y="397404"/>
                          <a:pt x="304202" y="402091"/>
                          <a:pt x="309784" y="404175"/>
                        </a:cubicBezTo>
                        <a:cubicBezTo>
                          <a:pt x="312277" y="405105"/>
                          <a:pt x="314993" y="405552"/>
                          <a:pt x="317783" y="405552"/>
                        </a:cubicBezTo>
                        <a:cubicBezTo>
                          <a:pt x="320574" y="405552"/>
                          <a:pt x="323290" y="405105"/>
                          <a:pt x="325783" y="404175"/>
                        </a:cubicBezTo>
                        <a:cubicBezTo>
                          <a:pt x="331401" y="402092"/>
                          <a:pt x="335755" y="397404"/>
                          <a:pt x="335755" y="390073"/>
                        </a:cubicBezTo>
                        <a:cubicBezTo>
                          <a:pt x="335755" y="378427"/>
                          <a:pt x="325672" y="376232"/>
                          <a:pt x="315626" y="374037"/>
                        </a:cubicBezTo>
                        <a:cubicBezTo>
                          <a:pt x="297655" y="370131"/>
                          <a:pt x="279721" y="366186"/>
                          <a:pt x="279721" y="338541"/>
                        </a:cubicBezTo>
                        <a:cubicBezTo>
                          <a:pt x="279721" y="321388"/>
                          <a:pt x="289879" y="310413"/>
                          <a:pt x="302864" y="305613"/>
                        </a:cubicBezTo>
                        <a:cubicBezTo>
                          <a:pt x="304464" y="305018"/>
                          <a:pt x="306101" y="304534"/>
                          <a:pt x="307738" y="304162"/>
                        </a:cubicBezTo>
                        <a:close/>
                        <a:moveTo>
                          <a:pt x="733725" y="625819"/>
                        </a:moveTo>
                        <a:lnTo>
                          <a:pt x="655553" y="490421"/>
                        </a:lnTo>
                        <a:lnTo>
                          <a:pt x="655553" y="490384"/>
                        </a:lnTo>
                        <a:cubicBezTo>
                          <a:pt x="650939" y="482347"/>
                          <a:pt x="644652" y="476059"/>
                          <a:pt x="637210" y="471780"/>
                        </a:cubicBezTo>
                        <a:cubicBezTo>
                          <a:pt x="629843" y="467539"/>
                          <a:pt x="621248" y="465269"/>
                          <a:pt x="611909" y="465269"/>
                        </a:cubicBezTo>
                        <a:cubicBezTo>
                          <a:pt x="602570" y="465269"/>
                          <a:pt x="593976" y="467539"/>
                          <a:pt x="586609" y="471780"/>
                        </a:cubicBezTo>
                        <a:cubicBezTo>
                          <a:pt x="579167" y="476059"/>
                          <a:pt x="572880" y="482385"/>
                          <a:pt x="568266" y="490384"/>
                        </a:cubicBezTo>
                        <a:lnTo>
                          <a:pt x="568266" y="490421"/>
                        </a:lnTo>
                        <a:lnTo>
                          <a:pt x="458766" y="680064"/>
                        </a:lnTo>
                        <a:cubicBezTo>
                          <a:pt x="458655" y="680287"/>
                          <a:pt x="458506" y="680510"/>
                          <a:pt x="458394" y="680733"/>
                        </a:cubicBezTo>
                        <a:lnTo>
                          <a:pt x="411922" y="761212"/>
                        </a:lnTo>
                        <a:cubicBezTo>
                          <a:pt x="407309" y="769249"/>
                          <a:pt x="404965" y="777806"/>
                          <a:pt x="404965" y="786401"/>
                        </a:cubicBezTo>
                        <a:cubicBezTo>
                          <a:pt x="404965" y="794996"/>
                          <a:pt x="407272" y="803628"/>
                          <a:pt x="411922" y="811627"/>
                        </a:cubicBezTo>
                        <a:cubicBezTo>
                          <a:pt x="416574" y="819664"/>
                          <a:pt x="422824" y="825989"/>
                          <a:pt x="430229" y="830230"/>
                        </a:cubicBezTo>
                        <a:lnTo>
                          <a:pt x="430266" y="830230"/>
                        </a:lnTo>
                        <a:cubicBezTo>
                          <a:pt x="437633" y="834472"/>
                          <a:pt x="446228" y="836741"/>
                          <a:pt x="455566" y="836741"/>
                        </a:cubicBezTo>
                        <a:lnTo>
                          <a:pt x="768291" y="836741"/>
                        </a:lnTo>
                        <a:cubicBezTo>
                          <a:pt x="777630" y="836741"/>
                          <a:pt x="786224" y="834472"/>
                          <a:pt x="793591" y="830230"/>
                        </a:cubicBezTo>
                        <a:lnTo>
                          <a:pt x="793629" y="830230"/>
                        </a:lnTo>
                        <a:cubicBezTo>
                          <a:pt x="801033" y="825951"/>
                          <a:pt x="807284" y="819663"/>
                          <a:pt x="811934" y="811627"/>
                        </a:cubicBezTo>
                        <a:cubicBezTo>
                          <a:pt x="816548" y="803591"/>
                          <a:pt x="818892" y="794995"/>
                          <a:pt x="818892" y="786401"/>
                        </a:cubicBezTo>
                        <a:cubicBezTo>
                          <a:pt x="818892" y="777806"/>
                          <a:pt x="816585" y="769211"/>
                          <a:pt x="811972" y="761212"/>
                        </a:cubicBezTo>
                        <a:lnTo>
                          <a:pt x="811935" y="761212"/>
                        </a:lnTo>
                        <a:lnTo>
                          <a:pt x="733764" y="625814"/>
                        </a:lnTo>
                        <a:close/>
                        <a:moveTo>
                          <a:pt x="442279" y="668458"/>
                        </a:moveTo>
                        <a:lnTo>
                          <a:pt x="550845" y="480378"/>
                        </a:lnTo>
                        <a:lnTo>
                          <a:pt x="550882" y="480378"/>
                        </a:lnTo>
                        <a:cubicBezTo>
                          <a:pt x="557356" y="469215"/>
                          <a:pt x="566137" y="460434"/>
                          <a:pt x="576517" y="454407"/>
                        </a:cubicBezTo>
                        <a:cubicBezTo>
                          <a:pt x="586786" y="448491"/>
                          <a:pt x="598544" y="445254"/>
                          <a:pt x="611120" y="445142"/>
                        </a:cubicBezTo>
                        <a:cubicBezTo>
                          <a:pt x="618747" y="423078"/>
                          <a:pt x="624663" y="400233"/>
                          <a:pt x="628793" y="376867"/>
                        </a:cubicBezTo>
                        <a:cubicBezTo>
                          <a:pt x="633259" y="351604"/>
                          <a:pt x="635565" y="325707"/>
                          <a:pt x="635565" y="299402"/>
                        </a:cubicBezTo>
                        <a:lnTo>
                          <a:pt x="635565" y="91566"/>
                        </a:lnTo>
                        <a:lnTo>
                          <a:pt x="317782" y="0"/>
                        </a:lnTo>
                        <a:lnTo>
                          <a:pt x="0" y="91566"/>
                        </a:lnTo>
                        <a:lnTo>
                          <a:pt x="0" y="299364"/>
                        </a:lnTo>
                        <a:cubicBezTo>
                          <a:pt x="0" y="398300"/>
                          <a:pt x="32816" y="491988"/>
                          <a:pt x="89408" y="567883"/>
                        </a:cubicBezTo>
                        <a:cubicBezTo>
                          <a:pt x="145293" y="642855"/>
                          <a:pt x="224358" y="700414"/>
                          <a:pt x="317789" y="728541"/>
                        </a:cubicBezTo>
                        <a:cubicBezTo>
                          <a:pt x="340075" y="721844"/>
                          <a:pt x="361507" y="713473"/>
                          <a:pt x="382008" y="703575"/>
                        </a:cubicBezTo>
                        <a:cubicBezTo>
                          <a:pt x="403142" y="693418"/>
                          <a:pt x="423271" y="681623"/>
                          <a:pt x="442283" y="668415"/>
                        </a:cubicBezTo>
                        <a:close/>
                        <a:moveTo>
                          <a:pt x="601822" y="594230"/>
                        </a:moveTo>
                        <a:cubicBezTo>
                          <a:pt x="601822" y="588687"/>
                          <a:pt x="606325" y="584184"/>
                          <a:pt x="611868" y="584184"/>
                        </a:cubicBezTo>
                        <a:cubicBezTo>
                          <a:pt x="617412" y="584184"/>
                          <a:pt x="621914" y="588687"/>
                          <a:pt x="621914" y="594230"/>
                        </a:cubicBezTo>
                        <a:lnTo>
                          <a:pt x="621914" y="706149"/>
                        </a:lnTo>
                        <a:cubicBezTo>
                          <a:pt x="621914" y="711692"/>
                          <a:pt x="617412" y="716195"/>
                          <a:pt x="611868" y="716195"/>
                        </a:cubicBezTo>
                        <a:cubicBezTo>
                          <a:pt x="606325" y="716195"/>
                          <a:pt x="601822" y="711692"/>
                          <a:pt x="601822" y="706149"/>
                        </a:cubicBezTo>
                        <a:close/>
                        <a:moveTo>
                          <a:pt x="601822" y="754479"/>
                        </a:moveTo>
                        <a:cubicBezTo>
                          <a:pt x="601822" y="748935"/>
                          <a:pt x="606325" y="744433"/>
                          <a:pt x="611868" y="744433"/>
                        </a:cubicBezTo>
                        <a:cubicBezTo>
                          <a:pt x="617412" y="744433"/>
                          <a:pt x="621914" y="748935"/>
                          <a:pt x="621914" y="754479"/>
                        </a:cubicBezTo>
                        <a:lnTo>
                          <a:pt x="621914" y="754516"/>
                        </a:lnTo>
                        <a:cubicBezTo>
                          <a:pt x="621914" y="760059"/>
                          <a:pt x="617412" y="764562"/>
                          <a:pt x="611868" y="764562"/>
                        </a:cubicBezTo>
                        <a:cubicBezTo>
                          <a:pt x="606325" y="764562"/>
                          <a:pt x="601822" y="760059"/>
                          <a:pt x="601822" y="754516"/>
                        </a:cubicBezTo>
                        <a:close/>
                        <a:moveTo>
                          <a:pt x="398006" y="284068"/>
                        </a:moveTo>
                        <a:cubicBezTo>
                          <a:pt x="377469" y="263530"/>
                          <a:pt x="349079" y="250841"/>
                          <a:pt x="317751" y="250841"/>
                        </a:cubicBezTo>
                        <a:cubicBezTo>
                          <a:pt x="286422" y="250841"/>
                          <a:pt x="258034" y="263566"/>
                          <a:pt x="237495" y="284068"/>
                        </a:cubicBezTo>
                        <a:cubicBezTo>
                          <a:pt x="216957" y="304605"/>
                          <a:pt x="204269" y="332995"/>
                          <a:pt x="204269" y="364323"/>
                        </a:cubicBezTo>
                        <a:cubicBezTo>
                          <a:pt x="204269" y="395652"/>
                          <a:pt x="216993" y="424040"/>
                          <a:pt x="237495" y="444579"/>
                        </a:cubicBezTo>
                        <a:cubicBezTo>
                          <a:pt x="258033" y="465117"/>
                          <a:pt x="286422" y="477805"/>
                          <a:pt x="317751" y="477805"/>
                        </a:cubicBezTo>
                        <a:cubicBezTo>
                          <a:pt x="349079" y="477805"/>
                          <a:pt x="377468" y="465081"/>
                          <a:pt x="398006" y="444579"/>
                        </a:cubicBezTo>
                        <a:cubicBezTo>
                          <a:pt x="418544" y="424041"/>
                          <a:pt x="431232" y="395652"/>
                          <a:pt x="431232" y="364323"/>
                        </a:cubicBezTo>
                        <a:cubicBezTo>
                          <a:pt x="431232" y="332995"/>
                          <a:pt x="418508" y="304606"/>
                          <a:pt x="398006" y="284068"/>
                        </a:cubicBezTo>
                        <a:close/>
                        <a:moveTo>
                          <a:pt x="317751" y="230749"/>
                        </a:moveTo>
                        <a:cubicBezTo>
                          <a:pt x="280878" y="230749"/>
                          <a:pt x="247467" y="245707"/>
                          <a:pt x="223319" y="269891"/>
                        </a:cubicBezTo>
                        <a:cubicBezTo>
                          <a:pt x="199134" y="294076"/>
                          <a:pt x="184177" y="327451"/>
                          <a:pt x="184177" y="364323"/>
                        </a:cubicBezTo>
                        <a:cubicBezTo>
                          <a:pt x="184177" y="401195"/>
                          <a:pt x="199134" y="434607"/>
                          <a:pt x="223319" y="458755"/>
                        </a:cubicBezTo>
                        <a:cubicBezTo>
                          <a:pt x="247504" y="482940"/>
                          <a:pt x="280878" y="497897"/>
                          <a:pt x="317751" y="497897"/>
                        </a:cubicBezTo>
                        <a:cubicBezTo>
                          <a:pt x="354623" y="497897"/>
                          <a:pt x="388035" y="482940"/>
                          <a:pt x="412182" y="458755"/>
                        </a:cubicBezTo>
                        <a:cubicBezTo>
                          <a:pt x="436367" y="434570"/>
                          <a:pt x="451325" y="401195"/>
                          <a:pt x="451325" y="364323"/>
                        </a:cubicBezTo>
                        <a:cubicBezTo>
                          <a:pt x="451325" y="327451"/>
                          <a:pt x="436367" y="294039"/>
                          <a:pt x="412182" y="269891"/>
                        </a:cubicBezTo>
                        <a:cubicBezTo>
                          <a:pt x="387998" y="245707"/>
                          <a:pt x="354623" y="230749"/>
                          <a:pt x="317751" y="230749"/>
                        </a:cubicBezTo>
                        <a:close/>
                        <a:moveTo>
                          <a:pt x="334308" y="140783"/>
                        </a:moveTo>
                        <a:lnTo>
                          <a:pt x="293009" y="141527"/>
                        </a:lnTo>
                        <a:cubicBezTo>
                          <a:pt x="289921" y="141601"/>
                          <a:pt x="287093" y="142941"/>
                          <a:pt x="285047" y="145024"/>
                        </a:cubicBezTo>
                        <a:cubicBezTo>
                          <a:pt x="283000" y="147146"/>
                          <a:pt x="281735" y="150048"/>
                          <a:pt x="281809" y="153173"/>
                        </a:cubicBezTo>
                        <a:lnTo>
                          <a:pt x="282219" y="175162"/>
                        </a:lnTo>
                        <a:cubicBezTo>
                          <a:pt x="282293" y="179739"/>
                          <a:pt x="279168" y="183944"/>
                          <a:pt x="274517" y="185060"/>
                        </a:cubicBezTo>
                        <a:cubicBezTo>
                          <a:pt x="264061" y="187590"/>
                          <a:pt x="253904" y="191013"/>
                          <a:pt x="244119" y="195255"/>
                        </a:cubicBezTo>
                        <a:cubicBezTo>
                          <a:pt x="234258" y="199533"/>
                          <a:pt x="224846" y="204705"/>
                          <a:pt x="215916" y="210621"/>
                        </a:cubicBezTo>
                        <a:cubicBezTo>
                          <a:pt x="212084" y="213151"/>
                          <a:pt x="206875" y="212817"/>
                          <a:pt x="203452" y="209505"/>
                        </a:cubicBezTo>
                        <a:lnTo>
                          <a:pt x="188122" y="194696"/>
                        </a:lnTo>
                        <a:cubicBezTo>
                          <a:pt x="187899" y="194511"/>
                          <a:pt x="187675" y="194324"/>
                          <a:pt x="187452" y="194101"/>
                        </a:cubicBezTo>
                        <a:lnTo>
                          <a:pt x="187490" y="194064"/>
                        </a:lnTo>
                        <a:cubicBezTo>
                          <a:pt x="185257" y="191980"/>
                          <a:pt x="182355" y="190939"/>
                          <a:pt x="179452" y="191013"/>
                        </a:cubicBezTo>
                        <a:cubicBezTo>
                          <a:pt x="176700" y="191050"/>
                          <a:pt x="173946" y="192092"/>
                          <a:pt x="171826" y="194138"/>
                        </a:cubicBezTo>
                        <a:cubicBezTo>
                          <a:pt x="171676" y="194324"/>
                          <a:pt x="171528" y="194473"/>
                          <a:pt x="171342" y="194659"/>
                        </a:cubicBezTo>
                        <a:lnTo>
                          <a:pt x="171305" y="194622"/>
                        </a:lnTo>
                        <a:lnTo>
                          <a:pt x="142767" y="224202"/>
                        </a:lnTo>
                        <a:cubicBezTo>
                          <a:pt x="140571" y="226472"/>
                          <a:pt x="139529" y="229448"/>
                          <a:pt x="139566" y="232388"/>
                        </a:cubicBezTo>
                        <a:cubicBezTo>
                          <a:pt x="139641" y="235289"/>
                          <a:pt x="140794" y="238191"/>
                          <a:pt x="143027" y="240387"/>
                        </a:cubicBezTo>
                        <a:lnTo>
                          <a:pt x="158691" y="255493"/>
                        </a:lnTo>
                        <a:cubicBezTo>
                          <a:pt x="162151" y="258655"/>
                          <a:pt x="163007" y="263938"/>
                          <a:pt x="160477" y="268106"/>
                        </a:cubicBezTo>
                        <a:cubicBezTo>
                          <a:pt x="154896" y="277184"/>
                          <a:pt x="150096" y="286820"/>
                          <a:pt x="146152" y="296829"/>
                        </a:cubicBezTo>
                        <a:cubicBezTo>
                          <a:pt x="142283" y="306689"/>
                          <a:pt x="139232" y="316884"/>
                          <a:pt x="137111" y="327301"/>
                        </a:cubicBezTo>
                        <a:cubicBezTo>
                          <a:pt x="136293" y="331953"/>
                          <a:pt x="132311" y="335524"/>
                          <a:pt x="127400" y="335599"/>
                        </a:cubicBezTo>
                        <a:lnTo>
                          <a:pt x="105411" y="336008"/>
                        </a:lnTo>
                        <a:cubicBezTo>
                          <a:pt x="102323" y="336083"/>
                          <a:pt x="99495" y="337422"/>
                          <a:pt x="97449" y="339505"/>
                        </a:cubicBezTo>
                        <a:cubicBezTo>
                          <a:pt x="95402" y="341626"/>
                          <a:pt x="94137" y="344528"/>
                          <a:pt x="94211" y="347654"/>
                        </a:cubicBezTo>
                        <a:lnTo>
                          <a:pt x="94955" y="388061"/>
                        </a:lnTo>
                        <a:cubicBezTo>
                          <a:pt x="94992" y="388396"/>
                          <a:pt x="95030" y="388767"/>
                          <a:pt x="95030" y="389140"/>
                        </a:cubicBezTo>
                        <a:lnTo>
                          <a:pt x="94992" y="389140"/>
                        </a:lnTo>
                        <a:cubicBezTo>
                          <a:pt x="95105" y="392191"/>
                          <a:pt x="96407" y="394944"/>
                          <a:pt x="98490" y="396953"/>
                        </a:cubicBezTo>
                        <a:cubicBezTo>
                          <a:pt x="100463" y="398850"/>
                          <a:pt x="103104" y="400078"/>
                          <a:pt x="106006" y="400190"/>
                        </a:cubicBezTo>
                        <a:cubicBezTo>
                          <a:pt x="106266" y="400152"/>
                          <a:pt x="106527" y="400152"/>
                          <a:pt x="106824" y="400152"/>
                        </a:cubicBezTo>
                        <a:lnTo>
                          <a:pt x="106824" y="400190"/>
                        </a:lnTo>
                        <a:cubicBezTo>
                          <a:pt x="106824" y="400190"/>
                          <a:pt x="128665" y="399781"/>
                          <a:pt x="128665" y="399781"/>
                        </a:cubicBezTo>
                        <a:cubicBezTo>
                          <a:pt x="133242" y="399707"/>
                          <a:pt x="137446" y="402832"/>
                          <a:pt x="138563" y="407483"/>
                        </a:cubicBezTo>
                        <a:cubicBezTo>
                          <a:pt x="141093" y="417939"/>
                          <a:pt x="144516" y="428096"/>
                          <a:pt x="148757" y="437881"/>
                        </a:cubicBezTo>
                        <a:cubicBezTo>
                          <a:pt x="153037" y="447741"/>
                          <a:pt x="158208" y="457154"/>
                          <a:pt x="164124" y="466084"/>
                        </a:cubicBezTo>
                        <a:cubicBezTo>
                          <a:pt x="166655" y="469915"/>
                          <a:pt x="166319" y="475125"/>
                          <a:pt x="163008" y="478548"/>
                        </a:cubicBezTo>
                        <a:lnTo>
                          <a:pt x="148199" y="493878"/>
                        </a:lnTo>
                        <a:cubicBezTo>
                          <a:pt x="148013" y="494100"/>
                          <a:pt x="147828" y="494323"/>
                          <a:pt x="147604" y="494547"/>
                        </a:cubicBezTo>
                        <a:lnTo>
                          <a:pt x="147567" y="494547"/>
                        </a:lnTo>
                        <a:cubicBezTo>
                          <a:pt x="145483" y="496780"/>
                          <a:pt x="144441" y="499681"/>
                          <a:pt x="144516" y="502583"/>
                        </a:cubicBezTo>
                        <a:cubicBezTo>
                          <a:pt x="144553" y="505337"/>
                          <a:pt x="145595" y="508091"/>
                          <a:pt x="147604" y="510211"/>
                        </a:cubicBezTo>
                        <a:cubicBezTo>
                          <a:pt x="147790" y="510360"/>
                          <a:pt x="147939" y="510509"/>
                          <a:pt x="148125" y="510695"/>
                        </a:cubicBezTo>
                        <a:lnTo>
                          <a:pt x="148088" y="510732"/>
                        </a:lnTo>
                        <a:lnTo>
                          <a:pt x="177667" y="539270"/>
                        </a:lnTo>
                        <a:cubicBezTo>
                          <a:pt x="179937" y="541465"/>
                          <a:pt x="182914" y="542506"/>
                          <a:pt x="185853" y="542469"/>
                        </a:cubicBezTo>
                        <a:cubicBezTo>
                          <a:pt x="188755" y="542395"/>
                          <a:pt x="191658" y="541242"/>
                          <a:pt x="193852" y="539010"/>
                        </a:cubicBezTo>
                        <a:lnTo>
                          <a:pt x="208958" y="523346"/>
                        </a:lnTo>
                        <a:cubicBezTo>
                          <a:pt x="212121" y="519886"/>
                          <a:pt x="217405" y="519029"/>
                          <a:pt x="221571" y="521560"/>
                        </a:cubicBezTo>
                        <a:cubicBezTo>
                          <a:pt x="230650" y="527141"/>
                          <a:pt x="240286" y="531940"/>
                          <a:pt x="250295" y="535885"/>
                        </a:cubicBezTo>
                        <a:cubicBezTo>
                          <a:pt x="260155" y="539754"/>
                          <a:pt x="270350" y="542805"/>
                          <a:pt x="280767" y="544926"/>
                        </a:cubicBezTo>
                        <a:cubicBezTo>
                          <a:pt x="285418" y="545744"/>
                          <a:pt x="288990" y="549725"/>
                          <a:pt x="289064" y="554637"/>
                        </a:cubicBezTo>
                        <a:lnTo>
                          <a:pt x="289474" y="576626"/>
                        </a:lnTo>
                        <a:cubicBezTo>
                          <a:pt x="289548" y="579714"/>
                          <a:pt x="290887" y="582542"/>
                          <a:pt x="292971" y="584588"/>
                        </a:cubicBezTo>
                        <a:cubicBezTo>
                          <a:pt x="295093" y="586635"/>
                          <a:pt x="297994" y="587900"/>
                          <a:pt x="301120" y="587825"/>
                        </a:cubicBezTo>
                        <a:lnTo>
                          <a:pt x="342419" y="587081"/>
                        </a:lnTo>
                        <a:cubicBezTo>
                          <a:pt x="345507" y="587006"/>
                          <a:pt x="348335" y="585667"/>
                          <a:pt x="350381" y="583583"/>
                        </a:cubicBezTo>
                        <a:cubicBezTo>
                          <a:pt x="352427" y="581463"/>
                          <a:pt x="353693" y="578561"/>
                          <a:pt x="353618" y="575435"/>
                        </a:cubicBezTo>
                        <a:lnTo>
                          <a:pt x="353209" y="553446"/>
                        </a:lnTo>
                        <a:cubicBezTo>
                          <a:pt x="353135" y="548869"/>
                          <a:pt x="356260" y="544665"/>
                          <a:pt x="360911" y="543549"/>
                        </a:cubicBezTo>
                        <a:cubicBezTo>
                          <a:pt x="371367" y="541019"/>
                          <a:pt x="381524" y="537595"/>
                          <a:pt x="391309" y="533354"/>
                        </a:cubicBezTo>
                        <a:cubicBezTo>
                          <a:pt x="401170" y="529075"/>
                          <a:pt x="410582" y="523903"/>
                          <a:pt x="419512" y="517987"/>
                        </a:cubicBezTo>
                        <a:cubicBezTo>
                          <a:pt x="423344" y="515457"/>
                          <a:pt x="428553" y="515792"/>
                          <a:pt x="431976" y="519104"/>
                        </a:cubicBezTo>
                        <a:lnTo>
                          <a:pt x="447827" y="534396"/>
                        </a:lnTo>
                        <a:cubicBezTo>
                          <a:pt x="450096" y="536591"/>
                          <a:pt x="453072" y="537633"/>
                          <a:pt x="456012" y="537595"/>
                        </a:cubicBezTo>
                        <a:cubicBezTo>
                          <a:pt x="458914" y="537521"/>
                          <a:pt x="461816" y="536368"/>
                          <a:pt x="464012" y="534135"/>
                        </a:cubicBezTo>
                        <a:lnTo>
                          <a:pt x="492214" y="504890"/>
                        </a:lnTo>
                        <a:cubicBezTo>
                          <a:pt x="492400" y="504667"/>
                          <a:pt x="492587" y="504445"/>
                          <a:pt x="492810" y="504221"/>
                        </a:cubicBezTo>
                        <a:lnTo>
                          <a:pt x="492847" y="504258"/>
                        </a:lnTo>
                        <a:cubicBezTo>
                          <a:pt x="494930" y="502025"/>
                          <a:pt x="495972" y="499124"/>
                          <a:pt x="495898" y="496222"/>
                        </a:cubicBezTo>
                        <a:cubicBezTo>
                          <a:pt x="495861" y="493468"/>
                          <a:pt x="494819" y="490714"/>
                          <a:pt x="492773" y="488594"/>
                        </a:cubicBezTo>
                        <a:cubicBezTo>
                          <a:pt x="492587" y="488445"/>
                          <a:pt x="492437" y="488296"/>
                          <a:pt x="492252" y="488110"/>
                        </a:cubicBezTo>
                        <a:lnTo>
                          <a:pt x="492289" y="488073"/>
                        </a:lnTo>
                        <a:lnTo>
                          <a:pt x="476773" y="473116"/>
                        </a:lnTo>
                        <a:cubicBezTo>
                          <a:pt x="473313" y="469954"/>
                          <a:pt x="472458" y="464670"/>
                          <a:pt x="474987" y="460503"/>
                        </a:cubicBezTo>
                        <a:cubicBezTo>
                          <a:pt x="480568" y="451425"/>
                          <a:pt x="485368" y="441788"/>
                          <a:pt x="489312" y="431779"/>
                        </a:cubicBezTo>
                        <a:cubicBezTo>
                          <a:pt x="493182" y="421919"/>
                          <a:pt x="496233" y="411687"/>
                          <a:pt x="498353" y="401270"/>
                        </a:cubicBezTo>
                        <a:cubicBezTo>
                          <a:pt x="499172" y="396619"/>
                          <a:pt x="503153" y="393047"/>
                          <a:pt x="508064" y="392973"/>
                        </a:cubicBezTo>
                        <a:lnTo>
                          <a:pt x="530053" y="392563"/>
                        </a:lnTo>
                        <a:cubicBezTo>
                          <a:pt x="533141" y="392489"/>
                          <a:pt x="535969" y="391149"/>
                          <a:pt x="538016" y="389066"/>
                        </a:cubicBezTo>
                        <a:cubicBezTo>
                          <a:pt x="540062" y="386945"/>
                          <a:pt x="541327" y="384043"/>
                          <a:pt x="541253" y="380918"/>
                        </a:cubicBezTo>
                        <a:lnTo>
                          <a:pt x="540509" y="339618"/>
                        </a:lnTo>
                        <a:cubicBezTo>
                          <a:pt x="540435" y="336530"/>
                          <a:pt x="539095" y="333702"/>
                          <a:pt x="537011" y="331655"/>
                        </a:cubicBezTo>
                        <a:cubicBezTo>
                          <a:pt x="534890" y="329609"/>
                          <a:pt x="531988" y="328344"/>
                          <a:pt x="528863" y="328419"/>
                        </a:cubicBezTo>
                        <a:lnTo>
                          <a:pt x="506873" y="328828"/>
                        </a:lnTo>
                        <a:cubicBezTo>
                          <a:pt x="502297" y="328903"/>
                          <a:pt x="498092" y="325777"/>
                          <a:pt x="496976" y="321126"/>
                        </a:cubicBezTo>
                        <a:cubicBezTo>
                          <a:pt x="494446" y="310671"/>
                          <a:pt x="491023" y="300513"/>
                          <a:pt x="486781" y="290728"/>
                        </a:cubicBezTo>
                        <a:cubicBezTo>
                          <a:pt x="482503" y="280868"/>
                          <a:pt x="477331" y="271455"/>
                          <a:pt x="471415" y="262526"/>
                        </a:cubicBezTo>
                        <a:cubicBezTo>
                          <a:pt x="468885" y="258693"/>
                          <a:pt x="469219" y="253485"/>
                          <a:pt x="472531" y="250061"/>
                        </a:cubicBezTo>
                        <a:lnTo>
                          <a:pt x="487823" y="234211"/>
                        </a:lnTo>
                        <a:cubicBezTo>
                          <a:pt x="490019" y="231941"/>
                          <a:pt x="491060" y="228964"/>
                          <a:pt x="491023" y="226025"/>
                        </a:cubicBezTo>
                        <a:cubicBezTo>
                          <a:pt x="490949" y="223123"/>
                          <a:pt x="489795" y="220220"/>
                          <a:pt x="487563" y="218026"/>
                        </a:cubicBezTo>
                        <a:lnTo>
                          <a:pt x="458319" y="189823"/>
                        </a:lnTo>
                        <a:cubicBezTo>
                          <a:pt x="458095" y="189637"/>
                          <a:pt x="457872" y="189451"/>
                          <a:pt x="457649" y="189228"/>
                        </a:cubicBezTo>
                        <a:lnTo>
                          <a:pt x="457686" y="189191"/>
                        </a:lnTo>
                        <a:cubicBezTo>
                          <a:pt x="455454" y="187107"/>
                          <a:pt x="452551" y="186065"/>
                          <a:pt x="449649" y="186140"/>
                        </a:cubicBezTo>
                        <a:cubicBezTo>
                          <a:pt x="446896" y="186177"/>
                          <a:pt x="444143" y="187218"/>
                          <a:pt x="442021" y="189265"/>
                        </a:cubicBezTo>
                        <a:cubicBezTo>
                          <a:pt x="441873" y="189451"/>
                          <a:pt x="441724" y="189600"/>
                          <a:pt x="441539" y="189786"/>
                        </a:cubicBezTo>
                        <a:lnTo>
                          <a:pt x="441500" y="189749"/>
                        </a:lnTo>
                        <a:lnTo>
                          <a:pt x="426543" y="205264"/>
                        </a:lnTo>
                        <a:cubicBezTo>
                          <a:pt x="423381" y="208724"/>
                          <a:pt x="418098" y="209580"/>
                          <a:pt x="413930" y="207050"/>
                        </a:cubicBezTo>
                        <a:cubicBezTo>
                          <a:pt x="404852" y="201469"/>
                          <a:pt x="395216" y="196670"/>
                          <a:pt x="385207" y="192726"/>
                        </a:cubicBezTo>
                        <a:cubicBezTo>
                          <a:pt x="375346" y="188856"/>
                          <a:pt x="365115" y="185805"/>
                          <a:pt x="354697" y="183684"/>
                        </a:cubicBezTo>
                        <a:cubicBezTo>
                          <a:pt x="350047" y="182865"/>
                          <a:pt x="346475" y="178884"/>
                          <a:pt x="346401" y="173973"/>
                        </a:cubicBezTo>
                        <a:lnTo>
                          <a:pt x="345991" y="151983"/>
                        </a:lnTo>
                        <a:cubicBezTo>
                          <a:pt x="345917" y="148895"/>
                          <a:pt x="344577" y="146067"/>
                          <a:pt x="342494" y="144021"/>
                        </a:cubicBezTo>
                        <a:cubicBezTo>
                          <a:pt x="340373" y="141975"/>
                          <a:pt x="337471" y="140710"/>
                          <a:pt x="334345" y="140785"/>
                        </a:cubicBezTo>
                        <a:close/>
                        <a:moveTo>
                          <a:pt x="292710" y="121510"/>
                        </a:moveTo>
                        <a:cubicBezTo>
                          <a:pt x="284041" y="121659"/>
                          <a:pt x="276190" y="125342"/>
                          <a:pt x="270610" y="131146"/>
                        </a:cubicBezTo>
                        <a:cubicBezTo>
                          <a:pt x="265029" y="136951"/>
                          <a:pt x="261643" y="144876"/>
                          <a:pt x="261791" y="153508"/>
                        </a:cubicBezTo>
                        <a:lnTo>
                          <a:pt x="262052" y="167647"/>
                        </a:lnTo>
                        <a:cubicBezTo>
                          <a:pt x="253123" y="170177"/>
                          <a:pt x="244453" y="173265"/>
                          <a:pt x="236119" y="176912"/>
                        </a:cubicBezTo>
                        <a:cubicBezTo>
                          <a:pt x="227635" y="180596"/>
                          <a:pt x="219487" y="184874"/>
                          <a:pt x="211674" y="189600"/>
                        </a:cubicBezTo>
                        <a:lnTo>
                          <a:pt x="202037" y="180297"/>
                        </a:lnTo>
                        <a:cubicBezTo>
                          <a:pt x="201925" y="180149"/>
                          <a:pt x="201813" y="180037"/>
                          <a:pt x="201665" y="179925"/>
                        </a:cubicBezTo>
                        <a:lnTo>
                          <a:pt x="201628" y="179962"/>
                        </a:lnTo>
                        <a:lnTo>
                          <a:pt x="201479" y="179814"/>
                        </a:lnTo>
                        <a:cubicBezTo>
                          <a:pt x="195265" y="173823"/>
                          <a:pt x="187154" y="170884"/>
                          <a:pt x="179080" y="171032"/>
                        </a:cubicBezTo>
                        <a:cubicBezTo>
                          <a:pt x="171267" y="171182"/>
                          <a:pt x="163528" y="174159"/>
                          <a:pt x="157574" y="179999"/>
                        </a:cubicBezTo>
                        <a:cubicBezTo>
                          <a:pt x="157388" y="180149"/>
                          <a:pt x="157239" y="180297"/>
                          <a:pt x="157053" y="180483"/>
                        </a:cubicBezTo>
                        <a:lnTo>
                          <a:pt x="157091" y="180520"/>
                        </a:lnTo>
                        <a:lnTo>
                          <a:pt x="128293" y="210397"/>
                        </a:lnTo>
                        <a:cubicBezTo>
                          <a:pt x="122302" y="216611"/>
                          <a:pt x="119363" y="224722"/>
                          <a:pt x="119512" y="232796"/>
                        </a:cubicBezTo>
                        <a:cubicBezTo>
                          <a:pt x="119660" y="240871"/>
                          <a:pt x="122861" y="248907"/>
                          <a:pt x="129111" y="254897"/>
                        </a:cubicBezTo>
                        <a:lnTo>
                          <a:pt x="139268" y="264682"/>
                        </a:lnTo>
                        <a:cubicBezTo>
                          <a:pt x="134804" y="272682"/>
                          <a:pt x="130823" y="281016"/>
                          <a:pt x="127474" y="289611"/>
                        </a:cubicBezTo>
                        <a:cubicBezTo>
                          <a:pt x="124162" y="298058"/>
                          <a:pt x="121372" y="306801"/>
                          <a:pt x="119176" y="315842"/>
                        </a:cubicBezTo>
                        <a:lnTo>
                          <a:pt x="105075" y="316103"/>
                        </a:lnTo>
                        <a:cubicBezTo>
                          <a:pt x="96406" y="316252"/>
                          <a:pt x="88554" y="319935"/>
                          <a:pt x="82974" y="325739"/>
                        </a:cubicBezTo>
                        <a:cubicBezTo>
                          <a:pt x="77393" y="331543"/>
                          <a:pt x="74007" y="339469"/>
                          <a:pt x="74155" y="348101"/>
                        </a:cubicBezTo>
                        <a:lnTo>
                          <a:pt x="74900" y="388545"/>
                        </a:lnTo>
                        <a:cubicBezTo>
                          <a:pt x="74863" y="388768"/>
                          <a:pt x="74863" y="388992"/>
                          <a:pt x="74863" y="389215"/>
                        </a:cubicBezTo>
                        <a:lnTo>
                          <a:pt x="74900" y="389215"/>
                        </a:lnTo>
                        <a:lnTo>
                          <a:pt x="74900" y="389364"/>
                        </a:lnTo>
                        <a:cubicBezTo>
                          <a:pt x="75049" y="398033"/>
                          <a:pt x="78732" y="405884"/>
                          <a:pt x="84537" y="411464"/>
                        </a:cubicBezTo>
                        <a:cubicBezTo>
                          <a:pt x="90117" y="416822"/>
                          <a:pt x="97634" y="420171"/>
                          <a:pt x="105857" y="420283"/>
                        </a:cubicBezTo>
                        <a:cubicBezTo>
                          <a:pt x="106154" y="420320"/>
                          <a:pt x="106452" y="420320"/>
                          <a:pt x="106749" y="420320"/>
                        </a:cubicBezTo>
                        <a:lnTo>
                          <a:pt x="106749" y="420283"/>
                        </a:lnTo>
                        <a:lnTo>
                          <a:pt x="121074" y="420023"/>
                        </a:lnTo>
                        <a:cubicBezTo>
                          <a:pt x="123604" y="428952"/>
                          <a:pt x="126693" y="437622"/>
                          <a:pt x="130339" y="445956"/>
                        </a:cubicBezTo>
                        <a:cubicBezTo>
                          <a:pt x="134022" y="454439"/>
                          <a:pt x="138301" y="462588"/>
                          <a:pt x="143026" y="470401"/>
                        </a:cubicBezTo>
                        <a:lnTo>
                          <a:pt x="133724" y="480038"/>
                        </a:lnTo>
                        <a:cubicBezTo>
                          <a:pt x="133575" y="480149"/>
                          <a:pt x="133464" y="480261"/>
                          <a:pt x="133352" y="480409"/>
                        </a:cubicBezTo>
                        <a:lnTo>
                          <a:pt x="133390" y="480446"/>
                        </a:lnTo>
                        <a:lnTo>
                          <a:pt x="133240" y="480595"/>
                        </a:lnTo>
                        <a:cubicBezTo>
                          <a:pt x="127250" y="486809"/>
                          <a:pt x="124310" y="494920"/>
                          <a:pt x="124460" y="502994"/>
                        </a:cubicBezTo>
                        <a:cubicBezTo>
                          <a:pt x="124608" y="510808"/>
                          <a:pt x="127585" y="518546"/>
                          <a:pt x="133427" y="524499"/>
                        </a:cubicBezTo>
                        <a:cubicBezTo>
                          <a:pt x="133575" y="524686"/>
                          <a:pt x="133724" y="524835"/>
                          <a:pt x="133910" y="525021"/>
                        </a:cubicBezTo>
                        <a:lnTo>
                          <a:pt x="133947" y="524983"/>
                        </a:lnTo>
                        <a:lnTo>
                          <a:pt x="163824" y="553781"/>
                        </a:lnTo>
                        <a:cubicBezTo>
                          <a:pt x="170038" y="559772"/>
                          <a:pt x="178148" y="562711"/>
                          <a:pt x="186223" y="562562"/>
                        </a:cubicBezTo>
                        <a:cubicBezTo>
                          <a:pt x="194297" y="562414"/>
                          <a:pt x="202333" y="559213"/>
                          <a:pt x="208324" y="552963"/>
                        </a:cubicBezTo>
                        <a:lnTo>
                          <a:pt x="218109" y="542806"/>
                        </a:lnTo>
                        <a:cubicBezTo>
                          <a:pt x="226109" y="547271"/>
                          <a:pt x="234442" y="551251"/>
                          <a:pt x="243038" y="554600"/>
                        </a:cubicBezTo>
                        <a:cubicBezTo>
                          <a:pt x="251484" y="557912"/>
                          <a:pt x="260227" y="560702"/>
                          <a:pt x="269268" y="562898"/>
                        </a:cubicBezTo>
                        <a:lnTo>
                          <a:pt x="269529" y="576999"/>
                        </a:lnTo>
                        <a:cubicBezTo>
                          <a:pt x="269678" y="585669"/>
                          <a:pt x="273361" y="593520"/>
                          <a:pt x="279166" y="599100"/>
                        </a:cubicBezTo>
                        <a:cubicBezTo>
                          <a:pt x="284970" y="604681"/>
                          <a:pt x="292895" y="608067"/>
                          <a:pt x="301528" y="607918"/>
                        </a:cubicBezTo>
                        <a:lnTo>
                          <a:pt x="342827" y="607175"/>
                        </a:lnTo>
                        <a:cubicBezTo>
                          <a:pt x="351497" y="607025"/>
                          <a:pt x="359347" y="603342"/>
                          <a:pt x="364928" y="597538"/>
                        </a:cubicBezTo>
                        <a:cubicBezTo>
                          <a:pt x="370509" y="591734"/>
                          <a:pt x="373895" y="583809"/>
                          <a:pt x="373746" y="575176"/>
                        </a:cubicBezTo>
                        <a:lnTo>
                          <a:pt x="373485" y="561037"/>
                        </a:lnTo>
                        <a:cubicBezTo>
                          <a:pt x="382415" y="558507"/>
                          <a:pt x="391085" y="555419"/>
                          <a:pt x="399419" y="551772"/>
                        </a:cubicBezTo>
                        <a:cubicBezTo>
                          <a:pt x="407903" y="548089"/>
                          <a:pt x="416051" y="543810"/>
                          <a:pt x="423864" y="539085"/>
                        </a:cubicBezTo>
                        <a:lnTo>
                          <a:pt x="434021" y="548907"/>
                        </a:lnTo>
                        <a:cubicBezTo>
                          <a:pt x="440236" y="554898"/>
                          <a:pt x="448346" y="557837"/>
                          <a:pt x="456420" y="557688"/>
                        </a:cubicBezTo>
                        <a:cubicBezTo>
                          <a:pt x="464495" y="557540"/>
                          <a:pt x="472531" y="554339"/>
                          <a:pt x="478521" y="548089"/>
                        </a:cubicBezTo>
                        <a:lnTo>
                          <a:pt x="506687" y="518882"/>
                        </a:lnTo>
                        <a:lnTo>
                          <a:pt x="507059" y="518509"/>
                        </a:lnTo>
                        <a:lnTo>
                          <a:pt x="507022" y="518472"/>
                        </a:lnTo>
                        <a:lnTo>
                          <a:pt x="507171" y="518323"/>
                        </a:lnTo>
                        <a:cubicBezTo>
                          <a:pt x="513161" y="512109"/>
                          <a:pt x="516100" y="503999"/>
                          <a:pt x="515952" y="495924"/>
                        </a:cubicBezTo>
                        <a:cubicBezTo>
                          <a:pt x="515803" y="488111"/>
                          <a:pt x="512826" y="480372"/>
                          <a:pt x="506985" y="474419"/>
                        </a:cubicBezTo>
                        <a:cubicBezTo>
                          <a:pt x="506836" y="474232"/>
                          <a:pt x="506687" y="474084"/>
                          <a:pt x="506501" y="473898"/>
                        </a:cubicBezTo>
                        <a:lnTo>
                          <a:pt x="506464" y="473935"/>
                        </a:lnTo>
                        <a:lnTo>
                          <a:pt x="496158" y="464000"/>
                        </a:lnTo>
                        <a:cubicBezTo>
                          <a:pt x="500622" y="456001"/>
                          <a:pt x="504604" y="447667"/>
                          <a:pt x="507953" y="439072"/>
                        </a:cubicBezTo>
                        <a:cubicBezTo>
                          <a:pt x="511264" y="430626"/>
                          <a:pt x="514054" y="421882"/>
                          <a:pt x="516250" y="412841"/>
                        </a:cubicBezTo>
                        <a:lnTo>
                          <a:pt x="530352" y="412581"/>
                        </a:lnTo>
                        <a:cubicBezTo>
                          <a:pt x="539020" y="412431"/>
                          <a:pt x="546872" y="408748"/>
                          <a:pt x="552452" y="402944"/>
                        </a:cubicBezTo>
                        <a:cubicBezTo>
                          <a:pt x="558033" y="397140"/>
                          <a:pt x="561419" y="389215"/>
                          <a:pt x="561271" y="380582"/>
                        </a:cubicBezTo>
                        <a:lnTo>
                          <a:pt x="560526" y="339283"/>
                        </a:lnTo>
                        <a:cubicBezTo>
                          <a:pt x="560377" y="330613"/>
                          <a:pt x="556694" y="322763"/>
                          <a:pt x="550889" y="317182"/>
                        </a:cubicBezTo>
                        <a:cubicBezTo>
                          <a:pt x="545086" y="311600"/>
                          <a:pt x="537160" y="308214"/>
                          <a:pt x="528528" y="308364"/>
                        </a:cubicBezTo>
                        <a:lnTo>
                          <a:pt x="514389" y="308624"/>
                        </a:lnTo>
                        <a:cubicBezTo>
                          <a:pt x="511859" y="299694"/>
                          <a:pt x="508771" y="291025"/>
                          <a:pt x="505125" y="282690"/>
                        </a:cubicBezTo>
                        <a:cubicBezTo>
                          <a:pt x="501441" y="274207"/>
                          <a:pt x="497162" y="266059"/>
                          <a:pt x="492437" y="258245"/>
                        </a:cubicBezTo>
                        <a:lnTo>
                          <a:pt x="502259" y="248088"/>
                        </a:lnTo>
                        <a:cubicBezTo>
                          <a:pt x="508250" y="241875"/>
                          <a:pt x="511189" y="233763"/>
                          <a:pt x="511041" y="225689"/>
                        </a:cubicBezTo>
                        <a:cubicBezTo>
                          <a:pt x="510891" y="217615"/>
                          <a:pt x="507692" y="209578"/>
                          <a:pt x="501441" y="203588"/>
                        </a:cubicBezTo>
                        <a:lnTo>
                          <a:pt x="472234" y="175423"/>
                        </a:lnTo>
                        <a:lnTo>
                          <a:pt x="471861" y="175051"/>
                        </a:lnTo>
                        <a:lnTo>
                          <a:pt x="471824" y="175088"/>
                        </a:lnTo>
                        <a:lnTo>
                          <a:pt x="471676" y="174939"/>
                        </a:lnTo>
                        <a:cubicBezTo>
                          <a:pt x="465462" y="168948"/>
                          <a:pt x="457351" y="166009"/>
                          <a:pt x="449277" y="166158"/>
                        </a:cubicBezTo>
                        <a:cubicBezTo>
                          <a:pt x="441463" y="166307"/>
                          <a:pt x="433724" y="169284"/>
                          <a:pt x="427771" y="175125"/>
                        </a:cubicBezTo>
                        <a:cubicBezTo>
                          <a:pt x="427584" y="175274"/>
                          <a:pt x="427436" y="175423"/>
                          <a:pt x="427250" y="175608"/>
                        </a:cubicBezTo>
                        <a:lnTo>
                          <a:pt x="427287" y="175646"/>
                        </a:lnTo>
                        <a:lnTo>
                          <a:pt x="417353" y="185952"/>
                        </a:lnTo>
                        <a:cubicBezTo>
                          <a:pt x="409353" y="181487"/>
                          <a:pt x="401019" y="177543"/>
                          <a:pt x="392424" y="174158"/>
                        </a:cubicBezTo>
                        <a:cubicBezTo>
                          <a:pt x="383978" y="170846"/>
                          <a:pt x="375234" y="168055"/>
                          <a:pt x="366193" y="165860"/>
                        </a:cubicBezTo>
                        <a:lnTo>
                          <a:pt x="365932" y="151759"/>
                        </a:lnTo>
                        <a:cubicBezTo>
                          <a:pt x="365783" y="143089"/>
                          <a:pt x="362100" y="135238"/>
                          <a:pt x="356296" y="129658"/>
                        </a:cubicBezTo>
                        <a:cubicBezTo>
                          <a:pt x="350492" y="124077"/>
                          <a:pt x="342566" y="120691"/>
                          <a:pt x="333934" y="120839"/>
                        </a:cubicBezTo>
                        <a:lnTo>
                          <a:pt x="292634" y="121583"/>
                        </a:lnTo>
                        <a:close/>
                      </a:path>
                    </a:pathLst>
                  </a:custGeom>
                  <a:solidFill>
                    <a:schemeClr val="bg1"/>
                  </a:solidFill>
                  <a:ln w="9525" cap="flat">
                    <a:noFill/>
                    <a:prstDash val="solid"/>
                    <a:miter/>
                  </a:ln>
                </p:spPr>
                <p:txBody>
                  <a:bodyPr rtlCol="0" anchor="ctr"/>
                  <a:lstStyle/>
                  <a:p>
                    <a:pPr defTabSz="914126"/>
                    <a:endParaRPr lang="en-US" sz="1799" dirty="0">
                      <a:solidFill>
                        <a:prstClr val="black"/>
                      </a:solidFill>
                      <a:latin typeface="Calibri" panose="020F0502020204030204"/>
                    </a:endParaRPr>
                  </a:p>
                </p:txBody>
              </p:sp>
            </p:grpSp>
            <p:grpSp>
              <p:nvGrpSpPr>
                <p:cNvPr id="115" name="Group 114">
                  <a:extLst>
                    <a:ext uri="{FF2B5EF4-FFF2-40B4-BE49-F238E27FC236}">
                      <a16:creationId xmlns:a16="http://schemas.microsoft.com/office/drawing/2014/main" id="{580B5879-2145-AA8C-489C-C9818F8C554A}"/>
                    </a:ext>
                  </a:extLst>
                </p:cNvPr>
                <p:cNvGrpSpPr/>
                <p:nvPr/>
              </p:nvGrpSpPr>
              <p:grpSpPr>
                <a:xfrm>
                  <a:off x="6433252" y="4832718"/>
                  <a:ext cx="442487" cy="442487"/>
                  <a:chOff x="6433252" y="4832718"/>
                  <a:chExt cx="442487" cy="442487"/>
                </a:xfrm>
              </p:grpSpPr>
              <p:grpSp>
                <p:nvGrpSpPr>
                  <p:cNvPr id="116" name="Group 115">
                    <a:extLst>
                      <a:ext uri="{FF2B5EF4-FFF2-40B4-BE49-F238E27FC236}">
                        <a16:creationId xmlns:a16="http://schemas.microsoft.com/office/drawing/2014/main" id="{789D35FD-2455-0E4F-5386-DF5A00039702}"/>
                      </a:ext>
                    </a:extLst>
                  </p:cNvPr>
                  <p:cNvGrpSpPr/>
                  <p:nvPr/>
                </p:nvGrpSpPr>
                <p:grpSpPr>
                  <a:xfrm>
                    <a:off x="6433252" y="4832718"/>
                    <a:ext cx="442487" cy="442487"/>
                    <a:chOff x="4727788" y="2245095"/>
                    <a:chExt cx="502812" cy="502812"/>
                  </a:xfrm>
                </p:grpSpPr>
                <p:sp>
                  <p:nvSpPr>
                    <p:cNvPr id="118" name="Oval 117">
                      <a:extLst>
                        <a:ext uri="{FF2B5EF4-FFF2-40B4-BE49-F238E27FC236}">
                          <a16:creationId xmlns:a16="http://schemas.microsoft.com/office/drawing/2014/main" id="{5032FD31-A1FC-12A2-7705-989C463B3F00}"/>
                        </a:ext>
                      </a:extLst>
                    </p:cNvPr>
                    <p:cNvSpPr/>
                    <p:nvPr/>
                  </p:nvSpPr>
                  <p:spPr>
                    <a:xfrm>
                      <a:off x="4727788" y="2245095"/>
                      <a:ext cx="502812" cy="502812"/>
                    </a:xfrm>
                    <a:prstGeom prst="ellipse">
                      <a:avLst/>
                    </a:prstGeom>
                    <a:solidFill>
                      <a:schemeClr val="bg1"/>
                    </a:solidFill>
                    <a:ln w="6350">
                      <a:solidFill>
                        <a:srgbClr val="FF5F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119" name="Oval 118">
                      <a:extLst>
                        <a:ext uri="{FF2B5EF4-FFF2-40B4-BE49-F238E27FC236}">
                          <a16:creationId xmlns:a16="http://schemas.microsoft.com/office/drawing/2014/main" id="{77F6CE0E-3AF4-8CD6-CD2D-F10BD602109A}"/>
                        </a:ext>
                      </a:extLst>
                    </p:cNvPr>
                    <p:cNvSpPr/>
                    <p:nvPr/>
                  </p:nvSpPr>
                  <p:spPr>
                    <a:xfrm>
                      <a:off x="4774658" y="2291965"/>
                      <a:ext cx="409073" cy="409073"/>
                    </a:xfrm>
                    <a:prstGeom prst="ellipse">
                      <a:avLst/>
                    </a:prstGeom>
                    <a:solidFill>
                      <a:srgbClr val="F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17" name="Freeform: Shape 116">
                    <a:extLst>
                      <a:ext uri="{FF2B5EF4-FFF2-40B4-BE49-F238E27FC236}">
                        <a16:creationId xmlns:a16="http://schemas.microsoft.com/office/drawing/2014/main" id="{BC179F72-12C6-E6A3-A282-73E6F4A64D91}"/>
                      </a:ext>
                    </a:extLst>
                  </p:cNvPr>
                  <p:cNvSpPr/>
                  <p:nvPr/>
                </p:nvSpPr>
                <p:spPr>
                  <a:xfrm>
                    <a:off x="6579201" y="4930699"/>
                    <a:ext cx="150589" cy="246524"/>
                  </a:xfrm>
                  <a:custGeom>
                    <a:avLst/>
                    <a:gdLst>
                      <a:gd name="connsiteX0" fmla="*/ 211042 w 531395"/>
                      <a:gd name="connsiteY0" fmla="*/ 0 h 869936"/>
                      <a:gd name="connsiteX1" fmla="*/ 295353 w 531395"/>
                      <a:gd name="connsiteY1" fmla="*/ 0 h 869936"/>
                      <a:gd name="connsiteX2" fmla="*/ 358605 w 531395"/>
                      <a:gd name="connsiteY2" fmla="*/ 42825 h 869936"/>
                      <a:gd name="connsiteX3" fmla="*/ 147750 w 531395"/>
                      <a:gd name="connsiteY3" fmla="*/ 42825 h 869936"/>
                      <a:gd name="connsiteX4" fmla="*/ 211002 w 531395"/>
                      <a:gd name="connsiteY4" fmla="*/ 0 h 869936"/>
                      <a:gd name="connsiteX5" fmla="*/ 264545 w 531395"/>
                      <a:gd name="connsiteY5" fmla="*/ 626602 h 869936"/>
                      <a:gd name="connsiteX6" fmla="*/ 304357 w 531395"/>
                      <a:gd name="connsiteY6" fmla="*/ 635829 h 869936"/>
                      <a:gd name="connsiteX7" fmla="*/ 323035 w 531395"/>
                      <a:gd name="connsiteY7" fmla="*/ 663772 h 869936"/>
                      <a:gd name="connsiteX8" fmla="*/ 323035 w 531395"/>
                      <a:gd name="connsiteY8" fmla="*/ 510438 h 869936"/>
                      <a:gd name="connsiteX9" fmla="*/ 349080 w 531395"/>
                      <a:gd name="connsiteY9" fmla="*/ 487966 h 869936"/>
                      <a:gd name="connsiteX10" fmla="*/ 375125 w 531395"/>
                      <a:gd name="connsiteY10" fmla="*/ 510438 h 869936"/>
                      <a:gd name="connsiteX11" fmla="*/ 375125 w 531395"/>
                      <a:gd name="connsiteY11" fmla="*/ 591699 h 869936"/>
                      <a:gd name="connsiteX12" fmla="*/ 401170 w 531395"/>
                      <a:gd name="connsiteY12" fmla="*/ 569225 h 869936"/>
                      <a:gd name="connsiteX13" fmla="*/ 427215 w 531395"/>
                      <a:gd name="connsiteY13" fmla="*/ 591699 h 869936"/>
                      <a:gd name="connsiteX14" fmla="*/ 427215 w 531395"/>
                      <a:gd name="connsiteY14" fmla="*/ 618265 h 869936"/>
                      <a:gd name="connsiteX15" fmla="*/ 453261 w 531395"/>
                      <a:gd name="connsiteY15" fmla="*/ 595791 h 869936"/>
                      <a:gd name="connsiteX16" fmla="*/ 479306 w 531395"/>
                      <a:gd name="connsiteY16" fmla="*/ 618265 h 869936"/>
                      <a:gd name="connsiteX17" fmla="*/ 479306 w 531395"/>
                      <a:gd name="connsiteY17" fmla="*/ 644830 h 869936"/>
                      <a:gd name="connsiteX18" fmla="*/ 505351 w 531395"/>
                      <a:gd name="connsiteY18" fmla="*/ 622357 h 869936"/>
                      <a:gd name="connsiteX19" fmla="*/ 531396 w 531395"/>
                      <a:gd name="connsiteY19" fmla="*/ 644830 h 869936"/>
                      <a:gd name="connsiteX20" fmla="*/ 531396 w 531395"/>
                      <a:gd name="connsiteY20" fmla="*/ 778886 h 869936"/>
                      <a:gd name="connsiteX21" fmla="*/ 528642 w 531395"/>
                      <a:gd name="connsiteY21" fmla="*/ 785322 h 869936"/>
                      <a:gd name="connsiteX22" fmla="*/ 509667 w 531395"/>
                      <a:gd name="connsiteY22" fmla="*/ 780262 h 869936"/>
                      <a:gd name="connsiteX23" fmla="*/ 353619 w 531395"/>
                      <a:gd name="connsiteY23" fmla="*/ 780262 h 869936"/>
                      <a:gd name="connsiteX24" fmla="*/ 336764 w 531395"/>
                      <a:gd name="connsiteY24" fmla="*/ 784206 h 869936"/>
                      <a:gd name="connsiteX25" fmla="*/ 253830 w 531395"/>
                      <a:gd name="connsiteY25" fmla="*/ 660971 h 869936"/>
                      <a:gd name="connsiteX26" fmla="*/ 264508 w 531395"/>
                      <a:gd name="connsiteY26" fmla="*/ 626592 h 869936"/>
                      <a:gd name="connsiteX27" fmla="*/ 353619 w 531395"/>
                      <a:gd name="connsiteY27" fmla="*/ 805644 h 869936"/>
                      <a:gd name="connsiteX28" fmla="*/ 509668 w 531395"/>
                      <a:gd name="connsiteY28" fmla="*/ 805644 h 869936"/>
                      <a:gd name="connsiteX29" fmla="*/ 522392 w 531395"/>
                      <a:gd name="connsiteY29" fmla="*/ 818368 h 869936"/>
                      <a:gd name="connsiteX30" fmla="*/ 522392 w 531395"/>
                      <a:gd name="connsiteY30" fmla="*/ 857212 h 869936"/>
                      <a:gd name="connsiteX31" fmla="*/ 509668 w 531395"/>
                      <a:gd name="connsiteY31" fmla="*/ 869936 h 869936"/>
                      <a:gd name="connsiteX32" fmla="*/ 353619 w 531395"/>
                      <a:gd name="connsiteY32" fmla="*/ 869936 h 869936"/>
                      <a:gd name="connsiteX33" fmla="*/ 340895 w 531395"/>
                      <a:gd name="connsiteY33" fmla="*/ 857212 h 869936"/>
                      <a:gd name="connsiteX34" fmla="*/ 340895 w 531395"/>
                      <a:gd name="connsiteY34" fmla="*/ 818368 h 869936"/>
                      <a:gd name="connsiteX35" fmla="*/ 353619 w 531395"/>
                      <a:gd name="connsiteY35" fmla="*/ 805644 h 869936"/>
                      <a:gd name="connsiteX36" fmla="*/ 33970 w 531395"/>
                      <a:gd name="connsiteY36" fmla="*/ 68199 h 869936"/>
                      <a:gd name="connsiteX37" fmla="*/ 0 w 531395"/>
                      <a:gd name="connsiteY37" fmla="*/ 102169 h 869936"/>
                      <a:gd name="connsiteX38" fmla="*/ 0 w 531395"/>
                      <a:gd name="connsiteY38" fmla="*/ 748383 h 869936"/>
                      <a:gd name="connsiteX39" fmla="*/ 33970 w 531395"/>
                      <a:gd name="connsiteY39" fmla="*/ 782353 h 869936"/>
                      <a:gd name="connsiteX40" fmla="*/ 304985 w 531395"/>
                      <a:gd name="connsiteY40" fmla="*/ 782353 h 869936"/>
                      <a:gd name="connsiteX41" fmla="*/ 268745 w 531395"/>
                      <a:gd name="connsiteY41" fmla="*/ 721928 h 869936"/>
                      <a:gd name="connsiteX42" fmla="*/ 51861 w 531395"/>
                      <a:gd name="connsiteY42" fmla="*/ 721928 h 869936"/>
                      <a:gd name="connsiteX43" fmla="*/ 39173 w 531395"/>
                      <a:gd name="connsiteY43" fmla="*/ 709241 h 869936"/>
                      <a:gd name="connsiteX44" fmla="*/ 39136 w 531395"/>
                      <a:gd name="connsiteY44" fmla="*/ 141313 h 869936"/>
                      <a:gd name="connsiteX45" fmla="*/ 51824 w 531395"/>
                      <a:gd name="connsiteY45" fmla="*/ 128626 h 869936"/>
                      <a:gd name="connsiteX46" fmla="*/ 454512 w 531395"/>
                      <a:gd name="connsiteY46" fmla="*/ 128626 h 869936"/>
                      <a:gd name="connsiteX47" fmla="*/ 467199 w 531395"/>
                      <a:gd name="connsiteY47" fmla="*/ 141313 h 869936"/>
                      <a:gd name="connsiteX48" fmla="*/ 467199 w 531395"/>
                      <a:gd name="connsiteY48" fmla="*/ 572205 h 869936"/>
                      <a:gd name="connsiteX49" fmla="*/ 499532 w 531395"/>
                      <a:gd name="connsiteY49" fmla="*/ 597282 h 869936"/>
                      <a:gd name="connsiteX50" fmla="*/ 506340 w 531395"/>
                      <a:gd name="connsiteY50" fmla="*/ 596985 h 869936"/>
                      <a:gd name="connsiteX51" fmla="*/ 506378 w 531395"/>
                      <a:gd name="connsiteY51" fmla="*/ 102170 h 869936"/>
                      <a:gd name="connsiteX52" fmla="*/ 472408 w 531395"/>
                      <a:gd name="connsiteY52" fmla="*/ 68201 h 869936"/>
                      <a:gd name="connsiteX53" fmla="*/ 103436 w 531395"/>
                      <a:gd name="connsiteY53" fmla="*/ 475240 h 869936"/>
                      <a:gd name="connsiteX54" fmla="*/ 188603 w 531395"/>
                      <a:gd name="connsiteY54" fmla="*/ 475240 h 869936"/>
                      <a:gd name="connsiteX55" fmla="*/ 201290 w 531395"/>
                      <a:gd name="connsiteY55" fmla="*/ 487928 h 869936"/>
                      <a:gd name="connsiteX56" fmla="*/ 201290 w 531395"/>
                      <a:gd name="connsiteY56" fmla="*/ 573094 h 869936"/>
                      <a:gd name="connsiteX57" fmla="*/ 188603 w 531395"/>
                      <a:gd name="connsiteY57" fmla="*/ 585782 h 869936"/>
                      <a:gd name="connsiteX58" fmla="*/ 103436 w 531395"/>
                      <a:gd name="connsiteY58" fmla="*/ 585782 h 869936"/>
                      <a:gd name="connsiteX59" fmla="*/ 90748 w 531395"/>
                      <a:gd name="connsiteY59" fmla="*/ 573094 h 869936"/>
                      <a:gd name="connsiteX60" fmla="*/ 90748 w 531395"/>
                      <a:gd name="connsiteY60" fmla="*/ 487928 h 869936"/>
                      <a:gd name="connsiteX61" fmla="*/ 103436 w 531395"/>
                      <a:gd name="connsiteY61" fmla="*/ 475240 h 869936"/>
                      <a:gd name="connsiteX62" fmla="*/ 175915 w 531395"/>
                      <a:gd name="connsiteY62" fmla="*/ 500616 h 869936"/>
                      <a:gd name="connsiteX63" fmla="*/ 175915 w 531395"/>
                      <a:gd name="connsiteY63" fmla="*/ 560407 h 869936"/>
                      <a:gd name="connsiteX64" fmla="*/ 116124 w 531395"/>
                      <a:gd name="connsiteY64" fmla="*/ 560407 h 869936"/>
                      <a:gd name="connsiteX65" fmla="*/ 116124 w 531395"/>
                      <a:gd name="connsiteY65" fmla="*/ 500616 h 869936"/>
                      <a:gd name="connsiteX66" fmla="*/ 248841 w 531395"/>
                      <a:gd name="connsiteY66" fmla="*/ 400232 h 869936"/>
                      <a:gd name="connsiteX67" fmla="*/ 236153 w 531395"/>
                      <a:gd name="connsiteY67" fmla="*/ 387545 h 869936"/>
                      <a:gd name="connsiteX68" fmla="*/ 248841 w 531395"/>
                      <a:gd name="connsiteY68" fmla="*/ 374857 h 869936"/>
                      <a:gd name="connsiteX69" fmla="*/ 402955 w 531395"/>
                      <a:gd name="connsiteY69" fmla="*/ 374857 h 869936"/>
                      <a:gd name="connsiteX70" fmla="*/ 415642 w 531395"/>
                      <a:gd name="connsiteY70" fmla="*/ 387545 h 869936"/>
                      <a:gd name="connsiteX71" fmla="*/ 402955 w 531395"/>
                      <a:gd name="connsiteY71" fmla="*/ 400232 h 869936"/>
                      <a:gd name="connsiteX72" fmla="*/ 103432 w 531395"/>
                      <a:gd name="connsiteY72" fmla="*/ 332255 h 869936"/>
                      <a:gd name="connsiteX73" fmla="*/ 188599 w 531395"/>
                      <a:gd name="connsiteY73" fmla="*/ 332255 h 869936"/>
                      <a:gd name="connsiteX74" fmla="*/ 201286 w 531395"/>
                      <a:gd name="connsiteY74" fmla="*/ 344942 h 869936"/>
                      <a:gd name="connsiteX75" fmla="*/ 201286 w 531395"/>
                      <a:gd name="connsiteY75" fmla="*/ 430109 h 869936"/>
                      <a:gd name="connsiteX76" fmla="*/ 188599 w 531395"/>
                      <a:gd name="connsiteY76" fmla="*/ 442796 h 869936"/>
                      <a:gd name="connsiteX77" fmla="*/ 103432 w 531395"/>
                      <a:gd name="connsiteY77" fmla="*/ 442796 h 869936"/>
                      <a:gd name="connsiteX78" fmla="*/ 90745 w 531395"/>
                      <a:gd name="connsiteY78" fmla="*/ 430109 h 869936"/>
                      <a:gd name="connsiteX79" fmla="*/ 90745 w 531395"/>
                      <a:gd name="connsiteY79" fmla="*/ 344942 h 869936"/>
                      <a:gd name="connsiteX80" fmla="*/ 103432 w 531395"/>
                      <a:gd name="connsiteY80" fmla="*/ 332255 h 869936"/>
                      <a:gd name="connsiteX81" fmla="*/ 175912 w 531395"/>
                      <a:gd name="connsiteY81" fmla="*/ 357630 h 869936"/>
                      <a:gd name="connsiteX82" fmla="*/ 175912 w 531395"/>
                      <a:gd name="connsiteY82" fmla="*/ 417422 h 869936"/>
                      <a:gd name="connsiteX83" fmla="*/ 116120 w 531395"/>
                      <a:gd name="connsiteY83" fmla="*/ 417422 h 869936"/>
                      <a:gd name="connsiteX84" fmla="*/ 116120 w 531395"/>
                      <a:gd name="connsiteY84" fmla="*/ 357630 h 869936"/>
                      <a:gd name="connsiteX85" fmla="*/ 248837 w 531395"/>
                      <a:gd name="connsiteY85" fmla="*/ 257246 h 869936"/>
                      <a:gd name="connsiteX86" fmla="*/ 236150 w 531395"/>
                      <a:gd name="connsiteY86" fmla="*/ 244559 h 869936"/>
                      <a:gd name="connsiteX87" fmla="*/ 248837 w 531395"/>
                      <a:gd name="connsiteY87" fmla="*/ 231872 h 869936"/>
                      <a:gd name="connsiteX88" fmla="*/ 402951 w 531395"/>
                      <a:gd name="connsiteY88" fmla="*/ 231872 h 869936"/>
                      <a:gd name="connsiteX89" fmla="*/ 415639 w 531395"/>
                      <a:gd name="connsiteY89" fmla="*/ 244559 h 869936"/>
                      <a:gd name="connsiteX90" fmla="*/ 402951 w 531395"/>
                      <a:gd name="connsiteY90" fmla="*/ 257246 h 869936"/>
                      <a:gd name="connsiteX91" fmla="*/ 103428 w 531395"/>
                      <a:gd name="connsiteY91" fmla="*/ 189269 h 869936"/>
                      <a:gd name="connsiteX92" fmla="*/ 188595 w 531395"/>
                      <a:gd name="connsiteY92" fmla="*/ 189269 h 869936"/>
                      <a:gd name="connsiteX93" fmla="*/ 201282 w 531395"/>
                      <a:gd name="connsiteY93" fmla="*/ 201957 h 869936"/>
                      <a:gd name="connsiteX94" fmla="*/ 201282 w 531395"/>
                      <a:gd name="connsiteY94" fmla="*/ 287124 h 869936"/>
                      <a:gd name="connsiteX95" fmla="*/ 188595 w 531395"/>
                      <a:gd name="connsiteY95" fmla="*/ 299811 h 869936"/>
                      <a:gd name="connsiteX96" fmla="*/ 103428 w 531395"/>
                      <a:gd name="connsiteY96" fmla="*/ 299811 h 869936"/>
                      <a:gd name="connsiteX97" fmla="*/ 90741 w 531395"/>
                      <a:gd name="connsiteY97" fmla="*/ 287124 h 869936"/>
                      <a:gd name="connsiteX98" fmla="*/ 90741 w 531395"/>
                      <a:gd name="connsiteY98" fmla="*/ 201957 h 869936"/>
                      <a:gd name="connsiteX99" fmla="*/ 103428 w 531395"/>
                      <a:gd name="connsiteY99" fmla="*/ 189269 h 869936"/>
                      <a:gd name="connsiteX100" fmla="*/ 175908 w 531395"/>
                      <a:gd name="connsiteY100" fmla="*/ 214645 h 869936"/>
                      <a:gd name="connsiteX101" fmla="*/ 175908 w 531395"/>
                      <a:gd name="connsiteY101" fmla="*/ 274436 h 869936"/>
                      <a:gd name="connsiteX102" fmla="*/ 116116 w 531395"/>
                      <a:gd name="connsiteY102" fmla="*/ 274436 h 869936"/>
                      <a:gd name="connsiteX103" fmla="*/ 116116 w 531395"/>
                      <a:gd name="connsiteY103" fmla="*/ 214645 h 869936"/>
                      <a:gd name="connsiteX104" fmla="*/ 441865 w 531395"/>
                      <a:gd name="connsiteY104" fmla="*/ 153997 h 869936"/>
                      <a:gd name="connsiteX105" fmla="*/ 64513 w 531395"/>
                      <a:gd name="connsiteY105" fmla="*/ 153997 h 869936"/>
                      <a:gd name="connsiteX106" fmla="*/ 64513 w 531395"/>
                      <a:gd name="connsiteY106" fmla="*/ 696513 h 869936"/>
                      <a:gd name="connsiteX107" fmla="*/ 251593 w 531395"/>
                      <a:gd name="connsiteY107" fmla="*/ 696513 h 869936"/>
                      <a:gd name="connsiteX108" fmla="*/ 236636 w 531395"/>
                      <a:gd name="connsiteY108" fmla="*/ 679621 h 869936"/>
                      <a:gd name="connsiteX109" fmla="*/ 253194 w 531395"/>
                      <a:gd name="connsiteY109" fmla="*/ 603905 h 869936"/>
                      <a:gd name="connsiteX110" fmla="*/ 297656 w 531395"/>
                      <a:gd name="connsiteY110" fmla="*/ 600891 h 869936"/>
                      <a:gd name="connsiteX111" fmla="*/ 297656 w 531395"/>
                      <a:gd name="connsiteY111" fmla="*/ 510404 h 869936"/>
                      <a:gd name="connsiteX112" fmla="*/ 349076 w 531395"/>
                      <a:gd name="connsiteY112" fmla="*/ 462556 h 869936"/>
                      <a:gd name="connsiteX113" fmla="*/ 400496 w 531395"/>
                      <a:gd name="connsiteY113" fmla="*/ 510404 h 869936"/>
                      <a:gd name="connsiteX114" fmla="*/ 400496 w 531395"/>
                      <a:gd name="connsiteY114" fmla="*/ 543816 h 869936"/>
                      <a:gd name="connsiteX115" fmla="*/ 441832 w 531395"/>
                      <a:gd name="connsiteY115" fmla="*/ 562345 h 869936"/>
                      <a:gd name="connsiteX116" fmla="*/ 441832 w 531395"/>
                      <a:gd name="connsiteY116" fmla="*/ 153998 h 86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31395" h="869936">
                        <a:moveTo>
                          <a:pt x="211042" y="0"/>
                        </a:moveTo>
                        <a:lnTo>
                          <a:pt x="295353" y="0"/>
                        </a:lnTo>
                        <a:cubicBezTo>
                          <a:pt x="323891" y="0"/>
                          <a:pt x="348485" y="17785"/>
                          <a:pt x="358605" y="42825"/>
                        </a:cubicBezTo>
                        <a:lnTo>
                          <a:pt x="147750" y="42825"/>
                        </a:lnTo>
                        <a:cubicBezTo>
                          <a:pt x="157870" y="17785"/>
                          <a:pt x="182464" y="0"/>
                          <a:pt x="211002" y="0"/>
                        </a:cubicBezTo>
                        <a:close/>
                        <a:moveTo>
                          <a:pt x="264545" y="626602"/>
                        </a:moveTo>
                        <a:cubicBezTo>
                          <a:pt x="278423" y="619681"/>
                          <a:pt x="296357" y="623811"/>
                          <a:pt x="304357" y="635829"/>
                        </a:cubicBezTo>
                        <a:lnTo>
                          <a:pt x="323035" y="663772"/>
                        </a:lnTo>
                        <a:lnTo>
                          <a:pt x="323035" y="510438"/>
                        </a:lnTo>
                        <a:cubicBezTo>
                          <a:pt x="323035" y="498086"/>
                          <a:pt x="334755" y="487966"/>
                          <a:pt x="349080" y="487966"/>
                        </a:cubicBezTo>
                        <a:cubicBezTo>
                          <a:pt x="363404" y="487966"/>
                          <a:pt x="375125" y="498086"/>
                          <a:pt x="375125" y="510438"/>
                        </a:cubicBezTo>
                        <a:lnTo>
                          <a:pt x="375125" y="591699"/>
                        </a:lnTo>
                        <a:cubicBezTo>
                          <a:pt x="375125" y="579345"/>
                          <a:pt x="386846" y="569225"/>
                          <a:pt x="401170" y="569225"/>
                        </a:cubicBezTo>
                        <a:cubicBezTo>
                          <a:pt x="415495" y="569225"/>
                          <a:pt x="427215" y="579345"/>
                          <a:pt x="427215" y="591699"/>
                        </a:cubicBezTo>
                        <a:lnTo>
                          <a:pt x="427215" y="618265"/>
                        </a:lnTo>
                        <a:cubicBezTo>
                          <a:pt x="427215" y="605911"/>
                          <a:pt x="438936" y="595791"/>
                          <a:pt x="453261" y="595791"/>
                        </a:cubicBezTo>
                        <a:cubicBezTo>
                          <a:pt x="467585" y="595791"/>
                          <a:pt x="479306" y="605911"/>
                          <a:pt x="479306" y="618265"/>
                        </a:cubicBezTo>
                        <a:lnTo>
                          <a:pt x="479306" y="644830"/>
                        </a:lnTo>
                        <a:cubicBezTo>
                          <a:pt x="479306" y="632477"/>
                          <a:pt x="491026" y="622357"/>
                          <a:pt x="505351" y="622357"/>
                        </a:cubicBezTo>
                        <a:cubicBezTo>
                          <a:pt x="519675" y="622357"/>
                          <a:pt x="531396" y="632477"/>
                          <a:pt x="531396" y="644830"/>
                        </a:cubicBezTo>
                        <a:lnTo>
                          <a:pt x="531396" y="778886"/>
                        </a:lnTo>
                        <a:cubicBezTo>
                          <a:pt x="530465" y="781229"/>
                          <a:pt x="529610" y="783350"/>
                          <a:pt x="528642" y="785322"/>
                        </a:cubicBezTo>
                        <a:cubicBezTo>
                          <a:pt x="523062" y="782085"/>
                          <a:pt x="516587" y="780262"/>
                          <a:pt x="509667" y="780262"/>
                        </a:cubicBezTo>
                        <a:lnTo>
                          <a:pt x="353619" y="780262"/>
                        </a:lnTo>
                        <a:cubicBezTo>
                          <a:pt x="347591" y="780262"/>
                          <a:pt x="341861" y="781676"/>
                          <a:pt x="336764" y="784206"/>
                        </a:cubicBezTo>
                        <a:cubicBezTo>
                          <a:pt x="308524" y="743873"/>
                          <a:pt x="283112" y="687984"/>
                          <a:pt x="253830" y="660971"/>
                        </a:cubicBezTo>
                        <a:cubicBezTo>
                          <a:pt x="243263" y="651223"/>
                          <a:pt x="250630" y="633513"/>
                          <a:pt x="264508" y="626592"/>
                        </a:cubicBezTo>
                        <a:close/>
                        <a:moveTo>
                          <a:pt x="353619" y="805644"/>
                        </a:moveTo>
                        <a:lnTo>
                          <a:pt x="509668" y="805644"/>
                        </a:lnTo>
                        <a:cubicBezTo>
                          <a:pt x="516663" y="805644"/>
                          <a:pt x="522392" y="811374"/>
                          <a:pt x="522392" y="818368"/>
                        </a:cubicBezTo>
                        <a:lnTo>
                          <a:pt x="522392" y="857212"/>
                        </a:lnTo>
                        <a:cubicBezTo>
                          <a:pt x="522392" y="864207"/>
                          <a:pt x="516662" y="869936"/>
                          <a:pt x="509668" y="869936"/>
                        </a:cubicBezTo>
                        <a:lnTo>
                          <a:pt x="353619" y="869936"/>
                        </a:lnTo>
                        <a:cubicBezTo>
                          <a:pt x="346624" y="869936"/>
                          <a:pt x="340895" y="864206"/>
                          <a:pt x="340895" y="857212"/>
                        </a:cubicBezTo>
                        <a:lnTo>
                          <a:pt x="340895" y="818368"/>
                        </a:lnTo>
                        <a:cubicBezTo>
                          <a:pt x="340895" y="811373"/>
                          <a:pt x="346625" y="805644"/>
                          <a:pt x="353619" y="805644"/>
                        </a:cubicBezTo>
                        <a:close/>
                        <a:moveTo>
                          <a:pt x="33970" y="68199"/>
                        </a:moveTo>
                        <a:cubicBezTo>
                          <a:pt x="15292" y="68199"/>
                          <a:pt x="0" y="83491"/>
                          <a:pt x="0" y="102169"/>
                        </a:cubicBezTo>
                        <a:lnTo>
                          <a:pt x="0" y="748383"/>
                        </a:lnTo>
                        <a:cubicBezTo>
                          <a:pt x="0" y="767061"/>
                          <a:pt x="15292" y="782353"/>
                          <a:pt x="33970" y="782353"/>
                        </a:cubicBezTo>
                        <a:lnTo>
                          <a:pt x="304985" y="782353"/>
                        </a:lnTo>
                        <a:cubicBezTo>
                          <a:pt x="292409" y="762522"/>
                          <a:pt x="281061" y="741909"/>
                          <a:pt x="268745" y="721928"/>
                        </a:cubicBezTo>
                        <a:lnTo>
                          <a:pt x="51861" y="721928"/>
                        </a:lnTo>
                        <a:cubicBezTo>
                          <a:pt x="44866" y="721928"/>
                          <a:pt x="39173" y="716235"/>
                          <a:pt x="39173" y="709241"/>
                        </a:cubicBezTo>
                        <a:lnTo>
                          <a:pt x="39136" y="141313"/>
                        </a:lnTo>
                        <a:cubicBezTo>
                          <a:pt x="39136" y="134318"/>
                          <a:pt x="44829" y="128626"/>
                          <a:pt x="51824" y="128626"/>
                        </a:cubicBezTo>
                        <a:lnTo>
                          <a:pt x="454512" y="128626"/>
                        </a:lnTo>
                        <a:cubicBezTo>
                          <a:pt x="461507" y="128626"/>
                          <a:pt x="467199" y="134319"/>
                          <a:pt x="467199" y="141313"/>
                        </a:cubicBezTo>
                        <a:lnTo>
                          <a:pt x="467199" y="572205"/>
                        </a:lnTo>
                        <a:cubicBezTo>
                          <a:pt x="481040" y="575888"/>
                          <a:pt x="493058" y="584892"/>
                          <a:pt x="499532" y="597282"/>
                        </a:cubicBezTo>
                        <a:cubicBezTo>
                          <a:pt x="501839" y="597022"/>
                          <a:pt x="504072" y="596947"/>
                          <a:pt x="506340" y="596985"/>
                        </a:cubicBezTo>
                        <a:lnTo>
                          <a:pt x="506378" y="102170"/>
                        </a:lnTo>
                        <a:cubicBezTo>
                          <a:pt x="506378" y="83492"/>
                          <a:pt x="491085" y="68201"/>
                          <a:pt x="472408" y="68201"/>
                        </a:cubicBezTo>
                        <a:close/>
                        <a:moveTo>
                          <a:pt x="103436" y="475240"/>
                        </a:moveTo>
                        <a:lnTo>
                          <a:pt x="188603" y="475240"/>
                        </a:lnTo>
                        <a:cubicBezTo>
                          <a:pt x="195598" y="475240"/>
                          <a:pt x="201290" y="480933"/>
                          <a:pt x="201290" y="487928"/>
                        </a:cubicBezTo>
                        <a:lnTo>
                          <a:pt x="201290" y="573094"/>
                        </a:lnTo>
                        <a:cubicBezTo>
                          <a:pt x="201290" y="580090"/>
                          <a:pt x="195597" y="585782"/>
                          <a:pt x="188603" y="585782"/>
                        </a:cubicBezTo>
                        <a:lnTo>
                          <a:pt x="103436" y="585782"/>
                        </a:lnTo>
                        <a:cubicBezTo>
                          <a:pt x="96441" y="585782"/>
                          <a:pt x="90748" y="580089"/>
                          <a:pt x="90748" y="573094"/>
                        </a:cubicBezTo>
                        <a:lnTo>
                          <a:pt x="90748" y="487928"/>
                        </a:lnTo>
                        <a:cubicBezTo>
                          <a:pt x="90748" y="480933"/>
                          <a:pt x="96442" y="475240"/>
                          <a:pt x="103436" y="475240"/>
                        </a:cubicBezTo>
                        <a:close/>
                        <a:moveTo>
                          <a:pt x="175915" y="500616"/>
                        </a:moveTo>
                        <a:lnTo>
                          <a:pt x="175915" y="560407"/>
                        </a:lnTo>
                        <a:lnTo>
                          <a:pt x="116124" y="560407"/>
                        </a:lnTo>
                        <a:lnTo>
                          <a:pt x="116124" y="500616"/>
                        </a:lnTo>
                        <a:close/>
                        <a:moveTo>
                          <a:pt x="248841" y="400232"/>
                        </a:moveTo>
                        <a:cubicBezTo>
                          <a:pt x="241845" y="400232"/>
                          <a:pt x="236153" y="394539"/>
                          <a:pt x="236153" y="387545"/>
                        </a:cubicBezTo>
                        <a:cubicBezTo>
                          <a:pt x="236153" y="380550"/>
                          <a:pt x="241846" y="374857"/>
                          <a:pt x="248841" y="374857"/>
                        </a:cubicBezTo>
                        <a:lnTo>
                          <a:pt x="402955" y="374857"/>
                        </a:lnTo>
                        <a:cubicBezTo>
                          <a:pt x="409950" y="374857"/>
                          <a:pt x="415642" y="380550"/>
                          <a:pt x="415642" y="387545"/>
                        </a:cubicBezTo>
                        <a:cubicBezTo>
                          <a:pt x="415642" y="394539"/>
                          <a:pt x="409949" y="400232"/>
                          <a:pt x="402955" y="400232"/>
                        </a:cubicBezTo>
                        <a:close/>
                        <a:moveTo>
                          <a:pt x="103432" y="332255"/>
                        </a:moveTo>
                        <a:lnTo>
                          <a:pt x="188599" y="332255"/>
                        </a:lnTo>
                        <a:cubicBezTo>
                          <a:pt x="195594" y="332255"/>
                          <a:pt x="201286" y="337948"/>
                          <a:pt x="201286" y="344942"/>
                        </a:cubicBezTo>
                        <a:lnTo>
                          <a:pt x="201286" y="430109"/>
                        </a:lnTo>
                        <a:cubicBezTo>
                          <a:pt x="201286" y="437104"/>
                          <a:pt x="195593" y="442796"/>
                          <a:pt x="188599" y="442796"/>
                        </a:cubicBezTo>
                        <a:lnTo>
                          <a:pt x="103432" y="442796"/>
                        </a:lnTo>
                        <a:cubicBezTo>
                          <a:pt x="96437" y="442796"/>
                          <a:pt x="90745" y="437103"/>
                          <a:pt x="90745" y="430109"/>
                        </a:cubicBezTo>
                        <a:lnTo>
                          <a:pt x="90745" y="344942"/>
                        </a:lnTo>
                        <a:cubicBezTo>
                          <a:pt x="90745" y="337947"/>
                          <a:pt x="96438" y="332255"/>
                          <a:pt x="103432" y="332255"/>
                        </a:cubicBezTo>
                        <a:close/>
                        <a:moveTo>
                          <a:pt x="175912" y="357630"/>
                        </a:moveTo>
                        <a:lnTo>
                          <a:pt x="175912" y="417422"/>
                        </a:lnTo>
                        <a:lnTo>
                          <a:pt x="116120" y="417422"/>
                        </a:lnTo>
                        <a:lnTo>
                          <a:pt x="116120" y="357630"/>
                        </a:lnTo>
                        <a:close/>
                        <a:moveTo>
                          <a:pt x="248837" y="257246"/>
                        </a:moveTo>
                        <a:cubicBezTo>
                          <a:pt x="241842" y="257246"/>
                          <a:pt x="236150" y="251553"/>
                          <a:pt x="236150" y="244559"/>
                        </a:cubicBezTo>
                        <a:cubicBezTo>
                          <a:pt x="236150" y="237564"/>
                          <a:pt x="241843" y="231872"/>
                          <a:pt x="248837" y="231872"/>
                        </a:cubicBezTo>
                        <a:lnTo>
                          <a:pt x="402951" y="231872"/>
                        </a:lnTo>
                        <a:cubicBezTo>
                          <a:pt x="409947" y="231872"/>
                          <a:pt x="415639" y="237565"/>
                          <a:pt x="415639" y="244559"/>
                        </a:cubicBezTo>
                        <a:cubicBezTo>
                          <a:pt x="415639" y="251554"/>
                          <a:pt x="409946" y="257246"/>
                          <a:pt x="402951" y="257246"/>
                        </a:cubicBezTo>
                        <a:close/>
                        <a:moveTo>
                          <a:pt x="103428" y="189269"/>
                        </a:moveTo>
                        <a:lnTo>
                          <a:pt x="188595" y="189269"/>
                        </a:lnTo>
                        <a:cubicBezTo>
                          <a:pt x="195590" y="189269"/>
                          <a:pt x="201282" y="194962"/>
                          <a:pt x="201282" y="201957"/>
                        </a:cubicBezTo>
                        <a:lnTo>
                          <a:pt x="201282" y="287124"/>
                        </a:lnTo>
                        <a:cubicBezTo>
                          <a:pt x="201282" y="294119"/>
                          <a:pt x="195589" y="299811"/>
                          <a:pt x="188595" y="299811"/>
                        </a:cubicBezTo>
                        <a:lnTo>
                          <a:pt x="103428" y="299811"/>
                        </a:lnTo>
                        <a:cubicBezTo>
                          <a:pt x="96433" y="299811"/>
                          <a:pt x="90741" y="294118"/>
                          <a:pt x="90741" y="287124"/>
                        </a:cubicBezTo>
                        <a:lnTo>
                          <a:pt x="90741" y="201957"/>
                        </a:lnTo>
                        <a:cubicBezTo>
                          <a:pt x="90741" y="194962"/>
                          <a:pt x="96434" y="189269"/>
                          <a:pt x="103428" y="189269"/>
                        </a:cubicBezTo>
                        <a:close/>
                        <a:moveTo>
                          <a:pt x="175908" y="214645"/>
                        </a:moveTo>
                        <a:lnTo>
                          <a:pt x="175908" y="274436"/>
                        </a:lnTo>
                        <a:lnTo>
                          <a:pt x="116116" y="274436"/>
                        </a:lnTo>
                        <a:lnTo>
                          <a:pt x="116116" y="214645"/>
                        </a:lnTo>
                        <a:close/>
                        <a:moveTo>
                          <a:pt x="441865" y="153997"/>
                        </a:moveTo>
                        <a:lnTo>
                          <a:pt x="64513" y="153997"/>
                        </a:lnTo>
                        <a:lnTo>
                          <a:pt x="64513" y="696513"/>
                        </a:lnTo>
                        <a:lnTo>
                          <a:pt x="251593" y="696513"/>
                        </a:lnTo>
                        <a:cubicBezTo>
                          <a:pt x="246757" y="690150"/>
                          <a:pt x="241733" y="684346"/>
                          <a:pt x="236636" y="679621"/>
                        </a:cubicBezTo>
                        <a:cubicBezTo>
                          <a:pt x="211336" y="656293"/>
                          <a:pt x="225325" y="617783"/>
                          <a:pt x="253194" y="603905"/>
                        </a:cubicBezTo>
                        <a:cubicBezTo>
                          <a:pt x="267072" y="596984"/>
                          <a:pt x="283332" y="596166"/>
                          <a:pt x="297656" y="600891"/>
                        </a:cubicBezTo>
                        <a:lnTo>
                          <a:pt x="297656" y="510404"/>
                        </a:lnTo>
                        <a:cubicBezTo>
                          <a:pt x="297656" y="482498"/>
                          <a:pt x="322324" y="462556"/>
                          <a:pt x="349076" y="462556"/>
                        </a:cubicBezTo>
                        <a:cubicBezTo>
                          <a:pt x="375828" y="462556"/>
                          <a:pt x="400496" y="482499"/>
                          <a:pt x="400496" y="510404"/>
                        </a:cubicBezTo>
                        <a:lnTo>
                          <a:pt x="400496" y="543816"/>
                        </a:lnTo>
                        <a:cubicBezTo>
                          <a:pt x="416197" y="543667"/>
                          <a:pt x="431675" y="550253"/>
                          <a:pt x="441832" y="562345"/>
                        </a:cubicBezTo>
                        <a:lnTo>
                          <a:pt x="441832" y="153998"/>
                        </a:lnTo>
                        <a:close/>
                      </a:path>
                    </a:pathLst>
                  </a:custGeom>
                  <a:solidFill>
                    <a:schemeClr val="bg1"/>
                  </a:solidFill>
                  <a:ln w="9525" cap="flat">
                    <a:noFill/>
                    <a:prstDash val="solid"/>
                    <a:miter/>
                  </a:ln>
                </p:spPr>
                <p:txBody>
                  <a:bodyPr rtlCol="0" anchor="ctr"/>
                  <a:lstStyle/>
                  <a:p>
                    <a:pPr defTabSz="914126"/>
                    <a:endParaRPr lang="en-US" sz="1799" dirty="0">
                      <a:solidFill>
                        <a:prstClr val="black"/>
                      </a:solidFill>
                      <a:latin typeface="Calibri" panose="020F0502020204030204"/>
                    </a:endParaRPr>
                  </a:p>
                </p:txBody>
              </p:sp>
            </p:grpSp>
          </p:grpSp>
          <p:grpSp>
            <p:nvGrpSpPr>
              <p:cNvPr id="411" name="Group 410">
                <a:extLst>
                  <a:ext uri="{FF2B5EF4-FFF2-40B4-BE49-F238E27FC236}">
                    <a16:creationId xmlns:a16="http://schemas.microsoft.com/office/drawing/2014/main" id="{238F047F-2019-09A9-F787-01B332286092}"/>
                  </a:ext>
                </a:extLst>
              </p:cNvPr>
              <p:cNvGrpSpPr/>
              <p:nvPr/>
            </p:nvGrpSpPr>
            <p:grpSpPr>
              <a:xfrm>
                <a:off x="7849242" y="1604686"/>
                <a:ext cx="4248267" cy="749278"/>
                <a:chOff x="8017865" y="1408058"/>
                <a:chExt cx="4827440" cy="851428"/>
              </a:xfrm>
            </p:grpSpPr>
            <p:sp>
              <p:nvSpPr>
                <p:cNvPr id="412" name="Rectangle 411">
                  <a:extLst>
                    <a:ext uri="{FF2B5EF4-FFF2-40B4-BE49-F238E27FC236}">
                      <a16:creationId xmlns:a16="http://schemas.microsoft.com/office/drawing/2014/main" id="{E670FF05-E63D-AE45-13BD-173B4CBBEC3B}"/>
                    </a:ext>
                  </a:extLst>
                </p:cNvPr>
                <p:cNvSpPr/>
                <p:nvPr/>
              </p:nvSpPr>
              <p:spPr>
                <a:xfrm>
                  <a:off x="8017865" y="1408058"/>
                  <a:ext cx="4827440" cy="297276"/>
                </a:xfrm>
                <a:prstGeom prst="rect">
                  <a:avLst/>
                </a:prstGeom>
              </p:spPr>
              <p:txBody>
                <a:bodyPr wrap="square" anchor="ctr">
                  <a:spAutoFit/>
                </a:bodyPr>
                <a:lstStyle/>
                <a:p>
                  <a:pPr defTabSz="914126"/>
                  <a:r>
                    <a:rPr lang="en-US" sz="1100" b="1" dirty="0">
                      <a:solidFill>
                        <a:srgbClr val="00C9B7"/>
                      </a:solidFill>
                      <a:latin typeface="Century Gothic" panose="020B0502020202020204" pitchFamily="34" charset="0"/>
                    </a:rPr>
                    <a:t>Documentation of Compliance Requirements</a:t>
                  </a:r>
                </a:p>
              </p:txBody>
            </p:sp>
            <p:sp>
              <p:nvSpPr>
                <p:cNvPr id="413" name="Rectangle 412">
                  <a:extLst>
                    <a:ext uri="{FF2B5EF4-FFF2-40B4-BE49-F238E27FC236}">
                      <a16:creationId xmlns:a16="http://schemas.microsoft.com/office/drawing/2014/main" id="{22B3C498-EE80-3BFE-AC1B-64076B9A3F45}"/>
                    </a:ext>
                  </a:extLst>
                </p:cNvPr>
                <p:cNvSpPr/>
                <p:nvPr/>
              </p:nvSpPr>
              <p:spPr>
                <a:xfrm>
                  <a:off x="8017866" y="1629961"/>
                  <a:ext cx="4372147" cy="629525"/>
                </a:xfrm>
                <a:prstGeom prst="rect">
                  <a:avLst/>
                </a:prstGeom>
              </p:spPr>
              <p:txBody>
                <a:bodyPr wrap="square" anchor="t">
                  <a:spAutoFit/>
                </a:bodyPr>
                <a:lstStyle/>
                <a:p>
                  <a:pPr defTabSz="914126"/>
                  <a:r>
                    <a:rPr lang="en-US" sz="1000" dirty="0">
                      <a:solidFill>
                        <a:prstClr val="black">
                          <a:lumMod val="75000"/>
                          <a:lumOff val="25000"/>
                        </a:prstClr>
                      </a:solidFill>
                      <a:latin typeface="Arial" panose="020B0604020202020204" pitchFamily="34" charset="0"/>
                      <a:cs typeface="Arial" panose="020B0604020202020204" pitchFamily="34" charset="0"/>
                    </a:rPr>
                    <a:t>The VMP documents the compliance requirements for the site, ensuring that all validation activities meet the necessary regulatory standards[1]. </a:t>
                  </a:r>
                </a:p>
              </p:txBody>
            </p:sp>
          </p:grpSp>
          <p:grpSp>
            <p:nvGrpSpPr>
              <p:cNvPr id="414" name="Group 413">
                <a:extLst>
                  <a:ext uri="{FF2B5EF4-FFF2-40B4-BE49-F238E27FC236}">
                    <a16:creationId xmlns:a16="http://schemas.microsoft.com/office/drawing/2014/main" id="{F3A4D773-5A56-6721-45F4-31DB8E067B24}"/>
                  </a:ext>
                </a:extLst>
              </p:cNvPr>
              <p:cNvGrpSpPr/>
              <p:nvPr/>
            </p:nvGrpSpPr>
            <p:grpSpPr>
              <a:xfrm>
                <a:off x="8247828" y="2728225"/>
                <a:ext cx="3768039" cy="903167"/>
                <a:chOff x="8017865" y="1408057"/>
                <a:chExt cx="4281742" cy="1026297"/>
              </a:xfrm>
            </p:grpSpPr>
            <p:sp>
              <p:nvSpPr>
                <p:cNvPr id="415" name="Rectangle 414">
                  <a:extLst>
                    <a:ext uri="{FF2B5EF4-FFF2-40B4-BE49-F238E27FC236}">
                      <a16:creationId xmlns:a16="http://schemas.microsoft.com/office/drawing/2014/main" id="{301A0EDD-E2CD-8CFA-D749-4769E2A8282F}"/>
                    </a:ext>
                  </a:extLst>
                </p:cNvPr>
                <p:cNvSpPr/>
                <p:nvPr/>
              </p:nvSpPr>
              <p:spPr>
                <a:xfrm>
                  <a:off x="8017865" y="1408057"/>
                  <a:ext cx="3213793" cy="297276"/>
                </a:xfrm>
                <a:prstGeom prst="rect">
                  <a:avLst/>
                </a:prstGeom>
              </p:spPr>
              <p:txBody>
                <a:bodyPr wrap="square" anchor="ctr">
                  <a:spAutoFit/>
                </a:bodyPr>
                <a:lstStyle/>
                <a:p>
                  <a:pPr defTabSz="914126"/>
                  <a:r>
                    <a:rPr lang="en-US" sz="1100" b="1" dirty="0">
                      <a:solidFill>
                        <a:srgbClr val="FF5F54"/>
                      </a:solidFill>
                      <a:latin typeface="Century Gothic" panose="020B0502020202020204" pitchFamily="34" charset="0"/>
                    </a:rPr>
                    <a:t>Strategic Planning</a:t>
                  </a:r>
                </a:p>
              </p:txBody>
            </p:sp>
            <p:sp>
              <p:nvSpPr>
                <p:cNvPr id="416" name="Rectangle 415">
                  <a:extLst>
                    <a:ext uri="{FF2B5EF4-FFF2-40B4-BE49-F238E27FC236}">
                      <a16:creationId xmlns:a16="http://schemas.microsoft.com/office/drawing/2014/main" id="{EAA4740E-EF2E-A263-D414-1833FF560456}"/>
                    </a:ext>
                  </a:extLst>
                </p:cNvPr>
                <p:cNvSpPr/>
                <p:nvPr/>
              </p:nvSpPr>
              <p:spPr>
                <a:xfrm>
                  <a:off x="8017865" y="1629961"/>
                  <a:ext cx="4281742" cy="804393"/>
                </a:xfrm>
                <a:prstGeom prst="rect">
                  <a:avLst/>
                </a:prstGeom>
              </p:spPr>
              <p:txBody>
                <a:bodyPr wrap="square" anchor="t">
                  <a:spAutoFit/>
                </a:bodyPr>
                <a:lstStyle/>
                <a:p>
                  <a:pPr defTabSz="914126"/>
                  <a:r>
                    <a:rPr lang="en-US" sz="1000" dirty="0">
                      <a:solidFill>
                        <a:prstClr val="black">
                          <a:lumMod val="75000"/>
                          <a:lumOff val="25000"/>
                        </a:prstClr>
                      </a:solidFill>
                      <a:latin typeface="Arial" panose="020B0604020202020204" pitchFamily="34" charset="0"/>
                      <a:cs typeface="Arial" panose="020B0604020202020204" pitchFamily="34" charset="0"/>
                    </a:rPr>
                    <a:t>It acts as a roadmap for validation, detailing what, how, and when validation activities will be executed. This includes the lifecycle of the manufacturing validation process and integrates Good Manufacturing Practices (GMP)[2]. </a:t>
                  </a:r>
                </a:p>
              </p:txBody>
            </p:sp>
          </p:grpSp>
          <p:grpSp>
            <p:nvGrpSpPr>
              <p:cNvPr id="417" name="Group 416">
                <a:extLst>
                  <a:ext uri="{FF2B5EF4-FFF2-40B4-BE49-F238E27FC236}">
                    <a16:creationId xmlns:a16="http://schemas.microsoft.com/office/drawing/2014/main" id="{5E44DD26-708E-D36B-A32B-87EB42A7EFA7}"/>
                  </a:ext>
                </a:extLst>
              </p:cNvPr>
              <p:cNvGrpSpPr/>
              <p:nvPr/>
            </p:nvGrpSpPr>
            <p:grpSpPr>
              <a:xfrm>
                <a:off x="8247827" y="3933387"/>
                <a:ext cx="3768039" cy="749279"/>
                <a:chOff x="8017866" y="1408057"/>
                <a:chExt cx="4281743" cy="851429"/>
              </a:xfrm>
            </p:grpSpPr>
            <p:sp>
              <p:nvSpPr>
                <p:cNvPr id="418" name="Rectangle 417">
                  <a:extLst>
                    <a:ext uri="{FF2B5EF4-FFF2-40B4-BE49-F238E27FC236}">
                      <a16:creationId xmlns:a16="http://schemas.microsoft.com/office/drawing/2014/main" id="{02CEE446-D03B-9C10-C98D-EB130C534D0F}"/>
                    </a:ext>
                  </a:extLst>
                </p:cNvPr>
                <p:cNvSpPr/>
                <p:nvPr/>
              </p:nvSpPr>
              <p:spPr>
                <a:xfrm>
                  <a:off x="8017866" y="1408057"/>
                  <a:ext cx="2003190" cy="297276"/>
                </a:xfrm>
                <a:prstGeom prst="rect">
                  <a:avLst/>
                </a:prstGeom>
              </p:spPr>
              <p:txBody>
                <a:bodyPr wrap="square" anchor="ctr">
                  <a:spAutoFit/>
                </a:bodyPr>
                <a:lstStyle/>
                <a:p>
                  <a:pPr defTabSz="914126"/>
                  <a:r>
                    <a:rPr lang="en-US" sz="1100" b="1" dirty="0">
                      <a:solidFill>
                        <a:srgbClr val="00C9B7"/>
                      </a:solidFill>
                      <a:latin typeface="Century Gothic" panose="020B0502020202020204" pitchFamily="34" charset="0"/>
                    </a:rPr>
                    <a:t>Resource Planning</a:t>
                  </a:r>
                </a:p>
              </p:txBody>
            </p:sp>
            <p:sp>
              <p:nvSpPr>
                <p:cNvPr id="419" name="Rectangle 418">
                  <a:extLst>
                    <a:ext uri="{FF2B5EF4-FFF2-40B4-BE49-F238E27FC236}">
                      <a16:creationId xmlns:a16="http://schemas.microsoft.com/office/drawing/2014/main" id="{B693EA5D-AB3A-F009-5E01-DFCC466FB6CD}"/>
                    </a:ext>
                  </a:extLst>
                </p:cNvPr>
                <p:cNvSpPr/>
                <p:nvPr/>
              </p:nvSpPr>
              <p:spPr>
                <a:xfrm>
                  <a:off x="8017866" y="1629961"/>
                  <a:ext cx="4281743" cy="629525"/>
                </a:xfrm>
                <a:prstGeom prst="rect">
                  <a:avLst/>
                </a:prstGeom>
              </p:spPr>
              <p:txBody>
                <a:bodyPr wrap="square" anchor="t">
                  <a:spAutoFit/>
                </a:bodyPr>
                <a:lstStyle/>
                <a:p>
                  <a:pPr defTabSz="914126"/>
                  <a:r>
                    <a:rPr lang="en-US" sz="1000" dirty="0">
                      <a:solidFill>
                        <a:prstClr val="black">
                          <a:lumMod val="75000"/>
                          <a:lumOff val="25000"/>
                        </a:prstClr>
                      </a:solidFill>
                      <a:latin typeface="Arial" panose="020B0604020202020204" pitchFamily="34" charset="0"/>
                      <a:cs typeface="Arial" panose="020B0604020202020204" pitchFamily="34" charset="0"/>
                    </a:rPr>
                    <a:t>The VMP identifies anticipated resource needs and provides key input into scheduling project timelines, which is crucial for efficient validation execution[3]. </a:t>
                  </a:r>
                </a:p>
              </p:txBody>
            </p:sp>
          </p:grpSp>
          <p:grpSp>
            <p:nvGrpSpPr>
              <p:cNvPr id="420" name="Group 419">
                <a:extLst>
                  <a:ext uri="{FF2B5EF4-FFF2-40B4-BE49-F238E27FC236}">
                    <a16:creationId xmlns:a16="http://schemas.microsoft.com/office/drawing/2014/main" id="{EB5D774D-211A-BA41-8F53-A3FB788AD936}"/>
                  </a:ext>
                </a:extLst>
              </p:cNvPr>
              <p:cNvGrpSpPr/>
              <p:nvPr/>
            </p:nvGrpSpPr>
            <p:grpSpPr>
              <a:xfrm>
                <a:off x="7843156" y="5012317"/>
                <a:ext cx="3809892" cy="749279"/>
                <a:chOff x="8017866" y="1408057"/>
                <a:chExt cx="4329301" cy="851429"/>
              </a:xfrm>
            </p:grpSpPr>
            <p:sp>
              <p:nvSpPr>
                <p:cNvPr id="421" name="Rectangle 420">
                  <a:extLst>
                    <a:ext uri="{FF2B5EF4-FFF2-40B4-BE49-F238E27FC236}">
                      <a16:creationId xmlns:a16="http://schemas.microsoft.com/office/drawing/2014/main" id="{CD38DAD4-34EF-6903-F6E8-73B8851069AC}"/>
                    </a:ext>
                  </a:extLst>
                </p:cNvPr>
                <p:cNvSpPr/>
                <p:nvPr/>
              </p:nvSpPr>
              <p:spPr>
                <a:xfrm>
                  <a:off x="8017866" y="1408057"/>
                  <a:ext cx="3231392" cy="297276"/>
                </a:xfrm>
                <a:prstGeom prst="rect">
                  <a:avLst/>
                </a:prstGeom>
              </p:spPr>
              <p:txBody>
                <a:bodyPr wrap="square" anchor="ctr">
                  <a:spAutoFit/>
                </a:bodyPr>
                <a:lstStyle/>
                <a:p>
                  <a:pPr defTabSz="914126"/>
                  <a:r>
                    <a:rPr lang="en-US" sz="1100" b="1" dirty="0">
                      <a:solidFill>
                        <a:srgbClr val="FF5F54"/>
                      </a:solidFill>
                      <a:latin typeface="Century Gothic" panose="020B0502020202020204" pitchFamily="34" charset="0"/>
                    </a:rPr>
                    <a:t>Control and Direction</a:t>
                  </a:r>
                </a:p>
              </p:txBody>
            </p:sp>
            <p:sp>
              <p:nvSpPr>
                <p:cNvPr id="422" name="Rectangle 421">
                  <a:extLst>
                    <a:ext uri="{FF2B5EF4-FFF2-40B4-BE49-F238E27FC236}">
                      <a16:creationId xmlns:a16="http://schemas.microsoft.com/office/drawing/2014/main" id="{37A6C15D-F082-9202-63E7-97EEB75B708D}"/>
                    </a:ext>
                  </a:extLst>
                </p:cNvPr>
                <p:cNvSpPr/>
                <p:nvPr/>
              </p:nvSpPr>
              <p:spPr>
                <a:xfrm>
                  <a:off x="8017866" y="1629961"/>
                  <a:ext cx="4329301" cy="629525"/>
                </a:xfrm>
                <a:prstGeom prst="rect">
                  <a:avLst/>
                </a:prstGeom>
              </p:spPr>
              <p:txBody>
                <a:bodyPr wrap="square" anchor="t">
                  <a:spAutoFit/>
                </a:bodyPr>
                <a:lstStyle/>
                <a:p>
                  <a:pPr defTabSz="914126"/>
                  <a:r>
                    <a:rPr lang="en-US" sz="1000" dirty="0">
                      <a:solidFill>
                        <a:prstClr val="black">
                          <a:lumMod val="75000"/>
                          <a:lumOff val="25000"/>
                        </a:prstClr>
                      </a:solidFill>
                      <a:latin typeface="Arial" panose="020B0604020202020204" pitchFamily="34" charset="0"/>
                      <a:cs typeface="Arial" panose="020B0604020202020204" pitchFamily="34" charset="0"/>
                    </a:rPr>
                    <a:t>It controls and defines different parts of the production process to ensure consistency over time and directs validation strategies for instruments and systems[2].</a:t>
                  </a:r>
                </a:p>
              </p:txBody>
            </p:sp>
          </p:grpSp>
          <p:grpSp>
            <p:nvGrpSpPr>
              <p:cNvPr id="423" name="Group 422">
                <a:extLst>
                  <a:ext uri="{FF2B5EF4-FFF2-40B4-BE49-F238E27FC236}">
                    <a16:creationId xmlns:a16="http://schemas.microsoft.com/office/drawing/2014/main" id="{72373875-1B9B-93B5-4F8E-0CF2DA50E423}"/>
                  </a:ext>
                </a:extLst>
              </p:cNvPr>
              <p:cNvGrpSpPr/>
              <p:nvPr/>
            </p:nvGrpSpPr>
            <p:grpSpPr>
              <a:xfrm flipH="1">
                <a:off x="526778" y="5012317"/>
                <a:ext cx="3849186" cy="749279"/>
                <a:chOff x="8017864" y="1408057"/>
                <a:chExt cx="4373952" cy="851429"/>
              </a:xfrm>
            </p:grpSpPr>
            <p:sp>
              <p:nvSpPr>
                <p:cNvPr id="424" name="Rectangle 423">
                  <a:extLst>
                    <a:ext uri="{FF2B5EF4-FFF2-40B4-BE49-F238E27FC236}">
                      <a16:creationId xmlns:a16="http://schemas.microsoft.com/office/drawing/2014/main" id="{A9724ED9-794C-A77D-1D76-5373FF1D9F26}"/>
                    </a:ext>
                  </a:extLst>
                </p:cNvPr>
                <p:cNvSpPr/>
                <p:nvPr/>
              </p:nvSpPr>
              <p:spPr>
                <a:xfrm flipH="1">
                  <a:off x="8017864" y="1408057"/>
                  <a:ext cx="2003190" cy="297276"/>
                </a:xfrm>
                <a:prstGeom prst="rect">
                  <a:avLst/>
                </a:prstGeom>
              </p:spPr>
              <p:txBody>
                <a:bodyPr wrap="square" anchor="ctr">
                  <a:spAutoFit/>
                </a:bodyPr>
                <a:lstStyle/>
                <a:p>
                  <a:pPr algn="r" defTabSz="914126"/>
                  <a:r>
                    <a:rPr lang="en-US" sz="1100" b="1" dirty="0">
                      <a:solidFill>
                        <a:srgbClr val="00C9B7"/>
                      </a:solidFill>
                      <a:latin typeface="Century Gothic" panose="020B0502020202020204" pitchFamily="34" charset="0"/>
                    </a:rPr>
                    <a:t>Risk Mitigation</a:t>
                  </a:r>
                </a:p>
              </p:txBody>
            </p:sp>
            <p:sp>
              <p:nvSpPr>
                <p:cNvPr id="425" name="Rectangle 424">
                  <a:extLst>
                    <a:ext uri="{FF2B5EF4-FFF2-40B4-BE49-F238E27FC236}">
                      <a16:creationId xmlns:a16="http://schemas.microsoft.com/office/drawing/2014/main" id="{258E4F7B-80EE-A0E3-232A-AA5E40AB0DEB}"/>
                    </a:ext>
                  </a:extLst>
                </p:cNvPr>
                <p:cNvSpPr/>
                <p:nvPr/>
              </p:nvSpPr>
              <p:spPr>
                <a:xfrm flipH="1">
                  <a:off x="8017864" y="1629961"/>
                  <a:ext cx="4373952" cy="629525"/>
                </a:xfrm>
                <a:prstGeom prst="rect">
                  <a:avLst/>
                </a:prstGeom>
              </p:spPr>
              <p:txBody>
                <a:bodyPr wrap="square" anchor="t">
                  <a:spAutoFit/>
                </a:bodyPr>
                <a:lstStyle/>
                <a:p>
                  <a:pPr algn="r" defTabSz="914126"/>
                  <a:r>
                    <a:rPr lang="en-US" sz="1000" dirty="0">
                      <a:solidFill>
                        <a:prstClr val="black">
                          <a:lumMod val="75000"/>
                          <a:lumOff val="25000"/>
                        </a:prstClr>
                      </a:solidFill>
                      <a:latin typeface="Arial" panose="020B0604020202020204" pitchFamily="34" charset="0"/>
                      <a:cs typeface="Arial" panose="020B0604020202020204" pitchFamily="34" charset="0"/>
                    </a:rPr>
                    <a:t>By outlining the validation approach and specific validation activities, the VMP helps in mitigating risks associated with product manufacturing or to consumers[2].</a:t>
                  </a:r>
                </a:p>
              </p:txBody>
            </p:sp>
          </p:grpSp>
          <p:grpSp>
            <p:nvGrpSpPr>
              <p:cNvPr id="426" name="Group 425">
                <a:extLst>
                  <a:ext uri="{FF2B5EF4-FFF2-40B4-BE49-F238E27FC236}">
                    <a16:creationId xmlns:a16="http://schemas.microsoft.com/office/drawing/2014/main" id="{45442C09-3C6C-1C0A-E349-8CD902F67224}"/>
                  </a:ext>
                </a:extLst>
              </p:cNvPr>
              <p:cNvGrpSpPr/>
              <p:nvPr/>
            </p:nvGrpSpPr>
            <p:grpSpPr>
              <a:xfrm flipH="1">
                <a:off x="638807" y="1604686"/>
                <a:ext cx="3737156" cy="903166"/>
                <a:chOff x="8017865" y="1408058"/>
                <a:chExt cx="4246649" cy="1026296"/>
              </a:xfrm>
            </p:grpSpPr>
            <p:sp>
              <p:nvSpPr>
                <p:cNvPr id="427" name="Rectangle 426">
                  <a:extLst>
                    <a:ext uri="{FF2B5EF4-FFF2-40B4-BE49-F238E27FC236}">
                      <a16:creationId xmlns:a16="http://schemas.microsoft.com/office/drawing/2014/main" id="{01C4079C-D738-86BE-D1CC-453FE5CA4294}"/>
                    </a:ext>
                  </a:extLst>
                </p:cNvPr>
                <p:cNvSpPr/>
                <p:nvPr/>
              </p:nvSpPr>
              <p:spPr>
                <a:xfrm flipH="1">
                  <a:off x="8017865" y="1408058"/>
                  <a:ext cx="3201625" cy="297276"/>
                </a:xfrm>
                <a:prstGeom prst="rect">
                  <a:avLst/>
                </a:prstGeom>
              </p:spPr>
              <p:txBody>
                <a:bodyPr wrap="square" anchor="ctr">
                  <a:spAutoFit/>
                </a:bodyPr>
                <a:lstStyle/>
                <a:p>
                  <a:pPr algn="r" defTabSz="914126"/>
                  <a:r>
                    <a:rPr lang="en-US" sz="1100" b="1" dirty="0">
                      <a:solidFill>
                        <a:srgbClr val="FF5F54"/>
                      </a:solidFill>
                      <a:latin typeface="Century Gothic" panose="020B0502020202020204" pitchFamily="34" charset="0"/>
                    </a:rPr>
                    <a:t>Organizational Alignment</a:t>
                  </a:r>
                </a:p>
              </p:txBody>
            </p:sp>
            <p:sp>
              <p:nvSpPr>
                <p:cNvPr id="428" name="Rectangle 427">
                  <a:extLst>
                    <a:ext uri="{FF2B5EF4-FFF2-40B4-BE49-F238E27FC236}">
                      <a16:creationId xmlns:a16="http://schemas.microsoft.com/office/drawing/2014/main" id="{16C78C16-0EB6-46C6-70D9-845C2E7CB033}"/>
                    </a:ext>
                  </a:extLst>
                </p:cNvPr>
                <p:cNvSpPr/>
                <p:nvPr/>
              </p:nvSpPr>
              <p:spPr>
                <a:xfrm flipH="1">
                  <a:off x="8017865" y="1629961"/>
                  <a:ext cx="4246649" cy="804393"/>
                </a:xfrm>
                <a:prstGeom prst="rect">
                  <a:avLst/>
                </a:prstGeom>
              </p:spPr>
              <p:txBody>
                <a:bodyPr wrap="square" anchor="t">
                  <a:spAutoFit/>
                </a:bodyPr>
                <a:lstStyle/>
                <a:p>
                  <a:pPr algn="r" defTabSz="914126"/>
                  <a:r>
                    <a:rPr lang="en-US" sz="1000" dirty="0">
                      <a:solidFill>
                        <a:prstClr val="black">
                          <a:lumMod val="75000"/>
                          <a:lumOff val="25000"/>
                        </a:prstClr>
                      </a:solidFill>
                      <a:latin typeface="Arial" panose="020B0604020202020204" pitchFamily="34" charset="0"/>
                      <a:cs typeface="Arial" panose="020B0604020202020204" pitchFamily="34" charset="0"/>
                    </a:rPr>
                    <a:t>The VMP enables stakeholders within the organization to unify around the details of the validation strategy, eliminating ambiguity and justifying validation activities both internally and externally[3].</a:t>
                  </a:r>
                </a:p>
              </p:txBody>
            </p:sp>
          </p:grpSp>
          <p:grpSp>
            <p:nvGrpSpPr>
              <p:cNvPr id="429" name="Group 428">
                <a:extLst>
                  <a:ext uri="{FF2B5EF4-FFF2-40B4-BE49-F238E27FC236}">
                    <a16:creationId xmlns:a16="http://schemas.microsoft.com/office/drawing/2014/main" id="{EE47F0F1-D0F1-3CD7-5CBA-AA214715FC35}"/>
                  </a:ext>
                </a:extLst>
              </p:cNvPr>
              <p:cNvGrpSpPr/>
              <p:nvPr/>
            </p:nvGrpSpPr>
            <p:grpSpPr>
              <a:xfrm flipH="1">
                <a:off x="94494" y="3854440"/>
                <a:ext cx="3837505" cy="903167"/>
                <a:chOff x="8017864" y="1408057"/>
                <a:chExt cx="4360678" cy="1026297"/>
              </a:xfrm>
            </p:grpSpPr>
            <p:sp>
              <p:nvSpPr>
                <p:cNvPr id="430" name="Rectangle 429">
                  <a:extLst>
                    <a:ext uri="{FF2B5EF4-FFF2-40B4-BE49-F238E27FC236}">
                      <a16:creationId xmlns:a16="http://schemas.microsoft.com/office/drawing/2014/main" id="{D4C94082-C0ED-6C91-F4DC-5D90AA4FAF9A}"/>
                    </a:ext>
                  </a:extLst>
                </p:cNvPr>
                <p:cNvSpPr/>
                <p:nvPr/>
              </p:nvSpPr>
              <p:spPr>
                <a:xfrm flipH="1">
                  <a:off x="8017864" y="1408057"/>
                  <a:ext cx="2003190" cy="297276"/>
                </a:xfrm>
                <a:prstGeom prst="rect">
                  <a:avLst/>
                </a:prstGeom>
              </p:spPr>
              <p:txBody>
                <a:bodyPr wrap="square" anchor="ctr">
                  <a:spAutoFit/>
                </a:bodyPr>
                <a:lstStyle/>
                <a:p>
                  <a:pPr algn="r" defTabSz="914126"/>
                  <a:r>
                    <a:rPr lang="en-US" sz="1100" b="1" dirty="0">
                      <a:solidFill>
                        <a:srgbClr val="FF5F54"/>
                      </a:solidFill>
                      <a:latin typeface="Century Gothic" panose="020B0502020202020204" pitchFamily="34" charset="0"/>
                    </a:rPr>
                    <a:t>Educational Tool</a:t>
                  </a:r>
                </a:p>
              </p:txBody>
            </p:sp>
            <p:sp>
              <p:nvSpPr>
                <p:cNvPr id="431" name="Rectangle 430">
                  <a:extLst>
                    <a:ext uri="{FF2B5EF4-FFF2-40B4-BE49-F238E27FC236}">
                      <a16:creationId xmlns:a16="http://schemas.microsoft.com/office/drawing/2014/main" id="{42C27C93-1346-1BEA-22CF-68AA13FBB3C4}"/>
                    </a:ext>
                  </a:extLst>
                </p:cNvPr>
                <p:cNvSpPr/>
                <p:nvPr/>
              </p:nvSpPr>
              <p:spPr>
                <a:xfrm flipH="1">
                  <a:off x="8017864" y="1629961"/>
                  <a:ext cx="4360678" cy="804393"/>
                </a:xfrm>
                <a:prstGeom prst="rect">
                  <a:avLst/>
                </a:prstGeom>
              </p:spPr>
              <p:txBody>
                <a:bodyPr wrap="square" anchor="t">
                  <a:spAutoFit/>
                </a:bodyPr>
                <a:lstStyle/>
                <a:p>
                  <a:pPr algn="r" defTabSz="914126"/>
                  <a:r>
                    <a:rPr lang="en-US" sz="1000" dirty="0">
                      <a:solidFill>
                        <a:prstClr val="black">
                          <a:lumMod val="75000"/>
                          <a:lumOff val="25000"/>
                        </a:prstClr>
                      </a:solidFill>
                      <a:latin typeface="Arial" panose="020B0604020202020204" pitchFamily="34" charset="0"/>
                      <a:cs typeface="Arial" panose="020B0604020202020204" pitchFamily="34" charset="0"/>
                    </a:rPr>
                    <a:t>The VMP informs and educates senior management and other stakeholders about the importance of validation in terms of its impact on product quality, thereby fostering an understanding and support for validation activities[3].</a:t>
                  </a:r>
                </a:p>
              </p:txBody>
            </p:sp>
          </p:grpSp>
          <p:grpSp>
            <p:nvGrpSpPr>
              <p:cNvPr id="432" name="Group 431">
                <a:extLst>
                  <a:ext uri="{FF2B5EF4-FFF2-40B4-BE49-F238E27FC236}">
                    <a16:creationId xmlns:a16="http://schemas.microsoft.com/office/drawing/2014/main" id="{EEC52138-A78F-324F-6A9A-C2E5032CCF4E}"/>
                  </a:ext>
                </a:extLst>
              </p:cNvPr>
              <p:cNvGrpSpPr/>
              <p:nvPr/>
            </p:nvGrpSpPr>
            <p:grpSpPr>
              <a:xfrm flipH="1">
                <a:off x="94491" y="2789776"/>
                <a:ext cx="3837506" cy="749279"/>
                <a:chOff x="8017865" y="1408057"/>
                <a:chExt cx="4360679" cy="851429"/>
              </a:xfrm>
            </p:grpSpPr>
            <p:sp>
              <p:nvSpPr>
                <p:cNvPr id="433" name="Rectangle 432">
                  <a:extLst>
                    <a:ext uri="{FF2B5EF4-FFF2-40B4-BE49-F238E27FC236}">
                      <a16:creationId xmlns:a16="http://schemas.microsoft.com/office/drawing/2014/main" id="{8A4F803B-C8C0-FCAD-B0C8-E9275377DD24}"/>
                    </a:ext>
                  </a:extLst>
                </p:cNvPr>
                <p:cNvSpPr/>
                <p:nvPr/>
              </p:nvSpPr>
              <p:spPr>
                <a:xfrm flipH="1">
                  <a:off x="8017865" y="1408057"/>
                  <a:ext cx="2842086" cy="297276"/>
                </a:xfrm>
                <a:prstGeom prst="rect">
                  <a:avLst/>
                </a:prstGeom>
              </p:spPr>
              <p:txBody>
                <a:bodyPr wrap="square" anchor="ctr">
                  <a:spAutoFit/>
                </a:bodyPr>
                <a:lstStyle/>
                <a:p>
                  <a:pPr algn="r" defTabSz="914126"/>
                  <a:r>
                    <a:rPr lang="en-US" sz="1100" b="1" dirty="0">
                      <a:solidFill>
                        <a:srgbClr val="00C9B7"/>
                      </a:solidFill>
                      <a:latin typeface="Century Gothic" panose="020B0502020202020204" pitchFamily="34" charset="0"/>
                    </a:rPr>
                    <a:t>Regulatory Audit Support</a:t>
                  </a:r>
                </a:p>
              </p:txBody>
            </p:sp>
            <p:sp>
              <p:nvSpPr>
                <p:cNvPr id="434" name="Rectangle 433">
                  <a:extLst>
                    <a:ext uri="{FF2B5EF4-FFF2-40B4-BE49-F238E27FC236}">
                      <a16:creationId xmlns:a16="http://schemas.microsoft.com/office/drawing/2014/main" id="{E1D8D0B9-538D-90C7-4E1C-6CF2750A22DC}"/>
                    </a:ext>
                  </a:extLst>
                </p:cNvPr>
                <p:cNvSpPr/>
                <p:nvPr/>
              </p:nvSpPr>
              <p:spPr>
                <a:xfrm flipH="1">
                  <a:off x="8017865" y="1629961"/>
                  <a:ext cx="4360679" cy="629525"/>
                </a:xfrm>
                <a:prstGeom prst="rect">
                  <a:avLst/>
                </a:prstGeom>
              </p:spPr>
              <p:txBody>
                <a:bodyPr wrap="square" anchor="t">
                  <a:spAutoFit/>
                </a:bodyPr>
                <a:lstStyle/>
                <a:p>
                  <a:pPr algn="r" defTabSz="914126"/>
                  <a:r>
                    <a:rPr lang="en-US" sz="1000" dirty="0">
                      <a:solidFill>
                        <a:prstClr val="black">
                          <a:lumMod val="75000"/>
                          <a:lumOff val="25000"/>
                        </a:prstClr>
                      </a:solidFill>
                      <a:latin typeface="Arial" panose="020B0604020202020204" pitchFamily="34" charset="0"/>
                      <a:cs typeface="Arial" panose="020B0604020202020204" pitchFamily="34" charset="0"/>
                    </a:rPr>
                    <a:t>It provides essential documentation that regulators require during an audit, demonstrating the organization's control over quality and compliance with GMP[2].</a:t>
                  </a:r>
                </a:p>
              </p:txBody>
            </p:sp>
          </p:grpSp>
        </p:grpSp>
      </p:grpSp>
    </p:spTree>
    <p:extLst>
      <p:ext uri="{BB962C8B-B14F-4D97-AF65-F5344CB8AC3E}">
        <p14:creationId xmlns:p14="http://schemas.microsoft.com/office/powerpoint/2010/main" val="326684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2FBF8-69A3-5FEB-D26F-D36517F1D30A}"/>
              </a:ext>
            </a:extLst>
          </p:cNvPr>
          <p:cNvSpPr>
            <a:spLocks noGrp="1"/>
          </p:cNvSpPr>
          <p:nvPr>
            <p:ph type="title"/>
          </p:nvPr>
        </p:nvSpPr>
        <p:spPr>
          <a:xfrm>
            <a:off x="91415" y="86066"/>
            <a:ext cx="12006945" cy="475992"/>
          </a:xfrm>
          <a:ln>
            <a:noFill/>
          </a:ln>
        </p:spPr>
        <p:txBody>
          <a:bodyPr/>
          <a:lstStyle/>
          <a:p>
            <a:r>
              <a:rPr lang="en-IN" dirty="0"/>
              <a:t>Validation Plan (VP)</a:t>
            </a:r>
          </a:p>
        </p:txBody>
      </p:sp>
      <p:sp>
        <p:nvSpPr>
          <p:cNvPr id="3" name="Slide Number Placeholder 2">
            <a:extLst>
              <a:ext uri="{FF2B5EF4-FFF2-40B4-BE49-F238E27FC236}">
                <a16:creationId xmlns:a16="http://schemas.microsoft.com/office/drawing/2014/main" id="{075A15A0-153F-C62E-A76C-FBAED7741E5E}"/>
              </a:ext>
            </a:extLst>
          </p:cNvPr>
          <p:cNvSpPr>
            <a:spLocks noGrp="1"/>
          </p:cNvSpPr>
          <p:nvPr>
            <p:ph type="sldNum" sz="quarter" idx="12"/>
          </p:nvPr>
        </p:nvSpPr>
        <p:spPr/>
        <p:txBody>
          <a:bodyPr/>
          <a:lstStyle/>
          <a:p>
            <a:pPr defTabSz="914126"/>
            <a:fld id="{C18DB05F-2D0C-4C95-837D-6B6B16BBA5BC}" type="slidenum">
              <a:rPr lang="en-IN">
                <a:solidFill>
                  <a:prstClr val="black">
                    <a:tint val="75000"/>
                  </a:prstClr>
                </a:solidFill>
                <a:latin typeface="Calibri" panose="020F0502020204030204"/>
              </a:rPr>
              <a:pPr defTabSz="914126"/>
              <a:t>27</a:t>
            </a:fld>
            <a:endParaRPr lang="en-IN">
              <a:solidFill>
                <a:prstClr val="black">
                  <a:tint val="75000"/>
                </a:prstClr>
              </a:solidFill>
              <a:latin typeface="Calibri" panose="020F0502020204030204"/>
            </a:endParaRPr>
          </a:p>
        </p:txBody>
      </p:sp>
      <p:sp>
        <p:nvSpPr>
          <p:cNvPr id="29" name="Rectangle 28">
            <a:extLst>
              <a:ext uri="{FF2B5EF4-FFF2-40B4-BE49-F238E27FC236}">
                <a16:creationId xmlns:a16="http://schemas.microsoft.com/office/drawing/2014/main" id="{8BA80916-E77D-F34D-28E5-BD116B27EE20}"/>
              </a:ext>
            </a:extLst>
          </p:cNvPr>
          <p:cNvSpPr/>
          <p:nvPr/>
        </p:nvSpPr>
        <p:spPr>
          <a:xfrm>
            <a:off x="92940" y="4403971"/>
            <a:ext cx="12002945" cy="2166646"/>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grpSp>
        <p:nvGrpSpPr>
          <p:cNvPr id="34" name="Group 33">
            <a:extLst>
              <a:ext uri="{FF2B5EF4-FFF2-40B4-BE49-F238E27FC236}">
                <a16:creationId xmlns:a16="http://schemas.microsoft.com/office/drawing/2014/main" id="{FF4D1029-1713-3CCB-957C-921561984A6A}"/>
              </a:ext>
            </a:extLst>
          </p:cNvPr>
          <p:cNvGrpSpPr/>
          <p:nvPr/>
        </p:nvGrpSpPr>
        <p:grpSpPr>
          <a:xfrm>
            <a:off x="3958893" y="4229283"/>
            <a:ext cx="4271040" cy="346471"/>
            <a:chOff x="3959924" y="3898598"/>
            <a:chExt cx="4272153" cy="461273"/>
          </a:xfrm>
        </p:grpSpPr>
        <p:sp>
          <p:nvSpPr>
            <p:cNvPr id="31" name="Rectangle: Rounded Corners 30">
              <a:extLst>
                <a:ext uri="{FF2B5EF4-FFF2-40B4-BE49-F238E27FC236}">
                  <a16:creationId xmlns:a16="http://schemas.microsoft.com/office/drawing/2014/main" id="{8FEB09F7-8D0B-CAC2-18D5-B0E1669188AB}"/>
                </a:ext>
              </a:extLst>
            </p:cNvPr>
            <p:cNvSpPr/>
            <p:nvPr/>
          </p:nvSpPr>
          <p:spPr>
            <a:xfrm>
              <a:off x="3959924" y="3898598"/>
              <a:ext cx="4272153" cy="461273"/>
            </a:xfrm>
            <a:prstGeom prst="roundRect">
              <a:avLst>
                <a:gd name="adj" fmla="val 50000"/>
              </a:avLst>
            </a:prstGeom>
            <a:solidFill>
              <a:srgbClr val="36008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32" name="TextBox 31">
              <a:extLst>
                <a:ext uri="{FF2B5EF4-FFF2-40B4-BE49-F238E27FC236}">
                  <a16:creationId xmlns:a16="http://schemas.microsoft.com/office/drawing/2014/main" id="{47CABFF6-EDC2-5B4B-0E48-4AA534DE2AF0}"/>
                </a:ext>
              </a:extLst>
            </p:cNvPr>
            <p:cNvSpPr txBox="1"/>
            <p:nvPr/>
          </p:nvSpPr>
          <p:spPr>
            <a:xfrm>
              <a:off x="4157026" y="3924409"/>
              <a:ext cx="3877948" cy="409651"/>
            </a:xfrm>
            <a:prstGeom prst="rect">
              <a:avLst/>
            </a:prstGeom>
            <a:noFill/>
          </p:spPr>
          <p:txBody>
            <a:bodyPr wrap="square" anchor="ctr">
              <a:spAutoFit/>
            </a:bodyPr>
            <a:lstStyle/>
            <a:p>
              <a:pPr algn="ct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Differences and Relationship</a:t>
              </a:r>
            </a:p>
          </p:txBody>
        </p:sp>
        <p:sp>
          <p:nvSpPr>
            <p:cNvPr id="33" name="Rectangle: Rounded Corners 32">
              <a:extLst>
                <a:ext uri="{FF2B5EF4-FFF2-40B4-BE49-F238E27FC236}">
                  <a16:creationId xmlns:a16="http://schemas.microsoft.com/office/drawing/2014/main" id="{0588F570-5C21-A2EB-1CBC-B0C2FAE33FA7}"/>
                </a:ext>
              </a:extLst>
            </p:cNvPr>
            <p:cNvSpPr/>
            <p:nvPr/>
          </p:nvSpPr>
          <p:spPr>
            <a:xfrm>
              <a:off x="3994129" y="3938625"/>
              <a:ext cx="4203742" cy="381217"/>
            </a:xfrm>
            <a:prstGeom prst="roundRect">
              <a:avLst>
                <a:gd name="adj" fmla="val 50000"/>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grpSp>
      <p:grpSp>
        <p:nvGrpSpPr>
          <p:cNvPr id="98" name="Group 97">
            <a:extLst>
              <a:ext uri="{FF2B5EF4-FFF2-40B4-BE49-F238E27FC236}">
                <a16:creationId xmlns:a16="http://schemas.microsoft.com/office/drawing/2014/main" id="{0442EBBF-8C0C-316D-C1C9-71287872F273}"/>
              </a:ext>
            </a:extLst>
          </p:cNvPr>
          <p:cNvGrpSpPr/>
          <p:nvPr/>
        </p:nvGrpSpPr>
        <p:grpSpPr>
          <a:xfrm>
            <a:off x="1523" y="683619"/>
            <a:ext cx="12185778" cy="898655"/>
            <a:chOff x="1524" y="682903"/>
            <a:chExt cx="12188952" cy="898889"/>
          </a:xfrm>
        </p:grpSpPr>
        <p:sp>
          <p:nvSpPr>
            <p:cNvPr id="4" name="Rectangle 3">
              <a:extLst>
                <a:ext uri="{FF2B5EF4-FFF2-40B4-BE49-F238E27FC236}">
                  <a16:creationId xmlns:a16="http://schemas.microsoft.com/office/drawing/2014/main" id="{8CC345A0-9E30-D102-7886-D06D9A21C092}"/>
                </a:ext>
              </a:extLst>
            </p:cNvPr>
            <p:cNvSpPr/>
            <p:nvPr/>
          </p:nvSpPr>
          <p:spPr>
            <a:xfrm>
              <a:off x="1524" y="682903"/>
              <a:ext cx="12188952" cy="898889"/>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8" name="TextBox 7">
              <a:extLst>
                <a:ext uri="{FF2B5EF4-FFF2-40B4-BE49-F238E27FC236}">
                  <a16:creationId xmlns:a16="http://schemas.microsoft.com/office/drawing/2014/main" id="{0EF23E00-55FA-DD0C-4F57-54DC8EE9DC82}"/>
                </a:ext>
              </a:extLst>
            </p:cNvPr>
            <p:cNvSpPr txBox="1"/>
            <p:nvPr/>
          </p:nvSpPr>
          <p:spPr>
            <a:xfrm>
              <a:off x="790810" y="763015"/>
              <a:ext cx="11306701" cy="738664"/>
            </a:xfrm>
            <a:prstGeom prst="rect">
              <a:avLst/>
            </a:prstGeom>
            <a:noFill/>
          </p:spPr>
          <p:txBody>
            <a:bodyPr wrap="square" anchor="ctr">
              <a:spAutoFit/>
            </a:bodyPr>
            <a:lstStyle/>
            <a:p>
              <a:pPr defTabSz="914126"/>
              <a:r>
                <a:rPr lang="en-US" sz="14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 </a:t>
              </a:r>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Validation Plan, </a:t>
              </a:r>
              <a:r>
                <a:rPr lang="en-US" sz="14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on the other hand, is more specific and detailed compared to a VMP. It is typically written for a particular validation project or system. The VP focuses on the specific validation activities for individual pieces of equipment, systems, or processes and is derived from the broader directives set out in the VMP.</a:t>
              </a:r>
            </a:p>
          </p:txBody>
        </p:sp>
        <p:grpSp>
          <p:nvGrpSpPr>
            <p:cNvPr id="96" name="Group 95">
              <a:extLst>
                <a:ext uri="{FF2B5EF4-FFF2-40B4-BE49-F238E27FC236}">
                  <a16:creationId xmlns:a16="http://schemas.microsoft.com/office/drawing/2014/main" id="{4A2751F4-DC9B-D9D5-6102-7917B07A5AB8}"/>
                </a:ext>
              </a:extLst>
            </p:cNvPr>
            <p:cNvGrpSpPr/>
            <p:nvPr/>
          </p:nvGrpSpPr>
          <p:grpSpPr>
            <a:xfrm>
              <a:off x="183045" y="916455"/>
              <a:ext cx="584900" cy="431785"/>
              <a:chOff x="183045" y="916455"/>
              <a:chExt cx="584900" cy="431785"/>
            </a:xfrm>
          </p:grpSpPr>
          <p:sp>
            <p:nvSpPr>
              <p:cNvPr id="97" name="Freeform: Shape 96">
                <a:extLst>
                  <a:ext uri="{FF2B5EF4-FFF2-40B4-BE49-F238E27FC236}">
                    <a16:creationId xmlns:a16="http://schemas.microsoft.com/office/drawing/2014/main" id="{FF5491B3-E3FD-11B6-2870-F91CB540E4C6}"/>
                  </a:ext>
                </a:extLst>
              </p:cNvPr>
              <p:cNvSpPr/>
              <p:nvPr/>
            </p:nvSpPr>
            <p:spPr>
              <a:xfrm>
                <a:off x="183045" y="916455"/>
                <a:ext cx="408691" cy="431785"/>
              </a:xfrm>
              <a:custGeom>
                <a:avLst/>
                <a:gdLst>
                  <a:gd name="connsiteX0" fmla="*/ 20145 w 1060039"/>
                  <a:gd name="connsiteY0" fmla="*/ 120857 h 1119941"/>
                  <a:gd name="connsiteX1" fmla="*/ 609826 w 1060039"/>
                  <a:gd name="connsiteY1" fmla="*/ 120857 h 1119941"/>
                  <a:gd name="connsiteX2" fmla="*/ 609826 w 1060039"/>
                  <a:gd name="connsiteY2" fmla="*/ 235680 h 1119941"/>
                  <a:gd name="connsiteX3" fmla="*/ 656024 w 1060039"/>
                  <a:gd name="connsiteY3" fmla="*/ 281878 h 1119941"/>
                  <a:gd name="connsiteX4" fmla="*/ 770847 w 1060039"/>
                  <a:gd name="connsiteY4" fmla="*/ 281878 h 1119941"/>
                  <a:gd name="connsiteX5" fmla="*/ 770847 w 1060039"/>
                  <a:gd name="connsiteY5" fmla="*/ 367782 h 1119941"/>
                  <a:gd name="connsiteX6" fmla="*/ 582835 w 1060039"/>
                  <a:gd name="connsiteY6" fmla="*/ 548377 h 1119941"/>
                  <a:gd name="connsiteX7" fmla="*/ 157306 w 1060039"/>
                  <a:gd name="connsiteY7" fmla="*/ 548377 h 1119941"/>
                  <a:gd name="connsiteX8" fmla="*/ 141192 w 1060039"/>
                  <a:gd name="connsiteY8" fmla="*/ 564491 h 1119941"/>
                  <a:gd name="connsiteX9" fmla="*/ 157306 w 1060039"/>
                  <a:gd name="connsiteY9" fmla="*/ 580604 h 1119941"/>
                  <a:gd name="connsiteX10" fmla="*/ 575596 w 1060039"/>
                  <a:gd name="connsiteY10" fmla="*/ 580604 h 1119941"/>
                  <a:gd name="connsiteX11" fmla="*/ 572338 w 1060039"/>
                  <a:gd name="connsiteY11" fmla="*/ 621959 h 1119941"/>
                  <a:gd name="connsiteX12" fmla="*/ 579463 w 1060039"/>
                  <a:gd name="connsiteY12" fmla="*/ 682825 h 1119941"/>
                  <a:gd name="connsiteX13" fmla="*/ 157306 w 1060039"/>
                  <a:gd name="connsiteY13" fmla="*/ 682825 h 1119941"/>
                  <a:gd name="connsiteX14" fmla="*/ 141192 w 1060039"/>
                  <a:gd name="connsiteY14" fmla="*/ 698938 h 1119941"/>
                  <a:gd name="connsiteX15" fmla="*/ 157306 w 1060039"/>
                  <a:gd name="connsiteY15" fmla="*/ 715052 h 1119941"/>
                  <a:gd name="connsiteX16" fmla="*/ 589377 w 1060039"/>
                  <a:gd name="connsiteY16" fmla="*/ 715052 h 1119941"/>
                  <a:gd name="connsiteX17" fmla="*/ 770847 w 1060039"/>
                  <a:gd name="connsiteY17" fmla="*/ 876136 h 1119941"/>
                  <a:gd name="connsiteX18" fmla="*/ 770847 w 1060039"/>
                  <a:gd name="connsiteY18" fmla="*/ 1099797 h 1119941"/>
                  <a:gd name="connsiteX19" fmla="*/ 750702 w 1060039"/>
                  <a:gd name="connsiteY19" fmla="*/ 1119942 h 1119941"/>
                  <a:gd name="connsiteX20" fmla="*/ 20145 w 1060039"/>
                  <a:gd name="connsiteY20" fmla="*/ 1119942 h 1119941"/>
                  <a:gd name="connsiteX21" fmla="*/ 0 w 1060039"/>
                  <a:gd name="connsiteY21" fmla="*/ 1099797 h 1119941"/>
                  <a:gd name="connsiteX22" fmla="*/ 0 w 1060039"/>
                  <a:gd name="connsiteY22" fmla="*/ 141002 h 1119941"/>
                  <a:gd name="connsiteX23" fmla="*/ 20145 w 1060039"/>
                  <a:gd name="connsiteY23" fmla="*/ 120857 h 1119941"/>
                  <a:gd name="connsiteX24" fmla="*/ 20145 w 1060039"/>
                  <a:gd name="connsiteY24" fmla="*/ 120857 h 1119941"/>
                  <a:gd name="connsiteX25" fmla="*/ 141002 w 1060039"/>
                  <a:gd name="connsiteY25" fmla="*/ 0 h 1119941"/>
                  <a:gd name="connsiteX26" fmla="*/ 120857 w 1060039"/>
                  <a:gd name="connsiteY26" fmla="*/ 20145 h 1119941"/>
                  <a:gd name="connsiteX27" fmla="*/ 120857 w 1060039"/>
                  <a:gd name="connsiteY27" fmla="*/ 84738 h 1119941"/>
                  <a:gd name="connsiteX28" fmla="*/ 637603 w 1060039"/>
                  <a:gd name="connsiteY28" fmla="*/ 84738 h 1119941"/>
                  <a:gd name="connsiteX29" fmla="*/ 677386 w 1060039"/>
                  <a:gd name="connsiteY29" fmla="*/ 101219 h 1119941"/>
                  <a:gd name="connsiteX30" fmla="*/ 790484 w 1060039"/>
                  <a:gd name="connsiteY30" fmla="*/ 214305 h 1119941"/>
                  <a:gd name="connsiteX31" fmla="*/ 806966 w 1060039"/>
                  <a:gd name="connsiteY31" fmla="*/ 254088 h 1119941"/>
                  <a:gd name="connsiteX32" fmla="*/ 806966 w 1060039"/>
                  <a:gd name="connsiteY32" fmla="*/ 361443 h 1119941"/>
                  <a:gd name="connsiteX33" fmla="*/ 834248 w 1060039"/>
                  <a:gd name="connsiteY33" fmla="*/ 360036 h 1119941"/>
                  <a:gd name="connsiteX34" fmla="*/ 891704 w 1060039"/>
                  <a:gd name="connsiteY34" fmla="*/ 366375 h 1119941"/>
                  <a:gd name="connsiteX35" fmla="*/ 891704 w 1060039"/>
                  <a:gd name="connsiteY35" fmla="*/ 161008 h 1119941"/>
                  <a:gd name="connsiteX36" fmla="*/ 776881 w 1060039"/>
                  <a:gd name="connsiteY36" fmla="*/ 161008 h 1119941"/>
                  <a:gd name="connsiteX37" fmla="*/ 730683 w 1060039"/>
                  <a:gd name="connsiteY37" fmla="*/ 114810 h 1119941"/>
                  <a:gd name="connsiteX38" fmla="*/ 730683 w 1060039"/>
                  <a:gd name="connsiteY38" fmla="*/ 0 h 1119941"/>
                  <a:gd name="connsiteX39" fmla="*/ 141002 w 1060039"/>
                  <a:gd name="connsiteY39" fmla="*/ 0 h 1119941"/>
                  <a:gd name="connsiteX40" fmla="*/ 141002 w 1060039"/>
                  <a:gd name="connsiteY40" fmla="*/ 0 h 1119941"/>
                  <a:gd name="connsiteX41" fmla="*/ 891704 w 1060039"/>
                  <a:gd name="connsiteY41" fmla="*/ 877543 h 1119941"/>
                  <a:gd name="connsiteX42" fmla="*/ 891704 w 1060039"/>
                  <a:gd name="connsiteY42" fmla="*/ 978927 h 1119941"/>
                  <a:gd name="connsiteX43" fmla="*/ 871559 w 1060039"/>
                  <a:gd name="connsiteY43" fmla="*/ 999072 h 1119941"/>
                  <a:gd name="connsiteX44" fmla="*/ 806966 w 1060039"/>
                  <a:gd name="connsiteY44" fmla="*/ 999072 h 1119941"/>
                  <a:gd name="connsiteX45" fmla="*/ 806966 w 1060039"/>
                  <a:gd name="connsiteY45" fmla="*/ 882475 h 1119941"/>
                  <a:gd name="connsiteX46" fmla="*/ 834248 w 1060039"/>
                  <a:gd name="connsiteY46" fmla="*/ 883882 h 1119941"/>
                  <a:gd name="connsiteX47" fmla="*/ 891704 w 1060039"/>
                  <a:gd name="connsiteY47" fmla="*/ 877543 h 1119941"/>
                  <a:gd name="connsiteX48" fmla="*/ 891704 w 1060039"/>
                  <a:gd name="connsiteY48" fmla="*/ 877543 h 1119941"/>
                  <a:gd name="connsiteX49" fmla="*/ 766802 w 1060039"/>
                  <a:gd name="connsiteY49" fmla="*/ 1737 h 1119941"/>
                  <a:gd name="connsiteX50" fmla="*/ 766802 w 1060039"/>
                  <a:gd name="connsiteY50" fmla="*/ 114810 h 1119941"/>
                  <a:gd name="connsiteX51" fmla="*/ 776868 w 1060039"/>
                  <a:gd name="connsiteY51" fmla="*/ 124876 h 1119941"/>
                  <a:gd name="connsiteX52" fmla="*/ 889942 w 1060039"/>
                  <a:gd name="connsiteY52" fmla="*/ 124876 h 1119941"/>
                  <a:gd name="connsiteX53" fmla="*/ 885783 w 1060039"/>
                  <a:gd name="connsiteY53" fmla="*/ 118981 h 1119941"/>
                  <a:gd name="connsiteX54" fmla="*/ 772697 w 1060039"/>
                  <a:gd name="connsiteY54" fmla="*/ 5895 h 1119941"/>
                  <a:gd name="connsiteX55" fmla="*/ 766802 w 1060039"/>
                  <a:gd name="connsiteY55" fmla="*/ 1737 h 1119941"/>
                  <a:gd name="connsiteX56" fmla="*/ 766802 w 1060039"/>
                  <a:gd name="connsiteY56" fmla="*/ 1737 h 1119941"/>
                  <a:gd name="connsiteX57" fmla="*/ 157306 w 1060039"/>
                  <a:gd name="connsiteY57" fmla="*/ 446144 h 1119941"/>
                  <a:gd name="connsiteX58" fmla="*/ 613541 w 1060039"/>
                  <a:gd name="connsiteY58" fmla="*/ 446144 h 1119941"/>
                  <a:gd name="connsiteX59" fmla="*/ 629654 w 1060039"/>
                  <a:gd name="connsiteY59" fmla="*/ 430030 h 1119941"/>
                  <a:gd name="connsiteX60" fmla="*/ 613541 w 1060039"/>
                  <a:gd name="connsiteY60" fmla="*/ 413917 h 1119941"/>
                  <a:gd name="connsiteX61" fmla="*/ 157306 w 1060039"/>
                  <a:gd name="connsiteY61" fmla="*/ 413917 h 1119941"/>
                  <a:gd name="connsiteX62" fmla="*/ 141192 w 1060039"/>
                  <a:gd name="connsiteY62" fmla="*/ 430030 h 1119941"/>
                  <a:gd name="connsiteX63" fmla="*/ 157306 w 1060039"/>
                  <a:gd name="connsiteY63" fmla="*/ 446144 h 1119941"/>
                  <a:gd name="connsiteX64" fmla="*/ 157306 w 1060039"/>
                  <a:gd name="connsiteY64" fmla="*/ 446144 h 1119941"/>
                  <a:gd name="connsiteX65" fmla="*/ 157306 w 1060039"/>
                  <a:gd name="connsiteY65" fmla="*/ 311696 h 1119941"/>
                  <a:gd name="connsiteX66" fmla="*/ 484811 w 1060039"/>
                  <a:gd name="connsiteY66" fmla="*/ 311696 h 1119941"/>
                  <a:gd name="connsiteX67" fmla="*/ 500924 w 1060039"/>
                  <a:gd name="connsiteY67" fmla="*/ 295582 h 1119941"/>
                  <a:gd name="connsiteX68" fmla="*/ 484811 w 1060039"/>
                  <a:gd name="connsiteY68" fmla="*/ 279469 h 1119941"/>
                  <a:gd name="connsiteX69" fmla="*/ 157306 w 1060039"/>
                  <a:gd name="connsiteY69" fmla="*/ 279469 h 1119941"/>
                  <a:gd name="connsiteX70" fmla="*/ 141192 w 1060039"/>
                  <a:gd name="connsiteY70" fmla="*/ 295582 h 1119941"/>
                  <a:gd name="connsiteX71" fmla="*/ 157306 w 1060039"/>
                  <a:gd name="connsiteY71" fmla="*/ 311696 h 1119941"/>
                  <a:gd name="connsiteX72" fmla="*/ 157306 w 1060039"/>
                  <a:gd name="connsiteY72" fmla="*/ 311696 h 1119941"/>
                  <a:gd name="connsiteX73" fmla="*/ 157306 w 1060039"/>
                  <a:gd name="connsiteY73" fmla="*/ 983960 h 1119941"/>
                  <a:gd name="connsiteX74" fmla="*/ 613541 w 1060039"/>
                  <a:gd name="connsiteY74" fmla="*/ 983960 h 1119941"/>
                  <a:gd name="connsiteX75" fmla="*/ 629654 w 1060039"/>
                  <a:gd name="connsiteY75" fmla="*/ 967847 h 1119941"/>
                  <a:gd name="connsiteX76" fmla="*/ 613541 w 1060039"/>
                  <a:gd name="connsiteY76" fmla="*/ 951733 h 1119941"/>
                  <a:gd name="connsiteX77" fmla="*/ 157306 w 1060039"/>
                  <a:gd name="connsiteY77" fmla="*/ 951733 h 1119941"/>
                  <a:gd name="connsiteX78" fmla="*/ 141192 w 1060039"/>
                  <a:gd name="connsiteY78" fmla="*/ 967847 h 1119941"/>
                  <a:gd name="connsiteX79" fmla="*/ 157306 w 1060039"/>
                  <a:gd name="connsiteY79" fmla="*/ 983960 h 1119941"/>
                  <a:gd name="connsiteX80" fmla="*/ 157306 w 1060039"/>
                  <a:gd name="connsiteY80" fmla="*/ 983960 h 1119941"/>
                  <a:gd name="connsiteX81" fmla="*/ 157306 w 1060039"/>
                  <a:gd name="connsiteY81" fmla="*/ 849512 h 1119941"/>
                  <a:gd name="connsiteX82" fmla="*/ 613541 w 1060039"/>
                  <a:gd name="connsiteY82" fmla="*/ 849512 h 1119941"/>
                  <a:gd name="connsiteX83" fmla="*/ 629654 w 1060039"/>
                  <a:gd name="connsiteY83" fmla="*/ 833399 h 1119941"/>
                  <a:gd name="connsiteX84" fmla="*/ 613541 w 1060039"/>
                  <a:gd name="connsiteY84" fmla="*/ 817285 h 1119941"/>
                  <a:gd name="connsiteX85" fmla="*/ 157306 w 1060039"/>
                  <a:gd name="connsiteY85" fmla="*/ 817285 h 1119941"/>
                  <a:gd name="connsiteX86" fmla="*/ 141192 w 1060039"/>
                  <a:gd name="connsiteY86" fmla="*/ 833399 h 1119941"/>
                  <a:gd name="connsiteX87" fmla="*/ 157306 w 1060039"/>
                  <a:gd name="connsiteY87" fmla="*/ 849512 h 1119941"/>
                  <a:gd name="connsiteX88" fmla="*/ 157306 w 1060039"/>
                  <a:gd name="connsiteY88" fmla="*/ 849512 h 1119941"/>
                  <a:gd name="connsiteX89" fmla="*/ 645945 w 1060039"/>
                  <a:gd name="connsiteY89" fmla="*/ 122607 h 1119941"/>
                  <a:gd name="connsiteX90" fmla="*/ 645945 w 1060039"/>
                  <a:gd name="connsiteY90" fmla="*/ 235680 h 1119941"/>
                  <a:gd name="connsiteX91" fmla="*/ 656011 w 1060039"/>
                  <a:gd name="connsiteY91" fmla="*/ 245746 h 1119941"/>
                  <a:gd name="connsiteX92" fmla="*/ 769084 w 1060039"/>
                  <a:gd name="connsiteY92" fmla="*/ 245746 h 1119941"/>
                  <a:gd name="connsiteX93" fmla="*/ 764926 w 1060039"/>
                  <a:gd name="connsiteY93" fmla="*/ 239851 h 1119941"/>
                  <a:gd name="connsiteX94" fmla="*/ 651840 w 1060039"/>
                  <a:gd name="connsiteY94" fmla="*/ 126765 h 1119941"/>
                  <a:gd name="connsiteX95" fmla="*/ 645945 w 1060039"/>
                  <a:gd name="connsiteY95" fmla="*/ 122607 h 1119941"/>
                  <a:gd name="connsiteX96" fmla="*/ 645945 w 1060039"/>
                  <a:gd name="connsiteY96" fmla="*/ 122607 h 1119941"/>
                  <a:gd name="connsiteX97" fmla="*/ 834248 w 1060039"/>
                  <a:gd name="connsiteY97" fmla="*/ 396168 h 1119941"/>
                  <a:gd name="connsiteX98" fmla="*/ 608457 w 1060039"/>
                  <a:gd name="connsiteY98" fmla="*/ 621959 h 1119941"/>
                  <a:gd name="connsiteX99" fmla="*/ 834248 w 1060039"/>
                  <a:gd name="connsiteY99" fmla="*/ 847750 h 1119941"/>
                  <a:gd name="connsiteX100" fmla="*/ 1060039 w 1060039"/>
                  <a:gd name="connsiteY100" fmla="*/ 621959 h 1119941"/>
                  <a:gd name="connsiteX101" fmla="*/ 834248 w 1060039"/>
                  <a:gd name="connsiteY101" fmla="*/ 396168 h 1119941"/>
                  <a:gd name="connsiteX102" fmla="*/ 834248 w 1060039"/>
                  <a:gd name="connsiteY102" fmla="*/ 396168 h 1119941"/>
                  <a:gd name="connsiteX103" fmla="*/ 701144 w 1060039"/>
                  <a:gd name="connsiteY103" fmla="*/ 632596 h 1119941"/>
                  <a:gd name="connsiteX104" fmla="*/ 783271 w 1060039"/>
                  <a:gd name="connsiteY104" fmla="*/ 714722 h 1119941"/>
                  <a:gd name="connsiteX105" fmla="*/ 819732 w 1060039"/>
                  <a:gd name="connsiteY105" fmla="*/ 714722 h 1119941"/>
                  <a:gd name="connsiteX106" fmla="*/ 967415 w 1060039"/>
                  <a:gd name="connsiteY106" fmla="*/ 565467 h 1119941"/>
                  <a:gd name="connsiteX107" fmla="*/ 967314 w 1060039"/>
                  <a:gd name="connsiteY107" fmla="*/ 529107 h 1119941"/>
                  <a:gd name="connsiteX108" fmla="*/ 930954 w 1060039"/>
                  <a:gd name="connsiteY108" fmla="*/ 529208 h 1119941"/>
                  <a:gd name="connsiteX109" fmla="*/ 801463 w 1060039"/>
                  <a:gd name="connsiteY109" fmla="*/ 660005 h 1119941"/>
                  <a:gd name="connsiteX110" fmla="*/ 737605 w 1060039"/>
                  <a:gd name="connsiteY110" fmla="*/ 596147 h 1119941"/>
                  <a:gd name="connsiteX111" fmla="*/ 701144 w 1060039"/>
                  <a:gd name="connsiteY111" fmla="*/ 596147 h 1119941"/>
                  <a:gd name="connsiteX112" fmla="*/ 701144 w 1060039"/>
                  <a:gd name="connsiteY112" fmla="*/ 632596 h 111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060039" h="1119941">
                    <a:moveTo>
                      <a:pt x="20145" y="120857"/>
                    </a:moveTo>
                    <a:lnTo>
                      <a:pt x="609826" y="120857"/>
                    </a:lnTo>
                    <a:lnTo>
                      <a:pt x="609826" y="235680"/>
                    </a:lnTo>
                    <a:cubicBezTo>
                      <a:pt x="609826" y="261162"/>
                      <a:pt x="630542" y="281878"/>
                      <a:pt x="656024" y="281878"/>
                    </a:cubicBezTo>
                    <a:lnTo>
                      <a:pt x="770847" y="281878"/>
                    </a:lnTo>
                    <a:lnTo>
                      <a:pt x="770847" y="367782"/>
                    </a:lnTo>
                    <a:cubicBezTo>
                      <a:pt x="680555" y="390235"/>
                      <a:pt x="608787" y="459531"/>
                      <a:pt x="582835" y="548377"/>
                    </a:cubicBezTo>
                    <a:lnTo>
                      <a:pt x="157306" y="548377"/>
                    </a:lnTo>
                    <a:cubicBezTo>
                      <a:pt x="148406" y="548377"/>
                      <a:pt x="141192" y="555591"/>
                      <a:pt x="141192" y="564491"/>
                    </a:cubicBezTo>
                    <a:cubicBezTo>
                      <a:pt x="141192" y="573390"/>
                      <a:pt x="148406" y="580604"/>
                      <a:pt x="157306" y="580604"/>
                    </a:cubicBezTo>
                    <a:lnTo>
                      <a:pt x="575596" y="580604"/>
                    </a:lnTo>
                    <a:cubicBezTo>
                      <a:pt x="573454" y="594081"/>
                      <a:pt x="572338" y="607887"/>
                      <a:pt x="572338" y="621959"/>
                    </a:cubicBezTo>
                    <a:cubicBezTo>
                      <a:pt x="572338" y="642915"/>
                      <a:pt x="574810" y="663289"/>
                      <a:pt x="579463" y="682825"/>
                    </a:cubicBezTo>
                    <a:lnTo>
                      <a:pt x="157306" y="682825"/>
                    </a:lnTo>
                    <a:cubicBezTo>
                      <a:pt x="148406" y="682825"/>
                      <a:pt x="141192" y="690039"/>
                      <a:pt x="141192" y="698938"/>
                    </a:cubicBezTo>
                    <a:cubicBezTo>
                      <a:pt x="141192" y="707838"/>
                      <a:pt x="148406" y="715052"/>
                      <a:pt x="157306" y="715052"/>
                    </a:cubicBezTo>
                    <a:lnTo>
                      <a:pt x="589377" y="715052"/>
                    </a:lnTo>
                    <a:cubicBezTo>
                      <a:pt x="619575" y="794440"/>
                      <a:pt x="687275" y="855357"/>
                      <a:pt x="770847" y="876136"/>
                    </a:cubicBezTo>
                    <a:lnTo>
                      <a:pt x="770847" y="1099797"/>
                    </a:lnTo>
                    <a:cubicBezTo>
                      <a:pt x="770847" y="1110890"/>
                      <a:pt x="761795" y="1119942"/>
                      <a:pt x="750702" y="1119942"/>
                    </a:cubicBezTo>
                    <a:lnTo>
                      <a:pt x="20145" y="1119942"/>
                    </a:lnTo>
                    <a:cubicBezTo>
                      <a:pt x="9052" y="1119942"/>
                      <a:pt x="0" y="1110890"/>
                      <a:pt x="0" y="1099797"/>
                    </a:cubicBezTo>
                    <a:lnTo>
                      <a:pt x="0" y="141002"/>
                    </a:lnTo>
                    <a:cubicBezTo>
                      <a:pt x="0" y="129909"/>
                      <a:pt x="9052" y="120857"/>
                      <a:pt x="20145" y="120857"/>
                    </a:cubicBezTo>
                    <a:lnTo>
                      <a:pt x="20145" y="120857"/>
                    </a:lnTo>
                    <a:close/>
                    <a:moveTo>
                      <a:pt x="141002" y="0"/>
                    </a:moveTo>
                    <a:cubicBezTo>
                      <a:pt x="129909" y="0"/>
                      <a:pt x="120857" y="9052"/>
                      <a:pt x="120857" y="20145"/>
                    </a:cubicBezTo>
                    <a:lnTo>
                      <a:pt x="120857" y="84738"/>
                    </a:lnTo>
                    <a:lnTo>
                      <a:pt x="637603" y="84738"/>
                    </a:lnTo>
                    <a:cubicBezTo>
                      <a:pt x="652728" y="84738"/>
                      <a:pt x="666699" y="90519"/>
                      <a:pt x="677386" y="101219"/>
                    </a:cubicBezTo>
                    <a:lnTo>
                      <a:pt x="790484" y="214305"/>
                    </a:lnTo>
                    <a:cubicBezTo>
                      <a:pt x="801184" y="225005"/>
                      <a:pt x="806966" y="238963"/>
                      <a:pt x="806966" y="254088"/>
                    </a:cubicBezTo>
                    <a:lnTo>
                      <a:pt x="806966" y="361443"/>
                    </a:lnTo>
                    <a:cubicBezTo>
                      <a:pt x="815929" y="360518"/>
                      <a:pt x="825031" y="360036"/>
                      <a:pt x="834248" y="360036"/>
                    </a:cubicBezTo>
                    <a:cubicBezTo>
                      <a:pt x="853987" y="360036"/>
                      <a:pt x="873207" y="362229"/>
                      <a:pt x="891704" y="366375"/>
                    </a:cubicBezTo>
                    <a:lnTo>
                      <a:pt x="891704" y="161008"/>
                    </a:lnTo>
                    <a:lnTo>
                      <a:pt x="776881" y="161008"/>
                    </a:lnTo>
                    <a:cubicBezTo>
                      <a:pt x="751399" y="161008"/>
                      <a:pt x="730683" y="140292"/>
                      <a:pt x="730683" y="114810"/>
                    </a:cubicBezTo>
                    <a:lnTo>
                      <a:pt x="730683" y="0"/>
                    </a:lnTo>
                    <a:lnTo>
                      <a:pt x="141002" y="0"/>
                    </a:lnTo>
                    <a:lnTo>
                      <a:pt x="141002" y="0"/>
                    </a:lnTo>
                    <a:close/>
                    <a:moveTo>
                      <a:pt x="891704" y="877543"/>
                    </a:moveTo>
                    <a:lnTo>
                      <a:pt x="891704" y="978927"/>
                    </a:lnTo>
                    <a:cubicBezTo>
                      <a:pt x="891704" y="990020"/>
                      <a:pt x="882652" y="999072"/>
                      <a:pt x="871559" y="999072"/>
                    </a:cubicBezTo>
                    <a:lnTo>
                      <a:pt x="806966" y="999072"/>
                    </a:lnTo>
                    <a:lnTo>
                      <a:pt x="806966" y="882475"/>
                    </a:lnTo>
                    <a:cubicBezTo>
                      <a:pt x="815929" y="883400"/>
                      <a:pt x="825031" y="883882"/>
                      <a:pt x="834248" y="883882"/>
                    </a:cubicBezTo>
                    <a:cubicBezTo>
                      <a:pt x="853987" y="883882"/>
                      <a:pt x="873207" y="881676"/>
                      <a:pt x="891704" y="877543"/>
                    </a:cubicBezTo>
                    <a:lnTo>
                      <a:pt x="891704" y="877543"/>
                    </a:lnTo>
                    <a:close/>
                    <a:moveTo>
                      <a:pt x="766802" y="1737"/>
                    </a:moveTo>
                    <a:lnTo>
                      <a:pt x="766802" y="114810"/>
                    </a:lnTo>
                    <a:cubicBezTo>
                      <a:pt x="766802" y="120363"/>
                      <a:pt x="771328" y="124876"/>
                      <a:pt x="776868" y="124876"/>
                    </a:cubicBezTo>
                    <a:lnTo>
                      <a:pt x="889942" y="124876"/>
                    </a:lnTo>
                    <a:cubicBezTo>
                      <a:pt x="888965" y="122734"/>
                      <a:pt x="887583" y="120768"/>
                      <a:pt x="885783" y="118981"/>
                    </a:cubicBezTo>
                    <a:lnTo>
                      <a:pt x="772697" y="5895"/>
                    </a:lnTo>
                    <a:cubicBezTo>
                      <a:pt x="770910" y="4108"/>
                      <a:pt x="768945" y="2713"/>
                      <a:pt x="766802" y="1737"/>
                    </a:cubicBezTo>
                    <a:lnTo>
                      <a:pt x="766802" y="1737"/>
                    </a:lnTo>
                    <a:close/>
                    <a:moveTo>
                      <a:pt x="157306" y="446144"/>
                    </a:moveTo>
                    <a:lnTo>
                      <a:pt x="613541" y="446144"/>
                    </a:lnTo>
                    <a:cubicBezTo>
                      <a:pt x="622441" y="446144"/>
                      <a:pt x="629654" y="438930"/>
                      <a:pt x="629654" y="430030"/>
                    </a:cubicBezTo>
                    <a:cubicBezTo>
                      <a:pt x="629654" y="421130"/>
                      <a:pt x="622441" y="413917"/>
                      <a:pt x="613541" y="413917"/>
                    </a:cubicBezTo>
                    <a:lnTo>
                      <a:pt x="157306" y="413917"/>
                    </a:lnTo>
                    <a:cubicBezTo>
                      <a:pt x="148406" y="413917"/>
                      <a:pt x="141192" y="421130"/>
                      <a:pt x="141192" y="430030"/>
                    </a:cubicBezTo>
                    <a:cubicBezTo>
                      <a:pt x="141192" y="438930"/>
                      <a:pt x="148406" y="446144"/>
                      <a:pt x="157306" y="446144"/>
                    </a:cubicBezTo>
                    <a:lnTo>
                      <a:pt x="157306" y="446144"/>
                    </a:lnTo>
                    <a:close/>
                    <a:moveTo>
                      <a:pt x="157306" y="311696"/>
                    </a:moveTo>
                    <a:lnTo>
                      <a:pt x="484811" y="311696"/>
                    </a:lnTo>
                    <a:cubicBezTo>
                      <a:pt x="493710" y="311696"/>
                      <a:pt x="500924" y="304482"/>
                      <a:pt x="500924" y="295582"/>
                    </a:cubicBezTo>
                    <a:cubicBezTo>
                      <a:pt x="500924" y="286683"/>
                      <a:pt x="493710" y="279469"/>
                      <a:pt x="484811" y="279469"/>
                    </a:cubicBezTo>
                    <a:lnTo>
                      <a:pt x="157306" y="279469"/>
                    </a:lnTo>
                    <a:cubicBezTo>
                      <a:pt x="148406" y="279469"/>
                      <a:pt x="141192" y="286683"/>
                      <a:pt x="141192" y="295582"/>
                    </a:cubicBezTo>
                    <a:cubicBezTo>
                      <a:pt x="141192" y="304482"/>
                      <a:pt x="148406" y="311696"/>
                      <a:pt x="157306" y="311696"/>
                    </a:cubicBezTo>
                    <a:lnTo>
                      <a:pt x="157306" y="311696"/>
                    </a:lnTo>
                    <a:close/>
                    <a:moveTo>
                      <a:pt x="157306" y="983960"/>
                    </a:moveTo>
                    <a:lnTo>
                      <a:pt x="613541" y="983960"/>
                    </a:lnTo>
                    <a:cubicBezTo>
                      <a:pt x="622441" y="983960"/>
                      <a:pt x="629654" y="976747"/>
                      <a:pt x="629654" y="967847"/>
                    </a:cubicBezTo>
                    <a:cubicBezTo>
                      <a:pt x="629654" y="958947"/>
                      <a:pt x="622441" y="951733"/>
                      <a:pt x="613541" y="951733"/>
                    </a:cubicBezTo>
                    <a:lnTo>
                      <a:pt x="157306" y="951733"/>
                    </a:lnTo>
                    <a:cubicBezTo>
                      <a:pt x="148406" y="951733"/>
                      <a:pt x="141192" y="958947"/>
                      <a:pt x="141192" y="967847"/>
                    </a:cubicBezTo>
                    <a:cubicBezTo>
                      <a:pt x="141192" y="976747"/>
                      <a:pt x="148406" y="983960"/>
                      <a:pt x="157306" y="983960"/>
                    </a:cubicBezTo>
                    <a:lnTo>
                      <a:pt x="157306" y="983960"/>
                    </a:lnTo>
                    <a:close/>
                    <a:moveTo>
                      <a:pt x="157306" y="849512"/>
                    </a:moveTo>
                    <a:lnTo>
                      <a:pt x="613541" y="849512"/>
                    </a:lnTo>
                    <a:cubicBezTo>
                      <a:pt x="622441" y="849512"/>
                      <a:pt x="629654" y="842299"/>
                      <a:pt x="629654" y="833399"/>
                    </a:cubicBezTo>
                    <a:cubicBezTo>
                      <a:pt x="629654" y="824499"/>
                      <a:pt x="622441" y="817285"/>
                      <a:pt x="613541" y="817285"/>
                    </a:cubicBezTo>
                    <a:lnTo>
                      <a:pt x="157306" y="817285"/>
                    </a:lnTo>
                    <a:cubicBezTo>
                      <a:pt x="148406" y="817285"/>
                      <a:pt x="141192" y="824499"/>
                      <a:pt x="141192" y="833399"/>
                    </a:cubicBezTo>
                    <a:cubicBezTo>
                      <a:pt x="141192" y="842286"/>
                      <a:pt x="148406" y="849512"/>
                      <a:pt x="157306" y="849512"/>
                    </a:cubicBezTo>
                    <a:lnTo>
                      <a:pt x="157306" y="849512"/>
                    </a:lnTo>
                    <a:close/>
                    <a:moveTo>
                      <a:pt x="645945" y="122607"/>
                    </a:moveTo>
                    <a:lnTo>
                      <a:pt x="645945" y="235680"/>
                    </a:lnTo>
                    <a:cubicBezTo>
                      <a:pt x="645945" y="241233"/>
                      <a:pt x="650471" y="245746"/>
                      <a:pt x="656011" y="245746"/>
                    </a:cubicBezTo>
                    <a:lnTo>
                      <a:pt x="769084" y="245746"/>
                    </a:lnTo>
                    <a:cubicBezTo>
                      <a:pt x="768108" y="243603"/>
                      <a:pt x="766726" y="241638"/>
                      <a:pt x="764926" y="239851"/>
                    </a:cubicBezTo>
                    <a:lnTo>
                      <a:pt x="651840" y="126765"/>
                    </a:lnTo>
                    <a:cubicBezTo>
                      <a:pt x="650053" y="124965"/>
                      <a:pt x="648088" y="123583"/>
                      <a:pt x="645945" y="122607"/>
                    </a:cubicBezTo>
                    <a:lnTo>
                      <a:pt x="645945" y="122607"/>
                    </a:lnTo>
                    <a:close/>
                    <a:moveTo>
                      <a:pt x="834248" y="396168"/>
                    </a:moveTo>
                    <a:cubicBezTo>
                      <a:pt x="709550" y="396168"/>
                      <a:pt x="608457" y="497260"/>
                      <a:pt x="608457" y="621959"/>
                    </a:cubicBezTo>
                    <a:cubicBezTo>
                      <a:pt x="608457" y="746658"/>
                      <a:pt x="709550" y="847750"/>
                      <a:pt x="834248" y="847750"/>
                    </a:cubicBezTo>
                    <a:cubicBezTo>
                      <a:pt x="958947" y="847750"/>
                      <a:pt x="1060039" y="746658"/>
                      <a:pt x="1060039" y="621959"/>
                    </a:cubicBezTo>
                    <a:cubicBezTo>
                      <a:pt x="1060039" y="497260"/>
                      <a:pt x="958947" y="396168"/>
                      <a:pt x="834248" y="396168"/>
                    </a:cubicBezTo>
                    <a:lnTo>
                      <a:pt x="834248" y="396168"/>
                    </a:lnTo>
                    <a:close/>
                    <a:moveTo>
                      <a:pt x="701144" y="632596"/>
                    </a:moveTo>
                    <a:lnTo>
                      <a:pt x="783271" y="714722"/>
                    </a:lnTo>
                    <a:cubicBezTo>
                      <a:pt x="793337" y="724788"/>
                      <a:pt x="809653" y="724788"/>
                      <a:pt x="819732" y="714722"/>
                    </a:cubicBezTo>
                    <a:cubicBezTo>
                      <a:pt x="869188" y="665266"/>
                      <a:pt x="918200" y="615176"/>
                      <a:pt x="967415" y="565467"/>
                    </a:cubicBezTo>
                    <a:cubicBezTo>
                      <a:pt x="977431" y="555401"/>
                      <a:pt x="977380" y="539122"/>
                      <a:pt x="967314" y="529107"/>
                    </a:cubicBezTo>
                    <a:cubicBezTo>
                      <a:pt x="957248" y="519092"/>
                      <a:pt x="940970" y="519142"/>
                      <a:pt x="930954" y="529208"/>
                    </a:cubicBezTo>
                    <a:lnTo>
                      <a:pt x="801463" y="660005"/>
                    </a:lnTo>
                    <a:lnTo>
                      <a:pt x="737605" y="596147"/>
                    </a:lnTo>
                    <a:cubicBezTo>
                      <a:pt x="727539" y="586081"/>
                      <a:pt x="711210" y="586081"/>
                      <a:pt x="701144" y="596147"/>
                    </a:cubicBezTo>
                    <a:cubicBezTo>
                      <a:pt x="691078" y="606213"/>
                      <a:pt x="691078" y="622530"/>
                      <a:pt x="701144" y="632596"/>
                    </a:cubicBezTo>
                    <a:close/>
                  </a:path>
                </a:pathLst>
              </a:custGeom>
              <a:solidFill>
                <a:schemeClr val="bg1"/>
              </a:solidFill>
              <a:ln w="12601" cap="flat">
                <a:noFill/>
                <a:prstDash val="solid"/>
                <a:miter/>
              </a:ln>
            </p:spPr>
            <p:txBody>
              <a:bodyPr rtlCol="0" anchor="ctr"/>
              <a:lstStyle/>
              <a:p>
                <a:pPr defTabSz="914126"/>
                <a:endParaRPr lang="en-IN" sz="1799">
                  <a:solidFill>
                    <a:prstClr val="black"/>
                  </a:solidFill>
                  <a:latin typeface="Calibri" panose="020F0502020204030204"/>
                </a:endParaRPr>
              </a:p>
            </p:txBody>
          </p:sp>
          <p:sp>
            <p:nvSpPr>
              <p:cNvPr id="95" name="Flowchart: Extract 94">
                <a:extLst>
                  <a:ext uri="{FF2B5EF4-FFF2-40B4-BE49-F238E27FC236}">
                    <a16:creationId xmlns:a16="http://schemas.microsoft.com/office/drawing/2014/main" id="{D8584D65-B68F-F94C-B52D-D01F599724AB}"/>
                  </a:ext>
                </a:extLst>
              </p:cNvPr>
              <p:cNvSpPr/>
              <p:nvPr/>
            </p:nvSpPr>
            <p:spPr>
              <a:xfrm rot="5400000">
                <a:off x="582198" y="1077131"/>
                <a:ext cx="261062" cy="110433"/>
              </a:xfrm>
              <a:prstGeom prst="flowChartExtract">
                <a:avLst/>
              </a:prstGeom>
              <a:gradFill flip="none" rotWithShape="1">
                <a:gsLst>
                  <a:gs pos="0">
                    <a:schemeClr val="accent1">
                      <a:lumMod val="5000"/>
                      <a:lumOff val="95000"/>
                    </a:schemeClr>
                  </a:gs>
                  <a:gs pos="100000">
                    <a:srgbClr val="36008C">
                      <a:alpha val="0"/>
                    </a:srgbClr>
                  </a:gs>
                </a:gsLst>
                <a:lin ang="5400000" scaled="1"/>
                <a:tileRect/>
              </a:gra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grpSp>
      </p:grpSp>
      <p:grpSp>
        <p:nvGrpSpPr>
          <p:cNvPr id="112" name="Group 111">
            <a:extLst>
              <a:ext uri="{FF2B5EF4-FFF2-40B4-BE49-F238E27FC236}">
                <a16:creationId xmlns:a16="http://schemas.microsoft.com/office/drawing/2014/main" id="{F0804703-29E3-A2CF-E58C-0A6DA0A65A67}"/>
              </a:ext>
            </a:extLst>
          </p:cNvPr>
          <p:cNvGrpSpPr/>
          <p:nvPr/>
        </p:nvGrpSpPr>
        <p:grpSpPr>
          <a:xfrm>
            <a:off x="279898" y="4716176"/>
            <a:ext cx="3706247" cy="1872521"/>
            <a:chOff x="279972" y="4716511"/>
            <a:chExt cx="3707212" cy="1873009"/>
          </a:xfrm>
        </p:grpSpPr>
        <p:sp>
          <p:nvSpPr>
            <p:cNvPr id="35" name="Rectangle 34">
              <a:extLst>
                <a:ext uri="{FF2B5EF4-FFF2-40B4-BE49-F238E27FC236}">
                  <a16:creationId xmlns:a16="http://schemas.microsoft.com/office/drawing/2014/main" id="{419CAE80-7ACC-9444-BC2B-E1532C2BFA0C}"/>
                </a:ext>
              </a:extLst>
            </p:cNvPr>
            <p:cNvSpPr/>
            <p:nvPr/>
          </p:nvSpPr>
          <p:spPr>
            <a:xfrm>
              <a:off x="279972" y="4923561"/>
              <a:ext cx="3707212" cy="1585582"/>
            </a:xfrm>
            <a:prstGeom prst="rect">
              <a:avLst/>
            </a:prstGeom>
            <a:solidFill>
              <a:srgbClr val="36008C">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52" name="Rectangle: Rounded Corners 51">
              <a:extLst>
                <a:ext uri="{FF2B5EF4-FFF2-40B4-BE49-F238E27FC236}">
                  <a16:creationId xmlns:a16="http://schemas.microsoft.com/office/drawing/2014/main" id="{88191F35-D3E2-714C-03FC-84E092AB5988}"/>
                </a:ext>
              </a:extLst>
            </p:cNvPr>
            <p:cNvSpPr/>
            <p:nvPr/>
          </p:nvSpPr>
          <p:spPr>
            <a:xfrm>
              <a:off x="1087266" y="6548499"/>
              <a:ext cx="2092625" cy="41021"/>
            </a:xfrm>
            <a:prstGeom prst="roundRect">
              <a:avLst>
                <a:gd name="adj" fmla="val 50000"/>
              </a:avLst>
            </a:prstGeom>
            <a:solidFill>
              <a:srgbClr val="36008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76" name="TextBox 75">
              <a:extLst>
                <a:ext uri="{FF2B5EF4-FFF2-40B4-BE49-F238E27FC236}">
                  <a16:creationId xmlns:a16="http://schemas.microsoft.com/office/drawing/2014/main" id="{ABC239A9-D777-5F28-466F-662931F5BCF6}"/>
                </a:ext>
              </a:extLst>
            </p:cNvPr>
            <p:cNvSpPr txBox="1"/>
            <p:nvPr/>
          </p:nvSpPr>
          <p:spPr>
            <a:xfrm>
              <a:off x="323066" y="5161243"/>
              <a:ext cx="3621024" cy="276999"/>
            </a:xfrm>
            <a:prstGeom prst="rect">
              <a:avLst/>
            </a:prstGeom>
            <a:noFill/>
            <a:ln>
              <a:noFill/>
            </a:ln>
          </p:spPr>
          <p:txBody>
            <a:bodyPr wrap="square" anchor="t">
              <a:spAutoFit/>
            </a:bodyPr>
            <a:lstStyle/>
            <a:p>
              <a:pPr algn="ctr" defTabSz="914126"/>
              <a:r>
                <a:rPr lang="en-US" sz="1200" b="1" dirty="0">
                  <a:solidFill>
                    <a:srgbClr val="36008C"/>
                  </a:solidFill>
                  <a:latin typeface="Arial" panose="020B0604020202020204" pitchFamily="34" charset="0"/>
                  <a:cs typeface="Arial" panose="020B0604020202020204" pitchFamily="34" charset="0"/>
                </a:rPr>
                <a:t>Level of Detail: </a:t>
              </a:r>
              <a:endParaRPr lang="en-US" sz="1200" dirty="0">
                <a:solidFill>
                  <a:srgbClr val="36008C"/>
                </a:solidFill>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C9C813A7-9AEF-8CAB-829D-02013055E056}"/>
                </a:ext>
              </a:extLst>
            </p:cNvPr>
            <p:cNvSpPr txBox="1"/>
            <p:nvPr/>
          </p:nvSpPr>
          <p:spPr>
            <a:xfrm>
              <a:off x="487658" y="5377662"/>
              <a:ext cx="3291840" cy="1107996"/>
            </a:xfrm>
            <a:prstGeom prst="rect">
              <a:avLst/>
            </a:prstGeom>
            <a:noFill/>
            <a:ln>
              <a:noFill/>
            </a:ln>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The VMP is a high-level document that provides an overarching framework and strategy for validation activities across an organization. In contrast, a VP is a detailed, project-specific document that outlines the execution of validation activities for specific systems or projects.</a:t>
              </a:r>
            </a:p>
          </p:txBody>
        </p:sp>
        <p:grpSp>
          <p:nvGrpSpPr>
            <p:cNvPr id="103" name="Group 102">
              <a:extLst>
                <a:ext uri="{FF2B5EF4-FFF2-40B4-BE49-F238E27FC236}">
                  <a16:creationId xmlns:a16="http://schemas.microsoft.com/office/drawing/2014/main" id="{3763C40F-1617-5AF9-066D-9C81A9401F50}"/>
                </a:ext>
              </a:extLst>
            </p:cNvPr>
            <p:cNvGrpSpPr/>
            <p:nvPr/>
          </p:nvGrpSpPr>
          <p:grpSpPr>
            <a:xfrm>
              <a:off x="1939866" y="4716511"/>
              <a:ext cx="416566" cy="417533"/>
              <a:chOff x="1939866" y="4716511"/>
              <a:chExt cx="416566" cy="417533"/>
            </a:xfrm>
          </p:grpSpPr>
          <p:sp>
            <p:nvSpPr>
              <p:cNvPr id="100" name="Flowchart: Connector 99">
                <a:extLst>
                  <a:ext uri="{FF2B5EF4-FFF2-40B4-BE49-F238E27FC236}">
                    <a16:creationId xmlns:a16="http://schemas.microsoft.com/office/drawing/2014/main" id="{ECAD4597-23B1-9FAF-700F-79A4B950680C}"/>
                  </a:ext>
                </a:extLst>
              </p:cNvPr>
              <p:cNvSpPr/>
              <p:nvPr/>
            </p:nvSpPr>
            <p:spPr>
              <a:xfrm>
                <a:off x="1939866" y="4716511"/>
                <a:ext cx="416566" cy="417533"/>
              </a:xfrm>
              <a:prstGeom prst="flowChartConnector">
                <a:avLst/>
              </a:prstGeom>
              <a:solidFill>
                <a:schemeClr val="bg1"/>
              </a:solidFill>
              <a:ln>
                <a:solidFill>
                  <a:srgbClr val="3600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137" name="Freeform: Shape 136">
                <a:extLst>
                  <a:ext uri="{FF2B5EF4-FFF2-40B4-BE49-F238E27FC236}">
                    <a16:creationId xmlns:a16="http://schemas.microsoft.com/office/drawing/2014/main" id="{7305EE93-7731-DD78-6097-A3E0D3C83B1F}"/>
                  </a:ext>
                </a:extLst>
              </p:cNvPr>
              <p:cNvSpPr/>
              <p:nvPr/>
            </p:nvSpPr>
            <p:spPr>
              <a:xfrm>
                <a:off x="2033091" y="4803257"/>
                <a:ext cx="230116" cy="244041"/>
              </a:xfrm>
              <a:custGeom>
                <a:avLst/>
                <a:gdLst>
                  <a:gd name="connsiteX0" fmla="*/ 366713 w 656547"/>
                  <a:gd name="connsiteY0" fmla="*/ 200024 h 696277"/>
                  <a:gd name="connsiteX1" fmla="*/ 501015 w 656547"/>
                  <a:gd name="connsiteY1" fmla="*/ 334327 h 696277"/>
                  <a:gd name="connsiteX2" fmla="*/ 366713 w 656547"/>
                  <a:gd name="connsiteY2" fmla="*/ 468629 h 696277"/>
                  <a:gd name="connsiteX3" fmla="*/ 269558 w 656547"/>
                  <a:gd name="connsiteY3" fmla="*/ 426719 h 696277"/>
                  <a:gd name="connsiteX4" fmla="*/ 269558 w 656547"/>
                  <a:gd name="connsiteY4" fmla="*/ 425767 h 696277"/>
                  <a:gd name="connsiteX5" fmla="*/ 383858 w 656547"/>
                  <a:gd name="connsiteY5" fmla="*/ 425767 h 696277"/>
                  <a:gd name="connsiteX6" fmla="*/ 383858 w 656547"/>
                  <a:gd name="connsiteY6" fmla="*/ 377189 h 696277"/>
                  <a:gd name="connsiteX7" fmla="*/ 240030 w 656547"/>
                  <a:gd name="connsiteY7" fmla="*/ 377189 h 696277"/>
                  <a:gd name="connsiteX8" fmla="*/ 232410 w 656547"/>
                  <a:gd name="connsiteY8" fmla="*/ 333374 h 696277"/>
                  <a:gd name="connsiteX9" fmla="*/ 232410 w 656547"/>
                  <a:gd name="connsiteY9" fmla="*/ 330517 h 696277"/>
                  <a:gd name="connsiteX10" fmla="*/ 383858 w 656547"/>
                  <a:gd name="connsiteY10" fmla="*/ 330517 h 696277"/>
                  <a:gd name="connsiteX11" fmla="*/ 383858 w 656547"/>
                  <a:gd name="connsiteY11" fmla="*/ 281939 h 696277"/>
                  <a:gd name="connsiteX12" fmla="*/ 242888 w 656547"/>
                  <a:gd name="connsiteY12" fmla="*/ 281939 h 696277"/>
                  <a:gd name="connsiteX13" fmla="*/ 366713 w 656547"/>
                  <a:gd name="connsiteY13" fmla="*/ 200024 h 696277"/>
                  <a:gd name="connsiteX14" fmla="*/ 157163 w 656547"/>
                  <a:gd name="connsiteY14" fmla="*/ 31432 h 696277"/>
                  <a:gd name="connsiteX15" fmla="*/ 157163 w 656547"/>
                  <a:gd name="connsiteY15" fmla="*/ 155257 h 696277"/>
                  <a:gd name="connsiteX16" fmla="*/ 33338 w 656547"/>
                  <a:gd name="connsiteY16" fmla="*/ 155257 h 696277"/>
                  <a:gd name="connsiteX17" fmla="*/ 183833 w 656547"/>
                  <a:gd name="connsiteY17" fmla="*/ 0 h 696277"/>
                  <a:gd name="connsiteX18" fmla="*/ 501015 w 656547"/>
                  <a:gd name="connsiteY18" fmla="*/ 0 h 696277"/>
                  <a:gd name="connsiteX19" fmla="*/ 501015 w 656547"/>
                  <a:gd name="connsiteY19" fmla="*/ 247650 h 696277"/>
                  <a:gd name="connsiteX20" fmla="*/ 366713 w 656547"/>
                  <a:gd name="connsiteY20" fmla="*/ 174308 h 696277"/>
                  <a:gd name="connsiteX21" fmla="*/ 234315 w 656547"/>
                  <a:gd name="connsiteY21" fmla="*/ 243840 h 696277"/>
                  <a:gd name="connsiteX22" fmla="*/ 85725 w 656547"/>
                  <a:gd name="connsiteY22" fmla="*/ 243840 h 696277"/>
                  <a:gd name="connsiteX23" fmla="*/ 85725 w 656547"/>
                  <a:gd name="connsiteY23" fmla="*/ 270510 h 696277"/>
                  <a:gd name="connsiteX24" fmla="*/ 219075 w 656547"/>
                  <a:gd name="connsiteY24" fmla="*/ 270510 h 696277"/>
                  <a:gd name="connsiteX25" fmla="*/ 205740 w 656547"/>
                  <a:gd name="connsiteY25" fmla="*/ 334328 h 696277"/>
                  <a:gd name="connsiteX26" fmla="*/ 205740 w 656547"/>
                  <a:gd name="connsiteY26" fmla="*/ 343853 h 696277"/>
                  <a:gd name="connsiteX27" fmla="*/ 85725 w 656547"/>
                  <a:gd name="connsiteY27" fmla="*/ 343853 h 696277"/>
                  <a:gd name="connsiteX28" fmla="*/ 85725 w 656547"/>
                  <a:gd name="connsiteY28" fmla="*/ 370523 h 696277"/>
                  <a:gd name="connsiteX29" fmla="*/ 209550 w 656547"/>
                  <a:gd name="connsiteY29" fmla="*/ 370523 h 696277"/>
                  <a:gd name="connsiteX30" fmla="*/ 248603 w 656547"/>
                  <a:gd name="connsiteY30" fmla="*/ 443865 h 696277"/>
                  <a:gd name="connsiteX31" fmla="*/ 85725 w 656547"/>
                  <a:gd name="connsiteY31" fmla="*/ 443865 h 696277"/>
                  <a:gd name="connsiteX32" fmla="*/ 85725 w 656547"/>
                  <a:gd name="connsiteY32" fmla="*/ 470535 h 696277"/>
                  <a:gd name="connsiteX33" fmla="*/ 281940 w 656547"/>
                  <a:gd name="connsiteY33" fmla="*/ 470535 h 696277"/>
                  <a:gd name="connsiteX34" fmla="*/ 366713 w 656547"/>
                  <a:gd name="connsiteY34" fmla="*/ 495300 h 696277"/>
                  <a:gd name="connsiteX35" fmla="*/ 501015 w 656547"/>
                  <a:gd name="connsiteY35" fmla="*/ 422910 h 696277"/>
                  <a:gd name="connsiteX36" fmla="*/ 501015 w 656547"/>
                  <a:gd name="connsiteY36" fmla="*/ 508307 h 696277"/>
                  <a:gd name="connsiteX37" fmla="*/ 535315 w 656547"/>
                  <a:gd name="connsiteY37" fmla="*/ 474007 h 696277"/>
                  <a:gd name="connsiteX38" fmla="*/ 656547 w 656547"/>
                  <a:gd name="connsiteY38" fmla="*/ 595239 h 696277"/>
                  <a:gd name="connsiteX39" fmla="*/ 622198 w 656547"/>
                  <a:gd name="connsiteY39" fmla="*/ 629588 h 696277"/>
                  <a:gd name="connsiteX40" fmla="*/ 501015 w 656547"/>
                  <a:gd name="connsiteY40" fmla="*/ 508405 h 696277"/>
                  <a:gd name="connsiteX41" fmla="*/ 501015 w 656547"/>
                  <a:gd name="connsiteY41" fmla="*/ 696277 h 696277"/>
                  <a:gd name="connsiteX42" fmla="*/ 0 w 656547"/>
                  <a:gd name="connsiteY42" fmla="*/ 696277 h 696277"/>
                  <a:gd name="connsiteX43" fmla="*/ 0 w 656547"/>
                  <a:gd name="connsiteY43" fmla="*/ 183833 h 696277"/>
                  <a:gd name="connsiteX44" fmla="*/ 183833 w 656547"/>
                  <a:gd name="connsiteY44" fmla="*/ 183833 h 69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6547" h="696277">
                    <a:moveTo>
                      <a:pt x="366713" y="200024"/>
                    </a:moveTo>
                    <a:cubicBezTo>
                      <a:pt x="441008" y="200024"/>
                      <a:pt x="501015" y="260032"/>
                      <a:pt x="501015" y="334327"/>
                    </a:cubicBezTo>
                    <a:cubicBezTo>
                      <a:pt x="501015" y="408622"/>
                      <a:pt x="441008" y="468629"/>
                      <a:pt x="366713" y="468629"/>
                    </a:cubicBezTo>
                    <a:cubicBezTo>
                      <a:pt x="328613" y="468629"/>
                      <a:pt x="294323" y="452437"/>
                      <a:pt x="269558" y="426719"/>
                    </a:cubicBezTo>
                    <a:lnTo>
                      <a:pt x="269558" y="425767"/>
                    </a:lnTo>
                    <a:lnTo>
                      <a:pt x="383858" y="425767"/>
                    </a:lnTo>
                    <a:lnTo>
                      <a:pt x="383858" y="377189"/>
                    </a:lnTo>
                    <a:lnTo>
                      <a:pt x="240030" y="377189"/>
                    </a:lnTo>
                    <a:cubicBezTo>
                      <a:pt x="235267" y="363854"/>
                      <a:pt x="232410" y="348614"/>
                      <a:pt x="232410" y="333374"/>
                    </a:cubicBezTo>
                    <a:cubicBezTo>
                      <a:pt x="232410" y="332422"/>
                      <a:pt x="232410" y="331469"/>
                      <a:pt x="232410" y="330517"/>
                    </a:cubicBezTo>
                    <a:lnTo>
                      <a:pt x="383858" y="330517"/>
                    </a:lnTo>
                    <a:lnTo>
                      <a:pt x="383858" y="281939"/>
                    </a:lnTo>
                    <a:lnTo>
                      <a:pt x="242888" y="281939"/>
                    </a:lnTo>
                    <a:cubicBezTo>
                      <a:pt x="263842" y="234314"/>
                      <a:pt x="311467" y="200024"/>
                      <a:pt x="366713" y="200024"/>
                    </a:cubicBezTo>
                    <a:close/>
                    <a:moveTo>
                      <a:pt x="157163" y="31432"/>
                    </a:moveTo>
                    <a:lnTo>
                      <a:pt x="157163" y="155257"/>
                    </a:lnTo>
                    <a:lnTo>
                      <a:pt x="33338" y="155257"/>
                    </a:lnTo>
                    <a:close/>
                    <a:moveTo>
                      <a:pt x="183833" y="0"/>
                    </a:moveTo>
                    <a:lnTo>
                      <a:pt x="501015" y="0"/>
                    </a:lnTo>
                    <a:lnTo>
                      <a:pt x="501015" y="247650"/>
                    </a:lnTo>
                    <a:cubicBezTo>
                      <a:pt x="472440" y="203835"/>
                      <a:pt x="422910" y="174308"/>
                      <a:pt x="366713" y="174308"/>
                    </a:cubicBezTo>
                    <a:cubicBezTo>
                      <a:pt x="311468" y="174308"/>
                      <a:pt x="263843" y="201930"/>
                      <a:pt x="234315" y="243840"/>
                    </a:cubicBezTo>
                    <a:lnTo>
                      <a:pt x="85725" y="243840"/>
                    </a:lnTo>
                    <a:lnTo>
                      <a:pt x="85725" y="270510"/>
                    </a:lnTo>
                    <a:lnTo>
                      <a:pt x="219075" y="270510"/>
                    </a:lnTo>
                    <a:cubicBezTo>
                      <a:pt x="210503" y="289560"/>
                      <a:pt x="205740" y="311468"/>
                      <a:pt x="205740" y="334328"/>
                    </a:cubicBezTo>
                    <a:cubicBezTo>
                      <a:pt x="205740" y="338137"/>
                      <a:pt x="205740" y="340995"/>
                      <a:pt x="205740" y="343853"/>
                    </a:cubicBezTo>
                    <a:lnTo>
                      <a:pt x="85725" y="343853"/>
                    </a:lnTo>
                    <a:lnTo>
                      <a:pt x="85725" y="370523"/>
                    </a:lnTo>
                    <a:lnTo>
                      <a:pt x="209550" y="370523"/>
                    </a:lnTo>
                    <a:cubicBezTo>
                      <a:pt x="216217" y="398145"/>
                      <a:pt x="229553" y="423862"/>
                      <a:pt x="248603" y="443865"/>
                    </a:cubicBezTo>
                    <a:lnTo>
                      <a:pt x="85725" y="443865"/>
                    </a:lnTo>
                    <a:lnTo>
                      <a:pt x="85725" y="470535"/>
                    </a:lnTo>
                    <a:lnTo>
                      <a:pt x="281940" y="470535"/>
                    </a:lnTo>
                    <a:cubicBezTo>
                      <a:pt x="306705" y="485775"/>
                      <a:pt x="335280" y="495300"/>
                      <a:pt x="366713" y="495300"/>
                    </a:cubicBezTo>
                    <a:cubicBezTo>
                      <a:pt x="422910" y="495300"/>
                      <a:pt x="472440" y="465773"/>
                      <a:pt x="501015" y="422910"/>
                    </a:cubicBezTo>
                    <a:lnTo>
                      <a:pt x="501015" y="508307"/>
                    </a:lnTo>
                    <a:lnTo>
                      <a:pt x="535315" y="474007"/>
                    </a:lnTo>
                    <a:lnTo>
                      <a:pt x="656547" y="595239"/>
                    </a:lnTo>
                    <a:lnTo>
                      <a:pt x="622198" y="629588"/>
                    </a:lnTo>
                    <a:lnTo>
                      <a:pt x="501015" y="508405"/>
                    </a:lnTo>
                    <a:lnTo>
                      <a:pt x="501015" y="696277"/>
                    </a:lnTo>
                    <a:lnTo>
                      <a:pt x="0" y="696277"/>
                    </a:lnTo>
                    <a:lnTo>
                      <a:pt x="0" y="183833"/>
                    </a:lnTo>
                    <a:lnTo>
                      <a:pt x="183833" y="183833"/>
                    </a:lnTo>
                    <a:close/>
                  </a:path>
                </a:pathLst>
              </a:custGeom>
              <a:solidFill>
                <a:srgbClr val="36008C"/>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grpSp>
        <p:nvGrpSpPr>
          <p:cNvPr id="111" name="Group 110">
            <a:extLst>
              <a:ext uri="{FF2B5EF4-FFF2-40B4-BE49-F238E27FC236}">
                <a16:creationId xmlns:a16="http://schemas.microsoft.com/office/drawing/2014/main" id="{7B6F5F5D-2E3B-630D-F91A-DE4A77610074}"/>
              </a:ext>
            </a:extLst>
          </p:cNvPr>
          <p:cNvGrpSpPr/>
          <p:nvPr/>
        </p:nvGrpSpPr>
        <p:grpSpPr>
          <a:xfrm>
            <a:off x="4241289" y="4716176"/>
            <a:ext cx="3706247" cy="1872521"/>
            <a:chOff x="4242394" y="4716511"/>
            <a:chExt cx="3707212" cy="1873009"/>
          </a:xfrm>
        </p:grpSpPr>
        <p:sp>
          <p:nvSpPr>
            <p:cNvPr id="37" name="Rectangle 36">
              <a:extLst>
                <a:ext uri="{FF2B5EF4-FFF2-40B4-BE49-F238E27FC236}">
                  <a16:creationId xmlns:a16="http://schemas.microsoft.com/office/drawing/2014/main" id="{F0ADF462-2CEE-7A34-7447-1E37FE823168}"/>
                </a:ext>
              </a:extLst>
            </p:cNvPr>
            <p:cNvSpPr/>
            <p:nvPr/>
          </p:nvSpPr>
          <p:spPr>
            <a:xfrm>
              <a:off x="4242394" y="4923561"/>
              <a:ext cx="3707212" cy="1585582"/>
            </a:xfrm>
            <a:prstGeom prst="rect">
              <a:avLst/>
            </a:prstGeom>
            <a:solidFill>
              <a:srgbClr val="36008C">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dirty="0">
                <a:solidFill>
                  <a:prstClr val="white"/>
                </a:solidFill>
                <a:latin typeface="Calibri" panose="020F0502020204030204"/>
              </a:endParaRPr>
            </a:p>
          </p:txBody>
        </p:sp>
        <p:sp>
          <p:nvSpPr>
            <p:cNvPr id="54" name="Rectangle: Rounded Corners 53">
              <a:extLst>
                <a:ext uri="{FF2B5EF4-FFF2-40B4-BE49-F238E27FC236}">
                  <a16:creationId xmlns:a16="http://schemas.microsoft.com/office/drawing/2014/main" id="{7278E8C2-33D8-B4DE-B999-C49CF9175FC0}"/>
                </a:ext>
              </a:extLst>
            </p:cNvPr>
            <p:cNvSpPr/>
            <p:nvPr/>
          </p:nvSpPr>
          <p:spPr>
            <a:xfrm>
              <a:off x="5049688" y="6548499"/>
              <a:ext cx="2092625" cy="41021"/>
            </a:xfrm>
            <a:prstGeom prst="roundRect">
              <a:avLst>
                <a:gd name="adj" fmla="val 50000"/>
              </a:avLst>
            </a:prstGeom>
            <a:solidFill>
              <a:srgbClr val="36008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77" name="TextBox 76">
              <a:extLst>
                <a:ext uri="{FF2B5EF4-FFF2-40B4-BE49-F238E27FC236}">
                  <a16:creationId xmlns:a16="http://schemas.microsoft.com/office/drawing/2014/main" id="{D744A370-AD20-F3CF-D5C2-D516414491C1}"/>
                </a:ext>
              </a:extLst>
            </p:cNvPr>
            <p:cNvSpPr txBox="1"/>
            <p:nvPr/>
          </p:nvSpPr>
          <p:spPr>
            <a:xfrm>
              <a:off x="4285488" y="5161243"/>
              <a:ext cx="3621024" cy="276999"/>
            </a:xfrm>
            <a:prstGeom prst="rect">
              <a:avLst/>
            </a:prstGeom>
            <a:noFill/>
            <a:ln>
              <a:noFill/>
            </a:ln>
          </p:spPr>
          <p:txBody>
            <a:bodyPr wrap="square" anchor="t">
              <a:spAutoFit/>
            </a:bodyPr>
            <a:lstStyle/>
            <a:p>
              <a:pPr algn="ctr" defTabSz="914126"/>
              <a:r>
                <a:rPr lang="en-US" sz="1200" b="1" dirty="0">
                  <a:solidFill>
                    <a:srgbClr val="36008C"/>
                  </a:solidFill>
                  <a:latin typeface="Arial" panose="020B0604020202020204" pitchFamily="34" charset="0"/>
                  <a:cs typeface="Arial" panose="020B0604020202020204" pitchFamily="34" charset="0"/>
                </a:rPr>
                <a:t>Purpose and Use: </a:t>
              </a:r>
              <a:endParaRPr lang="en-US" sz="1200" dirty="0">
                <a:solidFill>
                  <a:srgbClr val="36008C"/>
                </a:solidFill>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DE853AFC-09FA-924C-27FF-6E2DA95A8FB6}"/>
                </a:ext>
              </a:extLst>
            </p:cNvPr>
            <p:cNvSpPr txBox="1"/>
            <p:nvPr/>
          </p:nvSpPr>
          <p:spPr>
            <a:xfrm>
              <a:off x="4285488" y="5377662"/>
              <a:ext cx="3621024" cy="938719"/>
            </a:xfrm>
            <a:prstGeom prst="rect">
              <a:avLst/>
            </a:prstGeom>
            <a:noFill/>
            <a:ln>
              <a:noFill/>
            </a:ln>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The VMP sets the stage for all validation efforts within an organization and ensures consistency and compliance with industry standards. The VP, derived from the VMP, focuses on specific validation tasks and how they are to be accomplished.</a:t>
              </a:r>
            </a:p>
          </p:txBody>
        </p:sp>
        <p:grpSp>
          <p:nvGrpSpPr>
            <p:cNvPr id="99" name="Group 98">
              <a:extLst>
                <a:ext uri="{FF2B5EF4-FFF2-40B4-BE49-F238E27FC236}">
                  <a16:creationId xmlns:a16="http://schemas.microsoft.com/office/drawing/2014/main" id="{73B9EF2F-2276-9FA9-E683-4E785ABDE178}"/>
                </a:ext>
              </a:extLst>
            </p:cNvPr>
            <p:cNvGrpSpPr/>
            <p:nvPr/>
          </p:nvGrpSpPr>
          <p:grpSpPr>
            <a:xfrm>
              <a:off x="5887717" y="4716511"/>
              <a:ext cx="416566" cy="417533"/>
              <a:chOff x="5887717" y="4716511"/>
              <a:chExt cx="416566" cy="417533"/>
            </a:xfrm>
          </p:grpSpPr>
          <p:sp>
            <p:nvSpPr>
              <p:cNvPr id="105" name="Flowchart: Connector 104">
                <a:extLst>
                  <a:ext uri="{FF2B5EF4-FFF2-40B4-BE49-F238E27FC236}">
                    <a16:creationId xmlns:a16="http://schemas.microsoft.com/office/drawing/2014/main" id="{C8F486FD-EC35-39DB-4C6D-2C818529C3A7}"/>
                  </a:ext>
                </a:extLst>
              </p:cNvPr>
              <p:cNvSpPr/>
              <p:nvPr/>
            </p:nvSpPr>
            <p:spPr>
              <a:xfrm>
                <a:off x="5887717" y="4716511"/>
                <a:ext cx="416566" cy="417533"/>
              </a:xfrm>
              <a:prstGeom prst="flowChartConnector">
                <a:avLst/>
              </a:prstGeom>
              <a:solidFill>
                <a:schemeClr val="bg1"/>
              </a:solidFill>
              <a:ln>
                <a:solidFill>
                  <a:srgbClr val="3600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122" name="Freeform: Shape 121">
                <a:extLst>
                  <a:ext uri="{FF2B5EF4-FFF2-40B4-BE49-F238E27FC236}">
                    <a16:creationId xmlns:a16="http://schemas.microsoft.com/office/drawing/2014/main" id="{C8562549-494F-342F-010A-ADACCF707490}"/>
                  </a:ext>
                </a:extLst>
              </p:cNvPr>
              <p:cNvSpPr/>
              <p:nvPr/>
            </p:nvSpPr>
            <p:spPr>
              <a:xfrm>
                <a:off x="5959598" y="4792845"/>
                <a:ext cx="272805" cy="264864"/>
              </a:xfrm>
              <a:custGeom>
                <a:avLst/>
                <a:gdLst>
                  <a:gd name="connsiteX0" fmla="*/ 639747 w 856183"/>
                  <a:gd name="connsiteY0" fmla="*/ 34328 h 831256"/>
                  <a:gd name="connsiteX1" fmla="*/ 659930 w 856183"/>
                  <a:gd name="connsiteY1" fmla="*/ 34328 h 831256"/>
                  <a:gd name="connsiteX2" fmla="*/ 659930 w 856183"/>
                  <a:gd name="connsiteY2" fmla="*/ 54502 h 831256"/>
                  <a:gd name="connsiteX3" fmla="*/ 436159 w 856183"/>
                  <a:gd name="connsiteY3" fmla="*/ 278263 h 831256"/>
                  <a:gd name="connsiteX4" fmla="*/ 415985 w 856183"/>
                  <a:gd name="connsiteY4" fmla="*/ 278263 h 831256"/>
                  <a:gd name="connsiteX5" fmla="*/ 415985 w 856183"/>
                  <a:gd name="connsiteY5" fmla="*/ 258089 h 831256"/>
                  <a:gd name="connsiteX6" fmla="*/ 639747 w 856183"/>
                  <a:gd name="connsiteY6" fmla="*/ 34328 h 831256"/>
                  <a:gd name="connsiteX7" fmla="*/ 531990 w 856183"/>
                  <a:gd name="connsiteY7" fmla="*/ 106766 h 831256"/>
                  <a:gd name="connsiteX8" fmla="*/ 527485 w 856183"/>
                  <a:gd name="connsiteY8" fmla="*/ 85896 h 831256"/>
                  <a:gd name="connsiteX9" fmla="*/ 613334 w 856183"/>
                  <a:gd name="connsiteY9" fmla="*/ 0 h 831256"/>
                  <a:gd name="connsiteX10" fmla="*/ 617839 w 856183"/>
                  <a:gd name="connsiteY10" fmla="*/ 20917 h 831256"/>
                  <a:gd name="connsiteX11" fmla="*/ 531990 w 856183"/>
                  <a:gd name="connsiteY11" fmla="*/ 106766 h 831256"/>
                  <a:gd name="connsiteX12" fmla="*/ 673332 w 856183"/>
                  <a:gd name="connsiteY12" fmla="*/ 76410 h 831256"/>
                  <a:gd name="connsiteX13" fmla="*/ 694249 w 856183"/>
                  <a:gd name="connsiteY13" fmla="*/ 80915 h 831256"/>
                  <a:gd name="connsiteX14" fmla="*/ 608400 w 856183"/>
                  <a:gd name="connsiteY14" fmla="*/ 166764 h 831256"/>
                  <a:gd name="connsiteX15" fmla="*/ 587493 w 856183"/>
                  <a:gd name="connsiteY15" fmla="*/ 162258 h 831256"/>
                  <a:gd name="connsiteX16" fmla="*/ 673332 w 856183"/>
                  <a:gd name="connsiteY16" fmla="*/ 76410 h 831256"/>
                  <a:gd name="connsiteX17" fmla="*/ 483803 w 856183"/>
                  <a:gd name="connsiteY17" fmla="*/ 265938 h 831256"/>
                  <a:gd name="connsiteX18" fmla="*/ 483851 w 856183"/>
                  <a:gd name="connsiteY18" fmla="*/ 268176 h 831256"/>
                  <a:gd name="connsiteX19" fmla="*/ 428092 w 856183"/>
                  <a:gd name="connsiteY19" fmla="*/ 323936 h 831256"/>
                  <a:gd name="connsiteX20" fmla="*/ 372332 w 856183"/>
                  <a:gd name="connsiteY20" fmla="*/ 268176 h 831256"/>
                  <a:gd name="connsiteX21" fmla="*/ 426310 w 856183"/>
                  <a:gd name="connsiteY21" fmla="*/ 212446 h 831256"/>
                  <a:gd name="connsiteX22" fmla="*/ 398326 w 856183"/>
                  <a:gd name="connsiteY22" fmla="*/ 240430 h 831256"/>
                  <a:gd name="connsiteX23" fmla="*/ 398326 w 856183"/>
                  <a:gd name="connsiteY23" fmla="*/ 295923 h 831256"/>
                  <a:gd name="connsiteX24" fmla="*/ 453819 w 856183"/>
                  <a:gd name="connsiteY24" fmla="*/ 295923 h 831256"/>
                  <a:gd name="connsiteX25" fmla="*/ 483803 w 856183"/>
                  <a:gd name="connsiteY25" fmla="*/ 265938 h 831256"/>
                  <a:gd name="connsiteX26" fmla="*/ 0 w 856183"/>
                  <a:gd name="connsiteY26" fmla="*/ 831256 h 831256"/>
                  <a:gd name="connsiteX27" fmla="*/ 126397 w 856183"/>
                  <a:gd name="connsiteY27" fmla="*/ 717804 h 831256"/>
                  <a:gd name="connsiteX28" fmla="*/ 252803 w 856183"/>
                  <a:gd name="connsiteY28" fmla="*/ 831256 h 831256"/>
                  <a:gd name="connsiteX29" fmla="*/ 0 w 856183"/>
                  <a:gd name="connsiteY29" fmla="*/ 831256 h 831256"/>
                  <a:gd name="connsiteX30" fmla="*/ 126397 w 856183"/>
                  <a:gd name="connsiteY30" fmla="*/ 708889 h 831256"/>
                  <a:gd name="connsiteX31" fmla="*/ 62151 w 856183"/>
                  <a:gd name="connsiteY31" fmla="*/ 644604 h 831256"/>
                  <a:gd name="connsiteX32" fmla="*/ 126397 w 856183"/>
                  <a:gd name="connsiteY32" fmla="*/ 580320 h 831256"/>
                  <a:gd name="connsiteX33" fmla="*/ 190681 w 856183"/>
                  <a:gd name="connsiteY33" fmla="*/ 644604 h 831256"/>
                  <a:gd name="connsiteX34" fmla="*/ 126397 w 856183"/>
                  <a:gd name="connsiteY34" fmla="*/ 708889 h 831256"/>
                  <a:gd name="connsiteX35" fmla="*/ 301685 w 856183"/>
                  <a:gd name="connsiteY35" fmla="*/ 831256 h 831256"/>
                  <a:gd name="connsiteX36" fmla="*/ 428092 w 856183"/>
                  <a:gd name="connsiteY36" fmla="*/ 717804 h 831256"/>
                  <a:gd name="connsiteX37" fmla="*/ 554488 w 856183"/>
                  <a:gd name="connsiteY37" fmla="*/ 831256 h 831256"/>
                  <a:gd name="connsiteX38" fmla="*/ 301685 w 856183"/>
                  <a:gd name="connsiteY38" fmla="*/ 831256 h 831256"/>
                  <a:gd name="connsiteX39" fmla="*/ 428092 w 856183"/>
                  <a:gd name="connsiteY39" fmla="*/ 708889 h 831256"/>
                  <a:gd name="connsiteX40" fmla="*/ 363836 w 856183"/>
                  <a:gd name="connsiteY40" fmla="*/ 644604 h 831256"/>
                  <a:gd name="connsiteX41" fmla="*/ 428092 w 856183"/>
                  <a:gd name="connsiteY41" fmla="*/ 580320 h 831256"/>
                  <a:gd name="connsiteX42" fmla="*/ 492376 w 856183"/>
                  <a:gd name="connsiteY42" fmla="*/ 644604 h 831256"/>
                  <a:gd name="connsiteX43" fmla="*/ 428092 w 856183"/>
                  <a:gd name="connsiteY43" fmla="*/ 708889 h 831256"/>
                  <a:gd name="connsiteX44" fmla="*/ 353644 w 856183"/>
                  <a:gd name="connsiteY44" fmla="*/ 589302 h 831256"/>
                  <a:gd name="connsiteX45" fmla="*/ 351063 w 856183"/>
                  <a:gd name="connsiteY45" fmla="*/ 582597 h 831256"/>
                  <a:gd name="connsiteX46" fmla="*/ 254194 w 856183"/>
                  <a:gd name="connsiteY46" fmla="*/ 542496 h 831256"/>
                  <a:gd name="connsiteX47" fmla="*/ 191300 w 856183"/>
                  <a:gd name="connsiteY47" fmla="*/ 570357 h 831256"/>
                  <a:gd name="connsiteX48" fmla="*/ 117224 w 856183"/>
                  <a:gd name="connsiteY48" fmla="*/ 496281 h 831256"/>
                  <a:gd name="connsiteX49" fmla="*/ 145190 w 856183"/>
                  <a:gd name="connsiteY49" fmla="*/ 433388 h 831256"/>
                  <a:gd name="connsiteX50" fmla="*/ 104985 w 856183"/>
                  <a:gd name="connsiteY50" fmla="*/ 336623 h 831256"/>
                  <a:gd name="connsiteX51" fmla="*/ 40824 w 856183"/>
                  <a:gd name="connsiteY51" fmla="*/ 311934 h 831256"/>
                  <a:gd name="connsiteX52" fmla="*/ 40824 w 856183"/>
                  <a:gd name="connsiteY52" fmla="*/ 233772 h 831256"/>
                  <a:gd name="connsiteX53" fmla="*/ 186061 w 856183"/>
                  <a:gd name="connsiteY53" fmla="*/ 233772 h 831256"/>
                  <a:gd name="connsiteX54" fmla="*/ 183642 w 856183"/>
                  <a:gd name="connsiteY54" fmla="*/ 268176 h 831256"/>
                  <a:gd name="connsiteX55" fmla="*/ 428092 w 856183"/>
                  <a:gd name="connsiteY55" fmla="*/ 512626 h 831256"/>
                  <a:gd name="connsiteX56" fmla="*/ 672532 w 856183"/>
                  <a:gd name="connsiteY56" fmla="*/ 268176 h 831256"/>
                  <a:gd name="connsiteX57" fmla="*/ 670112 w 856183"/>
                  <a:gd name="connsiteY57" fmla="*/ 233772 h 831256"/>
                  <a:gd name="connsiteX58" fmla="*/ 815350 w 856183"/>
                  <a:gd name="connsiteY58" fmla="*/ 233772 h 831256"/>
                  <a:gd name="connsiteX59" fmla="*/ 815350 w 856183"/>
                  <a:gd name="connsiteY59" fmla="*/ 311934 h 831256"/>
                  <a:gd name="connsiteX60" fmla="*/ 751199 w 856183"/>
                  <a:gd name="connsiteY60" fmla="*/ 336623 h 831256"/>
                  <a:gd name="connsiteX61" fmla="*/ 711098 w 856183"/>
                  <a:gd name="connsiteY61" fmla="*/ 433388 h 831256"/>
                  <a:gd name="connsiteX62" fmla="*/ 738959 w 856183"/>
                  <a:gd name="connsiteY62" fmla="*/ 496281 h 831256"/>
                  <a:gd name="connsiteX63" fmla="*/ 664883 w 856183"/>
                  <a:gd name="connsiteY63" fmla="*/ 570357 h 831256"/>
                  <a:gd name="connsiteX64" fmla="*/ 601990 w 856183"/>
                  <a:gd name="connsiteY64" fmla="*/ 542496 h 831256"/>
                  <a:gd name="connsiteX65" fmla="*/ 505225 w 856183"/>
                  <a:gd name="connsiteY65" fmla="*/ 582597 h 831256"/>
                  <a:gd name="connsiteX66" fmla="*/ 502615 w 856183"/>
                  <a:gd name="connsiteY66" fmla="*/ 589369 h 831256"/>
                  <a:gd name="connsiteX67" fmla="*/ 428092 w 856183"/>
                  <a:gd name="connsiteY67" fmla="*/ 551774 h 831256"/>
                  <a:gd name="connsiteX68" fmla="*/ 353644 w 856183"/>
                  <a:gd name="connsiteY68" fmla="*/ 589302 h 831256"/>
                  <a:gd name="connsiteX69" fmla="*/ 603380 w 856183"/>
                  <a:gd name="connsiteY69" fmla="*/ 831256 h 831256"/>
                  <a:gd name="connsiteX70" fmla="*/ 729777 w 856183"/>
                  <a:gd name="connsiteY70" fmla="*/ 717804 h 831256"/>
                  <a:gd name="connsiteX71" fmla="*/ 856183 w 856183"/>
                  <a:gd name="connsiteY71" fmla="*/ 831256 h 831256"/>
                  <a:gd name="connsiteX72" fmla="*/ 603380 w 856183"/>
                  <a:gd name="connsiteY72" fmla="*/ 831256 h 831256"/>
                  <a:gd name="connsiteX73" fmla="*/ 729777 w 856183"/>
                  <a:gd name="connsiteY73" fmla="*/ 708889 h 831256"/>
                  <a:gd name="connsiteX74" fmla="*/ 665531 w 856183"/>
                  <a:gd name="connsiteY74" fmla="*/ 644604 h 831256"/>
                  <a:gd name="connsiteX75" fmla="*/ 729777 w 856183"/>
                  <a:gd name="connsiteY75" fmla="*/ 580320 h 831256"/>
                  <a:gd name="connsiteX76" fmla="*/ 794061 w 856183"/>
                  <a:gd name="connsiteY76" fmla="*/ 644604 h 831256"/>
                  <a:gd name="connsiteX77" fmla="*/ 729777 w 856183"/>
                  <a:gd name="connsiteY77" fmla="*/ 708889 h 831256"/>
                  <a:gd name="connsiteX78" fmla="*/ 567623 w 856183"/>
                  <a:gd name="connsiteY78" fmla="*/ 187166 h 831256"/>
                  <a:gd name="connsiteX79" fmla="*/ 602390 w 856183"/>
                  <a:gd name="connsiteY79" fmla="*/ 194662 h 831256"/>
                  <a:gd name="connsiteX80" fmla="*/ 628240 w 856183"/>
                  <a:gd name="connsiteY80" fmla="*/ 187281 h 831256"/>
                  <a:gd name="connsiteX81" fmla="*/ 643995 w 856183"/>
                  <a:gd name="connsiteY81" fmla="*/ 268176 h 831256"/>
                  <a:gd name="connsiteX82" fmla="*/ 428092 w 856183"/>
                  <a:gd name="connsiteY82" fmla="*/ 484080 h 831256"/>
                  <a:gd name="connsiteX83" fmla="*/ 212179 w 856183"/>
                  <a:gd name="connsiteY83" fmla="*/ 268176 h 831256"/>
                  <a:gd name="connsiteX84" fmla="*/ 428092 w 856183"/>
                  <a:gd name="connsiteY84" fmla="*/ 52273 h 831256"/>
                  <a:gd name="connsiteX85" fmla="*/ 506178 w 856183"/>
                  <a:gd name="connsiteY85" fmla="*/ 66913 h 831256"/>
                  <a:gd name="connsiteX86" fmla="*/ 499586 w 856183"/>
                  <a:gd name="connsiteY86" fmla="*/ 91916 h 831256"/>
                  <a:gd name="connsiteX87" fmla="*/ 507073 w 856183"/>
                  <a:gd name="connsiteY87" fmla="*/ 126635 h 831256"/>
                  <a:gd name="connsiteX88" fmla="*/ 489766 w 856183"/>
                  <a:gd name="connsiteY88" fmla="*/ 143942 h 831256"/>
                  <a:gd name="connsiteX89" fmla="*/ 428092 w 856183"/>
                  <a:gd name="connsiteY89" fmla="*/ 129426 h 831256"/>
                  <a:gd name="connsiteX90" fmla="*/ 289341 w 856183"/>
                  <a:gd name="connsiteY90" fmla="*/ 268176 h 831256"/>
                  <a:gd name="connsiteX91" fmla="*/ 428092 w 856183"/>
                  <a:gd name="connsiteY91" fmla="*/ 406927 h 831256"/>
                  <a:gd name="connsiteX92" fmla="*/ 566833 w 856183"/>
                  <a:gd name="connsiteY92" fmla="*/ 268176 h 831256"/>
                  <a:gd name="connsiteX93" fmla="*/ 550964 w 856183"/>
                  <a:gd name="connsiteY93" fmla="*/ 203835 h 831256"/>
                  <a:gd name="connsiteX94" fmla="*/ 567623 w 856183"/>
                  <a:gd name="connsiteY94" fmla="*/ 187166 h 831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856183" h="831256">
                    <a:moveTo>
                      <a:pt x="639747" y="34328"/>
                    </a:moveTo>
                    <a:cubicBezTo>
                      <a:pt x="645319" y="28756"/>
                      <a:pt x="654358" y="28756"/>
                      <a:pt x="659930" y="34328"/>
                    </a:cubicBezTo>
                    <a:cubicBezTo>
                      <a:pt x="665493" y="39891"/>
                      <a:pt x="665493" y="48939"/>
                      <a:pt x="659930" y="54502"/>
                    </a:cubicBezTo>
                    <a:lnTo>
                      <a:pt x="436159" y="278263"/>
                    </a:lnTo>
                    <a:cubicBezTo>
                      <a:pt x="430597" y="283835"/>
                      <a:pt x="421548" y="283835"/>
                      <a:pt x="415985" y="278263"/>
                    </a:cubicBezTo>
                    <a:cubicBezTo>
                      <a:pt x="410413" y="272701"/>
                      <a:pt x="410413" y="263652"/>
                      <a:pt x="415985" y="258089"/>
                    </a:cubicBezTo>
                    <a:lnTo>
                      <a:pt x="639747" y="34328"/>
                    </a:lnTo>
                    <a:close/>
                    <a:moveTo>
                      <a:pt x="531990" y="106766"/>
                    </a:moveTo>
                    <a:lnTo>
                      <a:pt x="527485" y="85896"/>
                    </a:lnTo>
                    <a:lnTo>
                      <a:pt x="613334" y="0"/>
                    </a:lnTo>
                    <a:lnTo>
                      <a:pt x="617839" y="20917"/>
                    </a:lnTo>
                    <a:lnTo>
                      <a:pt x="531990" y="106766"/>
                    </a:lnTo>
                    <a:close/>
                    <a:moveTo>
                      <a:pt x="673332" y="76410"/>
                    </a:moveTo>
                    <a:lnTo>
                      <a:pt x="694249" y="80915"/>
                    </a:lnTo>
                    <a:lnTo>
                      <a:pt x="608400" y="166764"/>
                    </a:lnTo>
                    <a:lnTo>
                      <a:pt x="587493" y="162258"/>
                    </a:lnTo>
                    <a:lnTo>
                      <a:pt x="673332" y="76410"/>
                    </a:lnTo>
                    <a:close/>
                    <a:moveTo>
                      <a:pt x="483803" y="265938"/>
                    </a:moveTo>
                    <a:cubicBezTo>
                      <a:pt x="483832" y="266681"/>
                      <a:pt x="483851" y="267424"/>
                      <a:pt x="483851" y="268176"/>
                    </a:cubicBezTo>
                    <a:cubicBezTo>
                      <a:pt x="483851" y="298952"/>
                      <a:pt x="458867" y="323936"/>
                      <a:pt x="428092" y="323936"/>
                    </a:cubicBezTo>
                    <a:cubicBezTo>
                      <a:pt x="397316" y="323936"/>
                      <a:pt x="372332" y="298952"/>
                      <a:pt x="372332" y="268176"/>
                    </a:cubicBezTo>
                    <a:cubicBezTo>
                      <a:pt x="372332" y="238001"/>
                      <a:pt x="396354" y="213389"/>
                      <a:pt x="426310" y="212446"/>
                    </a:cubicBezTo>
                    <a:lnTo>
                      <a:pt x="398326" y="240430"/>
                    </a:lnTo>
                    <a:cubicBezTo>
                      <a:pt x="383010" y="255746"/>
                      <a:pt x="383010" y="280607"/>
                      <a:pt x="398326" y="295923"/>
                    </a:cubicBezTo>
                    <a:cubicBezTo>
                      <a:pt x="413642" y="311239"/>
                      <a:pt x="438502" y="311239"/>
                      <a:pt x="453819" y="295923"/>
                    </a:cubicBezTo>
                    <a:lnTo>
                      <a:pt x="483803" y="265938"/>
                    </a:lnTo>
                    <a:close/>
                    <a:moveTo>
                      <a:pt x="0" y="831256"/>
                    </a:moveTo>
                    <a:cubicBezTo>
                      <a:pt x="6848" y="767477"/>
                      <a:pt x="60827" y="717804"/>
                      <a:pt x="126397" y="717804"/>
                    </a:cubicBezTo>
                    <a:cubicBezTo>
                      <a:pt x="192005" y="717804"/>
                      <a:pt x="245983" y="767477"/>
                      <a:pt x="252803" y="831256"/>
                    </a:cubicBezTo>
                    <a:lnTo>
                      <a:pt x="0" y="831256"/>
                    </a:lnTo>
                    <a:close/>
                    <a:moveTo>
                      <a:pt x="126397" y="708889"/>
                    </a:moveTo>
                    <a:cubicBezTo>
                      <a:pt x="91002" y="708889"/>
                      <a:pt x="62151" y="679999"/>
                      <a:pt x="62151" y="644604"/>
                    </a:cubicBezTo>
                    <a:cubicBezTo>
                      <a:pt x="62151" y="609210"/>
                      <a:pt x="91002" y="580320"/>
                      <a:pt x="126397" y="580320"/>
                    </a:cubicBezTo>
                    <a:cubicBezTo>
                      <a:pt x="161830" y="580320"/>
                      <a:pt x="190681" y="609210"/>
                      <a:pt x="190681" y="644604"/>
                    </a:cubicBezTo>
                    <a:cubicBezTo>
                      <a:pt x="190681" y="679999"/>
                      <a:pt x="161830" y="708889"/>
                      <a:pt x="126397" y="708889"/>
                    </a:cubicBezTo>
                    <a:close/>
                    <a:moveTo>
                      <a:pt x="301685" y="831256"/>
                    </a:moveTo>
                    <a:cubicBezTo>
                      <a:pt x="308534" y="767477"/>
                      <a:pt x="362512" y="717804"/>
                      <a:pt x="428092" y="717804"/>
                    </a:cubicBezTo>
                    <a:cubicBezTo>
                      <a:pt x="493700" y="717804"/>
                      <a:pt x="547678" y="767477"/>
                      <a:pt x="554488" y="831256"/>
                    </a:cubicBezTo>
                    <a:lnTo>
                      <a:pt x="301685" y="831256"/>
                    </a:lnTo>
                    <a:close/>
                    <a:moveTo>
                      <a:pt x="428092" y="708889"/>
                    </a:moveTo>
                    <a:cubicBezTo>
                      <a:pt x="392687" y="708889"/>
                      <a:pt x="363836" y="679999"/>
                      <a:pt x="363836" y="644604"/>
                    </a:cubicBezTo>
                    <a:cubicBezTo>
                      <a:pt x="363836" y="609210"/>
                      <a:pt x="392687" y="580320"/>
                      <a:pt x="428092" y="580320"/>
                    </a:cubicBezTo>
                    <a:cubicBezTo>
                      <a:pt x="463525" y="580320"/>
                      <a:pt x="492376" y="609210"/>
                      <a:pt x="492376" y="644604"/>
                    </a:cubicBezTo>
                    <a:cubicBezTo>
                      <a:pt x="492376" y="679999"/>
                      <a:pt x="463525" y="708889"/>
                      <a:pt x="428092" y="708889"/>
                    </a:cubicBezTo>
                    <a:close/>
                    <a:moveTo>
                      <a:pt x="353644" y="589302"/>
                    </a:moveTo>
                    <a:lnTo>
                      <a:pt x="351063" y="582597"/>
                    </a:lnTo>
                    <a:cubicBezTo>
                      <a:pt x="316763" y="574472"/>
                      <a:pt x="284159" y="560861"/>
                      <a:pt x="254194" y="542496"/>
                    </a:cubicBezTo>
                    <a:lnTo>
                      <a:pt x="191300" y="570357"/>
                    </a:lnTo>
                    <a:lnTo>
                      <a:pt x="117224" y="496281"/>
                    </a:lnTo>
                    <a:lnTo>
                      <a:pt x="145190" y="433388"/>
                    </a:lnTo>
                    <a:cubicBezTo>
                      <a:pt x="126721" y="403527"/>
                      <a:pt x="113214" y="370818"/>
                      <a:pt x="104985" y="336623"/>
                    </a:cubicBezTo>
                    <a:lnTo>
                      <a:pt x="40824" y="311934"/>
                    </a:lnTo>
                    <a:lnTo>
                      <a:pt x="40824" y="233772"/>
                    </a:lnTo>
                    <a:lnTo>
                      <a:pt x="186061" y="233772"/>
                    </a:lnTo>
                    <a:cubicBezTo>
                      <a:pt x="184471" y="245012"/>
                      <a:pt x="183642" y="256499"/>
                      <a:pt x="183642" y="268176"/>
                    </a:cubicBezTo>
                    <a:cubicBezTo>
                      <a:pt x="183642" y="402774"/>
                      <a:pt x="293494" y="512626"/>
                      <a:pt x="428092" y="512626"/>
                    </a:cubicBezTo>
                    <a:cubicBezTo>
                      <a:pt x="562747" y="512626"/>
                      <a:pt x="672532" y="402774"/>
                      <a:pt x="672532" y="268176"/>
                    </a:cubicBezTo>
                    <a:cubicBezTo>
                      <a:pt x="672532" y="256499"/>
                      <a:pt x="671713" y="245012"/>
                      <a:pt x="670112" y="233772"/>
                    </a:cubicBezTo>
                    <a:lnTo>
                      <a:pt x="815350" y="233772"/>
                    </a:lnTo>
                    <a:lnTo>
                      <a:pt x="815350" y="311934"/>
                    </a:lnTo>
                    <a:lnTo>
                      <a:pt x="751199" y="336623"/>
                    </a:lnTo>
                    <a:cubicBezTo>
                      <a:pt x="743074" y="370818"/>
                      <a:pt x="729463" y="403422"/>
                      <a:pt x="711098" y="433388"/>
                    </a:cubicBezTo>
                    <a:lnTo>
                      <a:pt x="738959" y="496281"/>
                    </a:lnTo>
                    <a:lnTo>
                      <a:pt x="664883" y="570357"/>
                    </a:lnTo>
                    <a:lnTo>
                      <a:pt x="601990" y="542496"/>
                    </a:lnTo>
                    <a:cubicBezTo>
                      <a:pt x="572129" y="560965"/>
                      <a:pt x="539410" y="574472"/>
                      <a:pt x="505225" y="582597"/>
                    </a:cubicBezTo>
                    <a:lnTo>
                      <a:pt x="502615" y="589369"/>
                    </a:lnTo>
                    <a:cubicBezTo>
                      <a:pt x="485680" y="566585"/>
                      <a:pt x="458572" y="551774"/>
                      <a:pt x="428092" y="551774"/>
                    </a:cubicBezTo>
                    <a:cubicBezTo>
                      <a:pt x="397659" y="551774"/>
                      <a:pt x="370580" y="566557"/>
                      <a:pt x="353644" y="589302"/>
                    </a:cubicBezTo>
                    <a:close/>
                    <a:moveTo>
                      <a:pt x="603380" y="831256"/>
                    </a:moveTo>
                    <a:cubicBezTo>
                      <a:pt x="610229" y="767477"/>
                      <a:pt x="664207" y="717804"/>
                      <a:pt x="729777" y="717804"/>
                    </a:cubicBezTo>
                    <a:cubicBezTo>
                      <a:pt x="795385" y="717804"/>
                      <a:pt x="849363" y="767477"/>
                      <a:pt x="856183" y="831256"/>
                    </a:cubicBezTo>
                    <a:lnTo>
                      <a:pt x="603380" y="831256"/>
                    </a:lnTo>
                    <a:close/>
                    <a:moveTo>
                      <a:pt x="729777" y="708889"/>
                    </a:moveTo>
                    <a:cubicBezTo>
                      <a:pt x="694382" y="708889"/>
                      <a:pt x="665531" y="679999"/>
                      <a:pt x="665531" y="644604"/>
                    </a:cubicBezTo>
                    <a:cubicBezTo>
                      <a:pt x="665531" y="609210"/>
                      <a:pt x="694382" y="580320"/>
                      <a:pt x="729777" y="580320"/>
                    </a:cubicBezTo>
                    <a:cubicBezTo>
                      <a:pt x="765210" y="580320"/>
                      <a:pt x="794061" y="609210"/>
                      <a:pt x="794061" y="644604"/>
                    </a:cubicBezTo>
                    <a:cubicBezTo>
                      <a:pt x="794061" y="679999"/>
                      <a:pt x="765210" y="708889"/>
                      <a:pt x="729777" y="708889"/>
                    </a:cubicBezTo>
                    <a:close/>
                    <a:moveTo>
                      <a:pt x="567623" y="187166"/>
                    </a:moveTo>
                    <a:lnTo>
                      <a:pt x="602390" y="194662"/>
                    </a:lnTo>
                    <a:cubicBezTo>
                      <a:pt x="611705" y="196672"/>
                      <a:pt x="621402" y="193891"/>
                      <a:pt x="628240" y="187281"/>
                    </a:cubicBezTo>
                    <a:cubicBezTo>
                      <a:pt x="638394" y="212284"/>
                      <a:pt x="643995" y="239601"/>
                      <a:pt x="643995" y="268176"/>
                    </a:cubicBezTo>
                    <a:cubicBezTo>
                      <a:pt x="643995" y="387058"/>
                      <a:pt x="547021" y="484080"/>
                      <a:pt x="428092" y="484080"/>
                    </a:cubicBezTo>
                    <a:cubicBezTo>
                      <a:pt x="309201" y="484080"/>
                      <a:pt x="212179" y="387058"/>
                      <a:pt x="212179" y="268176"/>
                    </a:cubicBezTo>
                    <a:cubicBezTo>
                      <a:pt x="212179" y="149247"/>
                      <a:pt x="309201" y="52273"/>
                      <a:pt x="428092" y="52273"/>
                    </a:cubicBezTo>
                    <a:cubicBezTo>
                      <a:pt x="455600" y="52273"/>
                      <a:pt x="481946" y="57464"/>
                      <a:pt x="506178" y="66913"/>
                    </a:cubicBezTo>
                    <a:cubicBezTo>
                      <a:pt x="500139" y="73685"/>
                      <a:pt x="497662" y="82972"/>
                      <a:pt x="499586" y="91916"/>
                    </a:cubicBezTo>
                    <a:lnTo>
                      <a:pt x="507073" y="126635"/>
                    </a:lnTo>
                    <a:lnTo>
                      <a:pt x="489766" y="143942"/>
                    </a:lnTo>
                    <a:cubicBezTo>
                      <a:pt x="471173" y="134655"/>
                      <a:pt x="450218" y="129426"/>
                      <a:pt x="428092" y="129426"/>
                    </a:cubicBezTo>
                    <a:cubicBezTo>
                      <a:pt x="351711" y="129426"/>
                      <a:pt x="289341" y="191748"/>
                      <a:pt x="289341" y="268176"/>
                    </a:cubicBezTo>
                    <a:cubicBezTo>
                      <a:pt x="289341" y="344557"/>
                      <a:pt x="351711" y="406927"/>
                      <a:pt x="428092" y="406927"/>
                    </a:cubicBezTo>
                    <a:cubicBezTo>
                      <a:pt x="504511" y="406927"/>
                      <a:pt x="566833" y="344557"/>
                      <a:pt x="566833" y="268176"/>
                    </a:cubicBezTo>
                    <a:cubicBezTo>
                      <a:pt x="566833" y="244983"/>
                      <a:pt x="561099" y="223085"/>
                      <a:pt x="550964" y="203835"/>
                    </a:cubicBezTo>
                    <a:lnTo>
                      <a:pt x="567623" y="187166"/>
                    </a:lnTo>
                    <a:close/>
                  </a:path>
                </a:pathLst>
              </a:custGeom>
              <a:solidFill>
                <a:srgbClr val="36008C"/>
              </a:solidFill>
              <a:ln w="9525" cap="flat">
                <a:noFill/>
                <a:prstDash val="solid"/>
                <a:round/>
              </a:ln>
            </p:spPr>
            <p:txBody>
              <a:bodyPr rtlCol="0" anchor="ctr"/>
              <a:lstStyle/>
              <a:p>
                <a:pPr defTabSz="914126"/>
                <a:endParaRPr lang="en-IN" sz="1799">
                  <a:solidFill>
                    <a:prstClr val="black"/>
                  </a:solidFill>
                  <a:latin typeface="Calibri" panose="020F0502020204030204"/>
                </a:endParaRPr>
              </a:p>
            </p:txBody>
          </p:sp>
        </p:grpSp>
      </p:grpSp>
      <p:grpSp>
        <p:nvGrpSpPr>
          <p:cNvPr id="110" name="Group 109">
            <a:extLst>
              <a:ext uri="{FF2B5EF4-FFF2-40B4-BE49-F238E27FC236}">
                <a16:creationId xmlns:a16="http://schemas.microsoft.com/office/drawing/2014/main" id="{463B80C1-DF8A-32CE-B5EA-AACEA6DB74EF}"/>
              </a:ext>
            </a:extLst>
          </p:cNvPr>
          <p:cNvGrpSpPr/>
          <p:nvPr/>
        </p:nvGrpSpPr>
        <p:grpSpPr>
          <a:xfrm>
            <a:off x="8213191" y="4716176"/>
            <a:ext cx="3706247" cy="1872521"/>
            <a:chOff x="8215331" y="4716511"/>
            <a:chExt cx="3707212" cy="1873009"/>
          </a:xfrm>
        </p:grpSpPr>
        <p:sp>
          <p:nvSpPr>
            <p:cNvPr id="36" name="Rectangle 35">
              <a:extLst>
                <a:ext uri="{FF2B5EF4-FFF2-40B4-BE49-F238E27FC236}">
                  <a16:creationId xmlns:a16="http://schemas.microsoft.com/office/drawing/2014/main" id="{5D959464-FC7A-ED00-E71E-BC6E9C03D7E9}"/>
                </a:ext>
              </a:extLst>
            </p:cNvPr>
            <p:cNvSpPr/>
            <p:nvPr/>
          </p:nvSpPr>
          <p:spPr>
            <a:xfrm>
              <a:off x="8215331" y="4923561"/>
              <a:ext cx="3707212" cy="1585582"/>
            </a:xfrm>
            <a:prstGeom prst="rect">
              <a:avLst/>
            </a:prstGeom>
            <a:solidFill>
              <a:srgbClr val="36008C">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53" name="Rectangle: Rounded Corners 52">
              <a:extLst>
                <a:ext uri="{FF2B5EF4-FFF2-40B4-BE49-F238E27FC236}">
                  <a16:creationId xmlns:a16="http://schemas.microsoft.com/office/drawing/2014/main" id="{F9D22E5C-F67E-7545-220D-212B7AC40DA1}"/>
                </a:ext>
              </a:extLst>
            </p:cNvPr>
            <p:cNvSpPr/>
            <p:nvPr/>
          </p:nvSpPr>
          <p:spPr>
            <a:xfrm>
              <a:off x="9012109" y="6548499"/>
              <a:ext cx="2092625" cy="41021"/>
            </a:xfrm>
            <a:prstGeom prst="roundRect">
              <a:avLst>
                <a:gd name="adj" fmla="val 50000"/>
              </a:avLst>
            </a:prstGeom>
            <a:solidFill>
              <a:srgbClr val="36008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78" name="TextBox 77">
              <a:extLst>
                <a:ext uri="{FF2B5EF4-FFF2-40B4-BE49-F238E27FC236}">
                  <a16:creationId xmlns:a16="http://schemas.microsoft.com/office/drawing/2014/main" id="{5D5C106D-1650-3628-7596-98399648B742}"/>
                </a:ext>
              </a:extLst>
            </p:cNvPr>
            <p:cNvSpPr txBox="1"/>
            <p:nvPr/>
          </p:nvSpPr>
          <p:spPr>
            <a:xfrm>
              <a:off x="8258425" y="5161243"/>
              <a:ext cx="3621024" cy="276999"/>
            </a:xfrm>
            <a:prstGeom prst="rect">
              <a:avLst/>
            </a:prstGeom>
            <a:noFill/>
            <a:ln>
              <a:noFill/>
            </a:ln>
          </p:spPr>
          <p:txBody>
            <a:bodyPr wrap="square" anchor="t">
              <a:spAutoFit/>
            </a:bodyPr>
            <a:lstStyle/>
            <a:p>
              <a:pPr algn="ctr" defTabSz="914126"/>
              <a:r>
                <a:rPr lang="en-US" sz="1200" b="1" dirty="0">
                  <a:solidFill>
                    <a:srgbClr val="36008C"/>
                  </a:solidFill>
                  <a:latin typeface="Arial" panose="020B0604020202020204" pitchFamily="34" charset="0"/>
                  <a:cs typeface="Arial" panose="020B0604020202020204" pitchFamily="34" charset="0"/>
                </a:rPr>
                <a:t>Scope: </a:t>
              </a:r>
              <a:endParaRPr lang="en-US" sz="1200" dirty="0">
                <a:solidFill>
                  <a:srgbClr val="36008C"/>
                </a:solidFill>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060E4E9C-25D2-04F8-05CA-623BC384277C}"/>
                </a:ext>
              </a:extLst>
            </p:cNvPr>
            <p:cNvSpPr txBox="1"/>
            <p:nvPr/>
          </p:nvSpPr>
          <p:spPr>
            <a:xfrm>
              <a:off x="8423017" y="5377662"/>
              <a:ext cx="3291840" cy="600164"/>
            </a:xfrm>
            <a:prstGeom prst="rect">
              <a:avLst/>
            </a:prstGeom>
            <a:noFill/>
            <a:ln>
              <a:noFill/>
            </a:ln>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While the VMP covers the entire validation program of an organization, a VP is limited to a particular project or system.</a:t>
              </a:r>
            </a:p>
          </p:txBody>
        </p:sp>
        <p:grpSp>
          <p:nvGrpSpPr>
            <p:cNvPr id="102" name="Group 101">
              <a:extLst>
                <a:ext uri="{FF2B5EF4-FFF2-40B4-BE49-F238E27FC236}">
                  <a16:creationId xmlns:a16="http://schemas.microsoft.com/office/drawing/2014/main" id="{5D29D11F-F84C-9985-D77B-544CBB3F366B}"/>
                </a:ext>
              </a:extLst>
            </p:cNvPr>
            <p:cNvGrpSpPr/>
            <p:nvPr/>
          </p:nvGrpSpPr>
          <p:grpSpPr>
            <a:xfrm>
              <a:off x="9860654" y="4716511"/>
              <a:ext cx="416566" cy="417533"/>
              <a:chOff x="9860654" y="4716511"/>
              <a:chExt cx="416566" cy="417533"/>
            </a:xfrm>
          </p:grpSpPr>
          <p:sp>
            <p:nvSpPr>
              <p:cNvPr id="101" name="Flowchart: Connector 100">
                <a:extLst>
                  <a:ext uri="{FF2B5EF4-FFF2-40B4-BE49-F238E27FC236}">
                    <a16:creationId xmlns:a16="http://schemas.microsoft.com/office/drawing/2014/main" id="{07F55CA7-209D-C49D-B26E-036274618930}"/>
                  </a:ext>
                </a:extLst>
              </p:cNvPr>
              <p:cNvSpPr/>
              <p:nvPr/>
            </p:nvSpPr>
            <p:spPr>
              <a:xfrm>
                <a:off x="9860654" y="4716511"/>
                <a:ext cx="416566" cy="417533"/>
              </a:xfrm>
              <a:prstGeom prst="flowChartConnector">
                <a:avLst/>
              </a:prstGeom>
              <a:solidFill>
                <a:schemeClr val="bg1"/>
              </a:solidFill>
              <a:ln>
                <a:solidFill>
                  <a:srgbClr val="3600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138" name="Freeform: Shape 137">
                <a:extLst>
                  <a:ext uri="{FF2B5EF4-FFF2-40B4-BE49-F238E27FC236}">
                    <a16:creationId xmlns:a16="http://schemas.microsoft.com/office/drawing/2014/main" id="{B1400299-11D5-7BE2-936E-2C1EA506F658}"/>
                  </a:ext>
                </a:extLst>
              </p:cNvPr>
              <p:cNvSpPr/>
              <p:nvPr/>
            </p:nvSpPr>
            <p:spPr>
              <a:xfrm>
                <a:off x="9944520" y="4800860"/>
                <a:ext cx="248835" cy="248835"/>
              </a:xfrm>
              <a:custGeom>
                <a:avLst/>
                <a:gdLst>
                  <a:gd name="connsiteX0" fmla="*/ 481110 w 709956"/>
                  <a:gd name="connsiteY0" fmla="*/ 443722 h 709955"/>
                  <a:gd name="connsiteX1" fmla="*/ 531821 w 709956"/>
                  <a:gd name="connsiteY1" fmla="*/ 443722 h 709955"/>
                  <a:gd name="connsiteX2" fmla="*/ 367656 w 709956"/>
                  <a:gd name="connsiteY2" fmla="*/ 607887 h 709955"/>
                  <a:gd name="connsiteX3" fmla="*/ 367656 w 709956"/>
                  <a:gd name="connsiteY3" fmla="*/ 557175 h 709955"/>
                  <a:gd name="connsiteX4" fmla="*/ 481110 w 709956"/>
                  <a:gd name="connsiteY4" fmla="*/ 443722 h 709955"/>
                  <a:gd name="connsiteX5" fmla="*/ 178136 w 709956"/>
                  <a:gd name="connsiteY5" fmla="*/ 443722 h 709955"/>
                  <a:gd name="connsiteX6" fmla="*/ 228847 w 709956"/>
                  <a:gd name="connsiteY6" fmla="*/ 443722 h 709955"/>
                  <a:gd name="connsiteX7" fmla="*/ 342301 w 709956"/>
                  <a:gd name="connsiteY7" fmla="*/ 557175 h 709955"/>
                  <a:gd name="connsiteX8" fmla="*/ 342301 w 709956"/>
                  <a:gd name="connsiteY8" fmla="*/ 607887 h 709955"/>
                  <a:gd name="connsiteX9" fmla="*/ 178136 w 709956"/>
                  <a:gd name="connsiteY9" fmla="*/ 443722 h 709955"/>
                  <a:gd name="connsiteX10" fmla="*/ 354978 w 709956"/>
                  <a:gd name="connsiteY10" fmla="*/ 418367 h 709955"/>
                  <a:gd name="connsiteX11" fmla="*/ 367656 w 709956"/>
                  <a:gd name="connsiteY11" fmla="*/ 431045 h 709955"/>
                  <a:gd name="connsiteX12" fmla="*/ 354978 w 709956"/>
                  <a:gd name="connsiteY12" fmla="*/ 443723 h 709955"/>
                  <a:gd name="connsiteX13" fmla="*/ 342300 w 709956"/>
                  <a:gd name="connsiteY13" fmla="*/ 431045 h 709955"/>
                  <a:gd name="connsiteX14" fmla="*/ 354978 w 709956"/>
                  <a:gd name="connsiteY14" fmla="*/ 418367 h 709955"/>
                  <a:gd name="connsiteX15" fmla="*/ 354979 w 709956"/>
                  <a:gd name="connsiteY15" fmla="*/ 393011 h 709955"/>
                  <a:gd name="connsiteX16" fmla="*/ 316945 w 709956"/>
                  <a:gd name="connsiteY16" fmla="*/ 431044 h 709955"/>
                  <a:gd name="connsiteX17" fmla="*/ 354979 w 709956"/>
                  <a:gd name="connsiteY17" fmla="*/ 469078 h 709955"/>
                  <a:gd name="connsiteX18" fmla="*/ 393012 w 709956"/>
                  <a:gd name="connsiteY18" fmla="*/ 431044 h 709955"/>
                  <a:gd name="connsiteX19" fmla="*/ 354979 w 709956"/>
                  <a:gd name="connsiteY19" fmla="*/ 393011 h 709955"/>
                  <a:gd name="connsiteX20" fmla="*/ 342301 w 709956"/>
                  <a:gd name="connsiteY20" fmla="*/ 330497 h 709955"/>
                  <a:gd name="connsiteX21" fmla="*/ 342301 w 709956"/>
                  <a:gd name="connsiteY21" fmla="*/ 354978 h 709955"/>
                  <a:gd name="connsiteX22" fmla="*/ 354979 w 709956"/>
                  <a:gd name="connsiteY22" fmla="*/ 367656 h 709955"/>
                  <a:gd name="connsiteX23" fmla="*/ 367656 w 709956"/>
                  <a:gd name="connsiteY23" fmla="*/ 354978 h 709955"/>
                  <a:gd name="connsiteX24" fmla="*/ 367656 w 709956"/>
                  <a:gd name="connsiteY24" fmla="*/ 330497 h 709955"/>
                  <a:gd name="connsiteX25" fmla="*/ 455526 w 709956"/>
                  <a:gd name="connsiteY25" fmla="*/ 418367 h 709955"/>
                  <a:gd name="connsiteX26" fmla="*/ 431045 w 709956"/>
                  <a:gd name="connsiteY26" fmla="*/ 418367 h 709955"/>
                  <a:gd name="connsiteX27" fmla="*/ 418367 w 709956"/>
                  <a:gd name="connsiteY27" fmla="*/ 431044 h 709955"/>
                  <a:gd name="connsiteX28" fmla="*/ 431045 w 709956"/>
                  <a:gd name="connsiteY28" fmla="*/ 443722 h 709955"/>
                  <a:gd name="connsiteX29" fmla="*/ 455526 w 709956"/>
                  <a:gd name="connsiteY29" fmla="*/ 443722 h 709955"/>
                  <a:gd name="connsiteX30" fmla="*/ 367656 w 709956"/>
                  <a:gd name="connsiteY30" fmla="*/ 531592 h 709955"/>
                  <a:gd name="connsiteX31" fmla="*/ 367656 w 709956"/>
                  <a:gd name="connsiteY31" fmla="*/ 507111 h 709955"/>
                  <a:gd name="connsiteX32" fmla="*/ 354979 w 709956"/>
                  <a:gd name="connsiteY32" fmla="*/ 494433 h 709955"/>
                  <a:gd name="connsiteX33" fmla="*/ 342301 w 709956"/>
                  <a:gd name="connsiteY33" fmla="*/ 507111 h 709955"/>
                  <a:gd name="connsiteX34" fmla="*/ 342301 w 709956"/>
                  <a:gd name="connsiteY34" fmla="*/ 531592 h 709955"/>
                  <a:gd name="connsiteX35" fmla="*/ 254431 w 709956"/>
                  <a:gd name="connsiteY35" fmla="*/ 443722 h 709955"/>
                  <a:gd name="connsiteX36" fmla="*/ 278912 w 709956"/>
                  <a:gd name="connsiteY36" fmla="*/ 443722 h 709955"/>
                  <a:gd name="connsiteX37" fmla="*/ 291590 w 709956"/>
                  <a:gd name="connsiteY37" fmla="*/ 431044 h 709955"/>
                  <a:gd name="connsiteX38" fmla="*/ 278912 w 709956"/>
                  <a:gd name="connsiteY38" fmla="*/ 418367 h 709955"/>
                  <a:gd name="connsiteX39" fmla="*/ 254431 w 709956"/>
                  <a:gd name="connsiteY39" fmla="*/ 418367 h 709955"/>
                  <a:gd name="connsiteX40" fmla="*/ 342301 w 709956"/>
                  <a:gd name="connsiteY40" fmla="*/ 330497 h 709955"/>
                  <a:gd name="connsiteX41" fmla="*/ 367656 w 709956"/>
                  <a:gd name="connsiteY41" fmla="*/ 254202 h 709955"/>
                  <a:gd name="connsiteX42" fmla="*/ 531821 w 709956"/>
                  <a:gd name="connsiteY42" fmla="*/ 418366 h 709955"/>
                  <a:gd name="connsiteX43" fmla="*/ 481110 w 709956"/>
                  <a:gd name="connsiteY43" fmla="*/ 418366 h 709955"/>
                  <a:gd name="connsiteX44" fmla="*/ 367656 w 709956"/>
                  <a:gd name="connsiteY44" fmla="*/ 304913 h 709955"/>
                  <a:gd name="connsiteX45" fmla="*/ 342301 w 709956"/>
                  <a:gd name="connsiteY45" fmla="*/ 254202 h 709955"/>
                  <a:gd name="connsiteX46" fmla="*/ 342301 w 709956"/>
                  <a:gd name="connsiteY46" fmla="*/ 304913 h 709955"/>
                  <a:gd name="connsiteX47" fmla="*/ 228847 w 709956"/>
                  <a:gd name="connsiteY47" fmla="*/ 418366 h 709955"/>
                  <a:gd name="connsiteX48" fmla="*/ 178136 w 709956"/>
                  <a:gd name="connsiteY48" fmla="*/ 418366 h 709955"/>
                  <a:gd name="connsiteX49" fmla="*/ 342301 w 709956"/>
                  <a:gd name="connsiteY49" fmla="*/ 254202 h 709955"/>
                  <a:gd name="connsiteX50" fmla="*/ 354978 w 709956"/>
                  <a:gd name="connsiteY50" fmla="*/ 190166 h 709955"/>
                  <a:gd name="connsiteX51" fmla="*/ 342300 w 709956"/>
                  <a:gd name="connsiteY51" fmla="*/ 202844 h 709955"/>
                  <a:gd name="connsiteX52" fmla="*/ 342300 w 709956"/>
                  <a:gd name="connsiteY52" fmla="*/ 228846 h 709955"/>
                  <a:gd name="connsiteX53" fmla="*/ 152780 w 709956"/>
                  <a:gd name="connsiteY53" fmla="*/ 418366 h 709955"/>
                  <a:gd name="connsiteX54" fmla="*/ 126778 w 709956"/>
                  <a:gd name="connsiteY54" fmla="*/ 418366 h 709955"/>
                  <a:gd name="connsiteX55" fmla="*/ 114100 w 709956"/>
                  <a:gd name="connsiteY55" fmla="*/ 431044 h 709955"/>
                  <a:gd name="connsiteX56" fmla="*/ 126778 w 709956"/>
                  <a:gd name="connsiteY56" fmla="*/ 443722 h 709955"/>
                  <a:gd name="connsiteX57" fmla="*/ 152780 w 709956"/>
                  <a:gd name="connsiteY57" fmla="*/ 443722 h 709955"/>
                  <a:gd name="connsiteX58" fmla="*/ 342300 w 709956"/>
                  <a:gd name="connsiteY58" fmla="*/ 633242 h 709955"/>
                  <a:gd name="connsiteX59" fmla="*/ 342300 w 709956"/>
                  <a:gd name="connsiteY59" fmla="*/ 659244 h 709955"/>
                  <a:gd name="connsiteX60" fmla="*/ 354978 w 709956"/>
                  <a:gd name="connsiteY60" fmla="*/ 671922 h 709955"/>
                  <a:gd name="connsiteX61" fmla="*/ 367656 w 709956"/>
                  <a:gd name="connsiteY61" fmla="*/ 659244 h 709955"/>
                  <a:gd name="connsiteX62" fmla="*/ 367656 w 709956"/>
                  <a:gd name="connsiteY62" fmla="*/ 633242 h 709955"/>
                  <a:gd name="connsiteX63" fmla="*/ 557176 w 709956"/>
                  <a:gd name="connsiteY63" fmla="*/ 443722 h 709955"/>
                  <a:gd name="connsiteX64" fmla="*/ 583178 w 709956"/>
                  <a:gd name="connsiteY64" fmla="*/ 443722 h 709955"/>
                  <a:gd name="connsiteX65" fmla="*/ 595856 w 709956"/>
                  <a:gd name="connsiteY65" fmla="*/ 431044 h 709955"/>
                  <a:gd name="connsiteX66" fmla="*/ 583178 w 709956"/>
                  <a:gd name="connsiteY66" fmla="*/ 418366 h 709955"/>
                  <a:gd name="connsiteX67" fmla="*/ 557176 w 709956"/>
                  <a:gd name="connsiteY67" fmla="*/ 418366 h 709955"/>
                  <a:gd name="connsiteX68" fmla="*/ 367656 w 709956"/>
                  <a:gd name="connsiteY68" fmla="*/ 228846 h 709955"/>
                  <a:gd name="connsiteX69" fmla="*/ 367656 w 709956"/>
                  <a:gd name="connsiteY69" fmla="*/ 202844 h 709955"/>
                  <a:gd name="connsiteX70" fmla="*/ 354978 w 709956"/>
                  <a:gd name="connsiteY70" fmla="*/ 190166 h 709955"/>
                  <a:gd name="connsiteX71" fmla="*/ 354978 w 709956"/>
                  <a:gd name="connsiteY71" fmla="*/ 152133 h 709955"/>
                  <a:gd name="connsiteX72" fmla="*/ 633889 w 709956"/>
                  <a:gd name="connsiteY72" fmla="*/ 431044 h 709955"/>
                  <a:gd name="connsiteX73" fmla="*/ 354978 w 709956"/>
                  <a:gd name="connsiteY73" fmla="*/ 709955 h 709955"/>
                  <a:gd name="connsiteX74" fmla="*/ 76067 w 709956"/>
                  <a:gd name="connsiteY74" fmla="*/ 431044 h 709955"/>
                  <a:gd name="connsiteX75" fmla="*/ 354978 w 709956"/>
                  <a:gd name="connsiteY75" fmla="*/ 152133 h 709955"/>
                  <a:gd name="connsiteX76" fmla="*/ 0 w 709956"/>
                  <a:gd name="connsiteY76" fmla="*/ 101422 h 709955"/>
                  <a:gd name="connsiteX77" fmla="*/ 709956 w 709956"/>
                  <a:gd name="connsiteY77" fmla="*/ 101422 h 709955"/>
                  <a:gd name="connsiteX78" fmla="*/ 709956 w 709956"/>
                  <a:gd name="connsiteY78" fmla="*/ 545144 h 709955"/>
                  <a:gd name="connsiteX79" fmla="*/ 671923 w 709956"/>
                  <a:gd name="connsiteY79" fmla="*/ 583177 h 709955"/>
                  <a:gd name="connsiteX80" fmla="*/ 618308 w 709956"/>
                  <a:gd name="connsiteY80" fmla="*/ 583177 h 709955"/>
                  <a:gd name="connsiteX81" fmla="*/ 659245 w 709956"/>
                  <a:gd name="connsiteY81" fmla="*/ 431044 h 709955"/>
                  <a:gd name="connsiteX82" fmla="*/ 618308 w 709956"/>
                  <a:gd name="connsiteY82" fmla="*/ 278314 h 709955"/>
                  <a:gd name="connsiteX83" fmla="*/ 202546 w 709956"/>
                  <a:gd name="connsiteY83" fmla="*/ 167416 h 709955"/>
                  <a:gd name="connsiteX84" fmla="*/ 91648 w 709956"/>
                  <a:gd name="connsiteY84" fmla="*/ 583177 h 709955"/>
                  <a:gd name="connsiteX85" fmla="*/ 38033 w 709956"/>
                  <a:gd name="connsiteY85" fmla="*/ 583177 h 709955"/>
                  <a:gd name="connsiteX86" fmla="*/ 0 w 709956"/>
                  <a:gd name="connsiteY86" fmla="*/ 545144 h 709955"/>
                  <a:gd name="connsiteX87" fmla="*/ 646567 w 709956"/>
                  <a:gd name="connsiteY87" fmla="*/ 25356 h 709955"/>
                  <a:gd name="connsiteX88" fmla="*/ 633889 w 709956"/>
                  <a:gd name="connsiteY88" fmla="*/ 38033 h 709955"/>
                  <a:gd name="connsiteX89" fmla="*/ 646567 w 709956"/>
                  <a:gd name="connsiteY89" fmla="*/ 50711 h 709955"/>
                  <a:gd name="connsiteX90" fmla="*/ 659245 w 709956"/>
                  <a:gd name="connsiteY90" fmla="*/ 50711 h 709955"/>
                  <a:gd name="connsiteX91" fmla="*/ 671923 w 709956"/>
                  <a:gd name="connsiteY91" fmla="*/ 38033 h 709955"/>
                  <a:gd name="connsiteX92" fmla="*/ 659245 w 709956"/>
                  <a:gd name="connsiteY92" fmla="*/ 25356 h 709955"/>
                  <a:gd name="connsiteX93" fmla="*/ 304267 w 709956"/>
                  <a:gd name="connsiteY93" fmla="*/ 25356 h 709955"/>
                  <a:gd name="connsiteX94" fmla="*/ 291589 w 709956"/>
                  <a:gd name="connsiteY94" fmla="*/ 38033 h 709955"/>
                  <a:gd name="connsiteX95" fmla="*/ 304267 w 709956"/>
                  <a:gd name="connsiteY95" fmla="*/ 50711 h 709955"/>
                  <a:gd name="connsiteX96" fmla="*/ 405689 w 709956"/>
                  <a:gd name="connsiteY96" fmla="*/ 50711 h 709955"/>
                  <a:gd name="connsiteX97" fmla="*/ 418367 w 709956"/>
                  <a:gd name="connsiteY97" fmla="*/ 38033 h 709955"/>
                  <a:gd name="connsiteX98" fmla="*/ 405689 w 709956"/>
                  <a:gd name="connsiteY98" fmla="*/ 25356 h 709955"/>
                  <a:gd name="connsiteX99" fmla="*/ 177489 w 709956"/>
                  <a:gd name="connsiteY99" fmla="*/ 25356 h 709955"/>
                  <a:gd name="connsiteX100" fmla="*/ 164811 w 709956"/>
                  <a:gd name="connsiteY100" fmla="*/ 38033 h 709955"/>
                  <a:gd name="connsiteX101" fmla="*/ 177489 w 709956"/>
                  <a:gd name="connsiteY101" fmla="*/ 50711 h 709955"/>
                  <a:gd name="connsiteX102" fmla="*/ 190167 w 709956"/>
                  <a:gd name="connsiteY102" fmla="*/ 50711 h 709955"/>
                  <a:gd name="connsiteX103" fmla="*/ 202845 w 709956"/>
                  <a:gd name="connsiteY103" fmla="*/ 38033 h 709955"/>
                  <a:gd name="connsiteX104" fmla="*/ 190167 w 709956"/>
                  <a:gd name="connsiteY104" fmla="*/ 25356 h 709955"/>
                  <a:gd name="connsiteX105" fmla="*/ 114100 w 709956"/>
                  <a:gd name="connsiteY105" fmla="*/ 25356 h 709955"/>
                  <a:gd name="connsiteX106" fmla="*/ 101422 w 709956"/>
                  <a:gd name="connsiteY106" fmla="*/ 38033 h 709955"/>
                  <a:gd name="connsiteX107" fmla="*/ 114100 w 709956"/>
                  <a:gd name="connsiteY107" fmla="*/ 50711 h 709955"/>
                  <a:gd name="connsiteX108" fmla="*/ 126778 w 709956"/>
                  <a:gd name="connsiteY108" fmla="*/ 50711 h 709955"/>
                  <a:gd name="connsiteX109" fmla="*/ 139456 w 709956"/>
                  <a:gd name="connsiteY109" fmla="*/ 38033 h 709955"/>
                  <a:gd name="connsiteX110" fmla="*/ 126778 w 709956"/>
                  <a:gd name="connsiteY110" fmla="*/ 25356 h 709955"/>
                  <a:gd name="connsiteX111" fmla="*/ 50711 w 709956"/>
                  <a:gd name="connsiteY111" fmla="*/ 25356 h 709955"/>
                  <a:gd name="connsiteX112" fmla="*/ 38033 w 709956"/>
                  <a:gd name="connsiteY112" fmla="*/ 38033 h 709955"/>
                  <a:gd name="connsiteX113" fmla="*/ 50711 w 709956"/>
                  <a:gd name="connsiteY113" fmla="*/ 50711 h 709955"/>
                  <a:gd name="connsiteX114" fmla="*/ 63389 w 709956"/>
                  <a:gd name="connsiteY114" fmla="*/ 50711 h 709955"/>
                  <a:gd name="connsiteX115" fmla="*/ 76067 w 709956"/>
                  <a:gd name="connsiteY115" fmla="*/ 38033 h 709955"/>
                  <a:gd name="connsiteX116" fmla="*/ 63389 w 709956"/>
                  <a:gd name="connsiteY116" fmla="*/ 25356 h 709955"/>
                  <a:gd name="connsiteX117" fmla="*/ 38033 w 709956"/>
                  <a:gd name="connsiteY117" fmla="*/ 0 h 709955"/>
                  <a:gd name="connsiteX118" fmla="*/ 671923 w 709956"/>
                  <a:gd name="connsiteY118" fmla="*/ 0 h 709955"/>
                  <a:gd name="connsiteX119" fmla="*/ 709956 w 709956"/>
                  <a:gd name="connsiteY119" fmla="*/ 38033 h 709955"/>
                  <a:gd name="connsiteX120" fmla="*/ 709956 w 709956"/>
                  <a:gd name="connsiteY120" fmla="*/ 76067 h 709955"/>
                  <a:gd name="connsiteX121" fmla="*/ 0 w 709956"/>
                  <a:gd name="connsiteY121" fmla="*/ 76067 h 709955"/>
                  <a:gd name="connsiteX122" fmla="*/ 0 w 709956"/>
                  <a:gd name="connsiteY122" fmla="*/ 38033 h 709955"/>
                  <a:gd name="connsiteX123" fmla="*/ 38033 w 709956"/>
                  <a:gd name="connsiteY123" fmla="*/ 0 h 709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09956" h="709955">
                    <a:moveTo>
                      <a:pt x="481110" y="443722"/>
                    </a:moveTo>
                    <a:lnTo>
                      <a:pt x="531821" y="443722"/>
                    </a:lnTo>
                    <a:cubicBezTo>
                      <a:pt x="525437" y="531608"/>
                      <a:pt x="455542" y="601503"/>
                      <a:pt x="367656" y="607887"/>
                    </a:cubicBezTo>
                    <a:lnTo>
                      <a:pt x="367656" y="557175"/>
                    </a:lnTo>
                    <a:cubicBezTo>
                      <a:pt x="427605" y="551071"/>
                      <a:pt x="475006" y="503671"/>
                      <a:pt x="481110" y="443722"/>
                    </a:cubicBezTo>
                    <a:close/>
                    <a:moveTo>
                      <a:pt x="178136" y="443722"/>
                    </a:moveTo>
                    <a:lnTo>
                      <a:pt x="228847" y="443722"/>
                    </a:lnTo>
                    <a:cubicBezTo>
                      <a:pt x="234951" y="503671"/>
                      <a:pt x="282352" y="551071"/>
                      <a:pt x="342301" y="557175"/>
                    </a:cubicBezTo>
                    <a:lnTo>
                      <a:pt x="342301" y="607887"/>
                    </a:lnTo>
                    <a:cubicBezTo>
                      <a:pt x="254415" y="601503"/>
                      <a:pt x="184520" y="531608"/>
                      <a:pt x="178136" y="443722"/>
                    </a:cubicBezTo>
                    <a:close/>
                    <a:moveTo>
                      <a:pt x="354978" y="418367"/>
                    </a:moveTo>
                    <a:cubicBezTo>
                      <a:pt x="361980" y="418367"/>
                      <a:pt x="367656" y="424043"/>
                      <a:pt x="367656" y="431045"/>
                    </a:cubicBezTo>
                    <a:cubicBezTo>
                      <a:pt x="367656" y="438047"/>
                      <a:pt x="361980" y="443723"/>
                      <a:pt x="354978" y="443723"/>
                    </a:cubicBezTo>
                    <a:cubicBezTo>
                      <a:pt x="347976" y="443723"/>
                      <a:pt x="342300" y="438047"/>
                      <a:pt x="342300" y="431045"/>
                    </a:cubicBezTo>
                    <a:cubicBezTo>
                      <a:pt x="342300" y="424043"/>
                      <a:pt x="347976" y="418367"/>
                      <a:pt x="354978" y="418367"/>
                    </a:cubicBezTo>
                    <a:close/>
                    <a:moveTo>
                      <a:pt x="354979" y="393011"/>
                    </a:moveTo>
                    <a:cubicBezTo>
                      <a:pt x="333973" y="393011"/>
                      <a:pt x="316945" y="410039"/>
                      <a:pt x="316945" y="431044"/>
                    </a:cubicBezTo>
                    <a:cubicBezTo>
                      <a:pt x="316945" y="452050"/>
                      <a:pt x="333973" y="469078"/>
                      <a:pt x="354979" y="469078"/>
                    </a:cubicBezTo>
                    <a:cubicBezTo>
                      <a:pt x="375984" y="469078"/>
                      <a:pt x="393012" y="452050"/>
                      <a:pt x="393012" y="431044"/>
                    </a:cubicBezTo>
                    <a:cubicBezTo>
                      <a:pt x="393012" y="410039"/>
                      <a:pt x="375984" y="393011"/>
                      <a:pt x="354979" y="393011"/>
                    </a:cubicBezTo>
                    <a:close/>
                    <a:moveTo>
                      <a:pt x="342301" y="330497"/>
                    </a:moveTo>
                    <a:lnTo>
                      <a:pt x="342301" y="354978"/>
                    </a:lnTo>
                    <a:cubicBezTo>
                      <a:pt x="342301" y="361980"/>
                      <a:pt x="347977" y="367656"/>
                      <a:pt x="354979" y="367656"/>
                    </a:cubicBezTo>
                    <a:cubicBezTo>
                      <a:pt x="361980" y="367656"/>
                      <a:pt x="367656" y="361980"/>
                      <a:pt x="367656" y="354978"/>
                    </a:cubicBezTo>
                    <a:lnTo>
                      <a:pt x="367656" y="330497"/>
                    </a:lnTo>
                    <a:cubicBezTo>
                      <a:pt x="413545" y="336347"/>
                      <a:pt x="449676" y="372478"/>
                      <a:pt x="455526" y="418367"/>
                    </a:cubicBezTo>
                    <a:lnTo>
                      <a:pt x="431045" y="418367"/>
                    </a:lnTo>
                    <a:cubicBezTo>
                      <a:pt x="424043" y="418367"/>
                      <a:pt x="418367" y="424043"/>
                      <a:pt x="418367" y="431044"/>
                    </a:cubicBezTo>
                    <a:cubicBezTo>
                      <a:pt x="418367" y="438046"/>
                      <a:pt x="424043" y="443722"/>
                      <a:pt x="431045" y="443722"/>
                    </a:cubicBezTo>
                    <a:lnTo>
                      <a:pt x="455526" y="443722"/>
                    </a:lnTo>
                    <a:cubicBezTo>
                      <a:pt x="449676" y="489611"/>
                      <a:pt x="413545" y="525742"/>
                      <a:pt x="367656" y="531592"/>
                    </a:cubicBezTo>
                    <a:lnTo>
                      <a:pt x="367656" y="507111"/>
                    </a:lnTo>
                    <a:cubicBezTo>
                      <a:pt x="367656" y="500109"/>
                      <a:pt x="361980" y="494433"/>
                      <a:pt x="354979" y="494433"/>
                    </a:cubicBezTo>
                    <a:cubicBezTo>
                      <a:pt x="347977" y="494433"/>
                      <a:pt x="342301" y="500109"/>
                      <a:pt x="342301" y="507111"/>
                    </a:cubicBezTo>
                    <a:lnTo>
                      <a:pt x="342301" y="531592"/>
                    </a:lnTo>
                    <a:cubicBezTo>
                      <a:pt x="296412" y="525742"/>
                      <a:pt x="260281" y="489611"/>
                      <a:pt x="254431" y="443722"/>
                    </a:cubicBezTo>
                    <a:lnTo>
                      <a:pt x="278912" y="443722"/>
                    </a:lnTo>
                    <a:cubicBezTo>
                      <a:pt x="285914" y="443722"/>
                      <a:pt x="291590" y="438046"/>
                      <a:pt x="291590" y="431044"/>
                    </a:cubicBezTo>
                    <a:cubicBezTo>
                      <a:pt x="291590" y="424043"/>
                      <a:pt x="285914" y="418367"/>
                      <a:pt x="278912" y="418367"/>
                    </a:cubicBezTo>
                    <a:lnTo>
                      <a:pt x="254431" y="418367"/>
                    </a:lnTo>
                    <a:cubicBezTo>
                      <a:pt x="260281" y="372478"/>
                      <a:pt x="296412" y="336347"/>
                      <a:pt x="342301" y="330497"/>
                    </a:cubicBezTo>
                    <a:close/>
                    <a:moveTo>
                      <a:pt x="367656" y="254202"/>
                    </a:moveTo>
                    <a:cubicBezTo>
                      <a:pt x="455542" y="260586"/>
                      <a:pt x="525437" y="330481"/>
                      <a:pt x="531821" y="418366"/>
                    </a:cubicBezTo>
                    <a:lnTo>
                      <a:pt x="481110" y="418366"/>
                    </a:lnTo>
                    <a:cubicBezTo>
                      <a:pt x="475006" y="358418"/>
                      <a:pt x="427605" y="311017"/>
                      <a:pt x="367656" y="304913"/>
                    </a:cubicBezTo>
                    <a:close/>
                    <a:moveTo>
                      <a:pt x="342301" y="254202"/>
                    </a:moveTo>
                    <a:lnTo>
                      <a:pt x="342301" y="304913"/>
                    </a:lnTo>
                    <a:cubicBezTo>
                      <a:pt x="282352" y="311017"/>
                      <a:pt x="234951" y="358418"/>
                      <a:pt x="228847" y="418366"/>
                    </a:cubicBezTo>
                    <a:lnTo>
                      <a:pt x="178136" y="418366"/>
                    </a:lnTo>
                    <a:cubicBezTo>
                      <a:pt x="184520" y="330481"/>
                      <a:pt x="254415" y="260586"/>
                      <a:pt x="342301" y="254202"/>
                    </a:cubicBezTo>
                    <a:close/>
                    <a:moveTo>
                      <a:pt x="354978" y="190166"/>
                    </a:moveTo>
                    <a:cubicBezTo>
                      <a:pt x="347977" y="190166"/>
                      <a:pt x="342300" y="195842"/>
                      <a:pt x="342300" y="202844"/>
                    </a:cubicBezTo>
                    <a:lnTo>
                      <a:pt x="342300" y="228846"/>
                    </a:lnTo>
                    <a:cubicBezTo>
                      <a:pt x="240444" y="235343"/>
                      <a:pt x="159278" y="316510"/>
                      <a:pt x="152780" y="418366"/>
                    </a:cubicBezTo>
                    <a:lnTo>
                      <a:pt x="126778" y="418366"/>
                    </a:lnTo>
                    <a:cubicBezTo>
                      <a:pt x="119776" y="418366"/>
                      <a:pt x="114100" y="424042"/>
                      <a:pt x="114100" y="431044"/>
                    </a:cubicBezTo>
                    <a:cubicBezTo>
                      <a:pt x="114100" y="438046"/>
                      <a:pt x="119776" y="443722"/>
                      <a:pt x="126778" y="443722"/>
                    </a:cubicBezTo>
                    <a:lnTo>
                      <a:pt x="152780" y="443722"/>
                    </a:lnTo>
                    <a:cubicBezTo>
                      <a:pt x="159278" y="545578"/>
                      <a:pt x="240444" y="626745"/>
                      <a:pt x="342300" y="633242"/>
                    </a:cubicBezTo>
                    <a:lnTo>
                      <a:pt x="342300" y="659244"/>
                    </a:lnTo>
                    <a:cubicBezTo>
                      <a:pt x="342300" y="666246"/>
                      <a:pt x="347977" y="671922"/>
                      <a:pt x="354978" y="671922"/>
                    </a:cubicBezTo>
                    <a:cubicBezTo>
                      <a:pt x="361980" y="671922"/>
                      <a:pt x="367656" y="666246"/>
                      <a:pt x="367656" y="659244"/>
                    </a:cubicBezTo>
                    <a:lnTo>
                      <a:pt x="367656" y="633242"/>
                    </a:lnTo>
                    <a:cubicBezTo>
                      <a:pt x="469513" y="626745"/>
                      <a:pt x="550679" y="545578"/>
                      <a:pt x="557176" y="443722"/>
                    </a:cubicBezTo>
                    <a:lnTo>
                      <a:pt x="583178" y="443722"/>
                    </a:lnTo>
                    <a:cubicBezTo>
                      <a:pt x="590180" y="443722"/>
                      <a:pt x="595856" y="438046"/>
                      <a:pt x="595856" y="431044"/>
                    </a:cubicBezTo>
                    <a:cubicBezTo>
                      <a:pt x="595856" y="424042"/>
                      <a:pt x="590180" y="418366"/>
                      <a:pt x="583178" y="418366"/>
                    </a:cubicBezTo>
                    <a:lnTo>
                      <a:pt x="557176" y="418366"/>
                    </a:lnTo>
                    <a:cubicBezTo>
                      <a:pt x="550679" y="316510"/>
                      <a:pt x="469513" y="235343"/>
                      <a:pt x="367656" y="228846"/>
                    </a:cubicBezTo>
                    <a:lnTo>
                      <a:pt x="367656" y="202844"/>
                    </a:lnTo>
                    <a:cubicBezTo>
                      <a:pt x="367656" y="195842"/>
                      <a:pt x="361980" y="190166"/>
                      <a:pt x="354978" y="190166"/>
                    </a:cubicBezTo>
                    <a:close/>
                    <a:moveTo>
                      <a:pt x="354978" y="152133"/>
                    </a:moveTo>
                    <a:cubicBezTo>
                      <a:pt x="509017" y="152133"/>
                      <a:pt x="633889" y="277006"/>
                      <a:pt x="633889" y="431044"/>
                    </a:cubicBezTo>
                    <a:cubicBezTo>
                      <a:pt x="633715" y="585010"/>
                      <a:pt x="508944" y="709780"/>
                      <a:pt x="354978" y="709955"/>
                    </a:cubicBezTo>
                    <a:cubicBezTo>
                      <a:pt x="200940" y="709955"/>
                      <a:pt x="76067" y="585082"/>
                      <a:pt x="76067" y="431044"/>
                    </a:cubicBezTo>
                    <a:cubicBezTo>
                      <a:pt x="76067" y="277006"/>
                      <a:pt x="200940" y="152133"/>
                      <a:pt x="354978" y="152133"/>
                    </a:cubicBezTo>
                    <a:close/>
                    <a:moveTo>
                      <a:pt x="0" y="101422"/>
                    </a:moveTo>
                    <a:lnTo>
                      <a:pt x="709956" y="101422"/>
                    </a:lnTo>
                    <a:lnTo>
                      <a:pt x="709956" y="545144"/>
                    </a:lnTo>
                    <a:cubicBezTo>
                      <a:pt x="709956" y="566149"/>
                      <a:pt x="692928" y="583177"/>
                      <a:pt x="671923" y="583177"/>
                    </a:cubicBezTo>
                    <a:lnTo>
                      <a:pt x="618308" y="583177"/>
                    </a:lnTo>
                    <a:cubicBezTo>
                      <a:pt x="645160" y="536976"/>
                      <a:pt x="659285" y="484482"/>
                      <a:pt x="659245" y="431044"/>
                    </a:cubicBezTo>
                    <a:cubicBezTo>
                      <a:pt x="659297" y="377416"/>
                      <a:pt x="645175" y="324727"/>
                      <a:pt x="618308" y="278314"/>
                    </a:cubicBezTo>
                    <a:cubicBezTo>
                      <a:pt x="534123" y="132881"/>
                      <a:pt x="347980" y="83230"/>
                      <a:pt x="202546" y="167416"/>
                    </a:cubicBezTo>
                    <a:cubicBezTo>
                      <a:pt x="57113" y="251601"/>
                      <a:pt x="7462" y="437744"/>
                      <a:pt x="91648" y="583177"/>
                    </a:cubicBezTo>
                    <a:lnTo>
                      <a:pt x="38033" y="583177"/>
                    </a:lnTo>
                    <a:cubicBezTo>
                      <a:pt x="17028" y="583177"/>
                      <a:pt x="0" y="566149"/>
                      <a:pt x="0" y="545144"/>
                    </a:cubicBezTo>
                    <a:close/>
                    <a:moveTo>
                      <a:pt x="646567" y="25356"/>
                    </a:moveTo>
                    <a:cubicBezTo>
                      <a:pt x="639565" y="25356"/>
                      <a:pt x="633889" y="31032"/>
                      <a:pt x="633889" y="38033"/>
                    </a:cubicBezTo>
                    <a:cubicBezTo>
                      <a:pt x="633889" y="45035"/>
                      <a:pt x="639565" y="50711"/>
                      <a:pt x="646567" y="50711"/>
                    </a:cubicBezTo>
                    <a:lnTo>
                      <a:pt x="659245" y="50711"/>
                    </a:lnTo>
                    <a:cubicBezTo>
                      <a:pt x="666247" y="50711"/>
                      <a:pt x="671923" y="45035"/>
                      <a:pt x="671923" y="38033"/>
                    </a:cubicBezTo>
                    <a:cubicBezTo>
                      <a:pt x="671923" y="31032"/>
                      <a:pt x="666247" y="25356"/>
                      <a:pt x="659245" y="25356"/>
                    </a:cubicBezTo>
                    <a:close/>
                    <a:moveTo>
                      <a:pt x="304267" y="25356"/>
                    </a:moveTo>
                    <a:cubicBezTo>
                      <a:pt x="297265" y="25356"/>
                      <a:pt x="291589" y="31032"/>
                      <a:pt x="291589" y="38033"/>
                    </a:cubicBezTo>
                    <a:cubicBezTo>
                      <a:pt x="291589" y="45035"/>
                      <a:pt x="297265" y="50711"/>
                      <a:pt x="304267" y="50711"/>
                    </a:cubicBezTo>
                    <a:lnTo>
                      <a:pt x="405689" y="50711"/>
                    </a:lnTo>
                    <a:cubicBezTo>
                      <a:pt x="412691" y="50711"/>
                      <a:pt x="418367" y="45035"/>
                      <a:pt x="418367" y="38033"/>
                    </a:cubicBezTo>
                    <a:cubicBezTo>
                      <a:pt x="418367" y="31032"/>
                      <a:pt x="412691" y="25356"/>
                      <a:pt x="405689" y="25356"/>
                    </a:cubicBezTo>
                    <a:close/>
                    <a:moveTo>
                      <a:pt x="177489" y="25356"/>
                    </a:moveTo>
                    <a:cubicBezTo>
                      <a:pt x="170487" y="25356"/>
                      <a:pt x="164811" y="31032"/>
                      <a:pt x="164811" y="38033"/>
                    </a:cubicBezTo>
                    <a:cubicBezTo>
                      <a:pt x="164811" y="45035"/>
                      <a:pt x="170487" y="50711"/>
                      <a:pt x="177489" y="50711"/>
                    </a:cubicBezTo>
                    <a:lnTo>
                      <a:pt x="190167" y="50711"/>
                    </a:lnTo>
                    <a:cubicBezTo>
                      <a:pt x="197168" y="50711"/>
                      <a:pt x="202845" y="45035"/>
                      <a:pt x="202845" y="38033"/>
                    </a:cubicBezTo>
                    <a:cubicBezTo>
                      <a:pt x="202845" y="31032"/>
                      <a:pt x="197168" y="25356"/>
                      <a:pt x="190167" y="25356"/>
                    </a:cubicBezTo>
                    <a:close/>
                    <a:moveTo>
                      <a:pt x="114100" y="25356"/>
                    </a:moveTo>
                    <a:cubicBezTo>
                      <a:pt x="107098" y="25356"/>
                      <a:pt x="101422" y="31032"/>
                      <a:pt x="101422" y="38033"/>
                    </a:cubicBezTo>
                    <a:cubicBezTo>
                      <a:pt x="101422" y="45035"/>
                      <a:pt x="107098" y="50711"/>
                      <a:pt x="114100" y="50711"/>
                    </a:cubicBezTo>
                    <a:lnTo>
                      <a:pt x="126778" y="50711"/>
                    </a:lnTo>
                    <a:cubicBezTo>
                      <a:pt x="133780" y="50711"/>
                      <a:pt x="139456" y="45035"/>
                      <a:pt x="139456" y="38033"/>
                    </a:cubicBezTo>
                    <a:cubicBezTo>
                      <a:pt x="139456" y="31032"/>
                      <a:pt x="133780" y="25356"/>
                      <a:pt x="126778" y="25356"/>
                    </a:cubicBezTo>
                    <a:close/>
                    <a:moveTo>
                      <a:pt x="50711" y="25356"/>
                    </a:moveTo>
                    <a:cubicBezTo>
                      <a:pt x="43709" y="25356"/>
                      <a:pt x="38033" y="31032"/>
                      <a:pt x="38033" y="38033"/>
                    </a:cubicBezTo>
                    <a:cubicBezTo>
                      <a:pt x="38033" y="45035"/>
                      <a:pt x="43709" y="50711"/>
                      <a:pt x="50711" y="50711"/>
                    </a:cubicBezTo>
                    <a:lnTo>
                      <a:pt x="63389" y="50711"/>
                    </a:lnTo>
                    <a:cubicBezTo>
                      <a:pt x="70391" y="50711"/>
                      <a:pt x="76067" y="45035"/>
                      <a:pt x="76067" y="38033"/>
                    </a:cubicBezTo>
                    <a:cubicBezTo>
                      <a:pt x="76067" y="31032"/>
                      <a:pt x="70391" y="25356"/>
                      <a:pt x="63389" y="25356"/>
                    </a:cubicBezTo>
                    <a:close/>
                    <a:moveTo>
                      <a:pt x="38033" y="0"/>
                    </a:moveTo>
                    <a:lnTo>
                      <a:pt x="671923" y="0"/>
                    </a:lnTo>
                    <a:cubicBezTo>
                      <a:pt x="692928" y="0"/>
                      <a:pt x="709956" y="17028"/>
                      <a:pt x="709956" y="38033"/>
                    </a:cubicBezTo>
                    <a:lnTo>
                      <a:pt x="709956" y="76067"/>
                    </a:lnTo>
                    <a:lnTo>
                      <a:pt x="0" y="76067"/>
                    </a:lnTo>
                    <a:lnTo>
                      <a:pt x="0" y="38033"/>
                    </a:lnTo>
                    <a:cubicBezTo>
                      <a:pt x="0" y="17028"/>
                      <a:pt x="17028" y="0"/>
                      <a:pt x="38033" y="0"/>
                    </a:cubicBezTo>
                    <a:close/>
                  </a:path>
                </a:pathLst>
              </a:custGeom>
              <a:solidFill>
                <a:srgbClr val="36008C"/>
              </a:solidFill>
              <a:ln w="12541"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grpSp>
        <p:nvGrpSpPr>
          <p:cNvPr id="113" name="Group 112">
            <a:extLst>
              <a:ext uri="{FF2B5EF4-FFF2-40B4-BE49-F238E27FC236}">
                <a16:creationId xmlns:a16="http://schemas.microsoft.com/office/drawing/2014/main" id="{021BCA0A-2891-489E-857B-7AB0B11FA3E6}"/>
              </a:ext>
            </a:extLst>
          </p:cNvPr>
          <p:cNvGrpSpPr/>
          <p:nvPr/>
        </p:nvGrpSpPr>
        <p:grpSpPr>
          <a:xfrm>
            <a:off x="-1" y="1978786"/>
            <a:ext cx="12098361" cy="1925571"/>
            <a:chOff x="0" y="1841248"/>
            <a:chExt cx="12101512" cy="1926073"/>
          </a:xfrm>
        </p:grpSpPr>
        <p:cxnSp>
          <p:nvCxnSpPr>
            <p:cNvPr id="25" name="Straight Connector 24">
              <a:extLst>
                <a:ext uri="{FF2B5EF4-FFF2-40B4-BE49-F238E27FC236}">
                  <a16:creationId xmlns:a16="http://schemas.microsoft.com/office/drawing/2014/main" id="{2DA2FEC6-B4AD-136D-0F8B-00D7842435B5}"/>
                </a:ext>
              </a:extLst>
            </p:cNvPr>
            <p:cNvCxnSpPr>
              <a:cxnSpLocks/>
            </p:cNvCxnSpPr>
            <p:nvPr/>
          </p:nvCxnSpPr>
          <p:spPr>
            <a:xfrm>
              <a:off x="1233570" y="2186394"/>
              <a:ext cx="938893" cy="0"/>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786C9A9-407D-24CC-3889-1264E3C9B38E}"/>
                </a:ext>
              </a:extLst>
            </p:cNvPr>
            <p:cNvCxnSpPr>
              <a:cxnSpLocks/>
            </p:cNvCxnSpPr>
            <p:nvPr/>
          </p:nvCxnSpPr>
          <p:spPr>
            <a:xfrm>
              <a:off x="1233570" y="2804283"/>
              <a:ext cx="938893" cy="0"/>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A89A7B9-CB08-B086-44AB-F3501884FC1C}"/>
                </a:ext>
              </a:extLst>
            </p:cNvPr>
            <p:cNvCxnSpPr>
              <a:cxnSpLocks/>
            </p:cNvCxnSpPr>
            <p:nvPr/>
          </p:nvCxnSpPr>
          <p:spPr>
            <a:xfrm>
              <a:off x="1233570" y="3422173"/>
              <a:ext cx="938893" cy="0"/>
            </a:xfrm>
            <a:prstGeom prst="line">
              <a:avLst/>
            </a:prstGeom>
            <a:ln w="127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EDD97D5D-18FC-EBC0-2A02-8A389D1FB090}"/>
                </a:ext>
              </a:extLst>
            </p:cNvPr>
            <p:cNvSpPr/>
            <p:nvPr/>
          </p:nvSpPr>
          <p:spPr>
            <a:xfrm>
              <a:off x="0" y="2008617"/>
              <a:ext cx="791327" cy="1591334"/>
            </a:xfrm>
            <a:custGeom>
              <a:avLst/>
              <a:gdLst>
                <a:gd name="connsiteX0" fmla="*/ 0 w 791327"/>
                <a:gd name="connsiteY0" fmla="*/ 0 h 1591334"/>
                <a:gd name="connsiteX1" fmla="*/ 76805 w 791327"/>
                <a:gd name="connsiteY1" fmla="*/ 3878 h 1591334"/>
                <a:gd name="connsiteX2" fmla="*/ 791327 w 791327"/>
                <a:gd name="connsiteY2" fmla="*/ 795667 h 1591334"/>
                <a:gd name="connsiteX3" fmla="*/ 76805 w 791327"/>
                <a:gd name="connsiteY3" fmla="*/ 1587456 h 1591334"/>
                <a:gd name="connsiteX4" fmla="*/ 0 w 791327"/>
                <a:gd name="connsiteY4" fmla="*/ 1591334 h 1591334"/>
                <a:gd name="connsiteX5" fmla="*/ 0 w 791327"/>
                <a:gd name="connsiteY5" fmla="*/ 0 h 159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327" h="1591334">
                  <a:moveTo>
                    <a:pt x="0" y="0"/>
                  </a:moveTo>
                  <a:lnTo>
                    <a:pt x="76805" y="3878"/>
                  </a:lnTo>
                  <a:cubicBezTo>
                    <a:pt x="478141" y="44636"/>
                    <a:pt x="791327" y="383578"/>
                    <a:pt x="791327" y="795667"/>
                  </a:cubicBezTo>
                  <a:cubicBezTo>
                    <a:pt x="791327" y="1207757"/>
                    <a:pt x="478141" y="1546698"/>
                    <a:pt x="76805" y="1587456"/>
                  </a:cubicBezTo>
                  <a:lnTo>
                    <a:pt x="0" y="1591334"/>
                  </a:lnTo>
                  <a:lnTo>
                    <a:pt x="0" y="0"/>
                  </a:lnTo>
                  <a:close/>
                </a:path>
              </a:pathLst>
            </a:cu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IN" sz="1799">
                <a:solidFill>
                  <a:prstClr val="white"/>
                </a:solidFill>
                <a:latin typeface="Calibri" panose="020F0502020204030204"/>
              </a:endParaRPr>
            </a:p>
          </p:txBody>
        </p:sp>
        <p:grpSp>
          <p:nvGrpSpPr>
            <p:cNvPr id="108" name="Group 107">
              <a:extLst>
                <a:ext uri="{FF2B5EF4-FFF2-40B4-BE49-F238E27FC236}">
                  <a16:creationId xmlns:a16="http://schemas.microsoft.com/office/drawing/2014/main" id="{7BF9E5C1-239D-497D-36C5-44274A0214EC}"/>
                </a:ext>
              </a:extLst>
            </p:cNvPr>
            <p:cNvGrpSpPr/>
            <p:nvPr/>
          </p:nvGrpSpPr>
          <p:grpSpPr>
            <a:xfrm>
              <a:off x="97587" y="1841248"/>
              <a:ext cx="1926073" cy="1926073"/>
              <a:chOff x="264726" y="2008387"/>
              <a:chExt cx="1591795" cy="1591795"/>
            </a:xfrm>
          </p:grpSpPr>
          <p:sp>
            <p:nvSpPr>
              <p:cNvPr id="12" name="Oval 11">
                <a:extLst>
                  <a:ext uri="{FF2B5EF4-FFF2-40B4-BE49-F238E27FC236}">
                    <a16:creationId xmlns:a16="http://schemas.microsoft.com/office/drawing/2014/main" id="{26B6B667-F90F-6671-21A1-04903CDA5D5E}"/>
                  </a:ext>
                </a:extLst>
              </p:cNvPr>
              <p:cNvSpPr/>
              <p:nvPr/>
            </p:nvSpPr>
            <p:spPr>
              <a:xfrm>
                <a:off x="264726" y="2008387"/>
                <a:ext cx="1591795" cy="1591795"/>
              </a:xfrm>
              <a:prstGeom prst="ellipse">
                <a:avLst/>
              </a:prstGeom>
              <a:solidFill>
                <a:schemeClr val="bg1"/>
              </a:solidFill>
              <a:ln w="12700">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40" name="Arc 39">
                <a:extLst>
                  <a:ext uri="{FF2B5EF4-FFF2-40B4-BE49-F238E27FC236}">
                    <a16:creationId xmlns:a16="http://schemas.microsoft.com/office/drawing/2014/main" id="{504AE73C-8CCC-45D6-5631-C7CE24A0EB69}"/>
                  </a:ext>
                </a:extLst>
              </p:cNvPr>
              <p:cNvSpPr/>
              <p:nvPr/>
            </p:nvSpPr>
            <p:spPr>
              <a:xfrm>
                <a:off x="264726" y="2008387"/>
                <a:ext cx="1591795" cy="1591795"/>
              </a:xfrm>
              <a:prstGeom prst="arc">
                <a:avLst>
                  <a:gd name="adj1" fmla="val 17979569"/>
                  <a:gd name="adj2" fmla="val 19511297"/>
                </a:avLst>
              </a:prstGeom>
              <a:noFill/>
              <a:ln w="38100" cap="rnd">
                <a:solidFill>
                  <a:srgbClr val="FF5F54"/>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41" name="Arc 40">
                <a:extLst>
                  <a:ext uri="{FF2B5EF4-FFF2-40B4-BE49-F238E27FC236}">
                    <a16:creationId xmlns:a16="http://schemas.microsoft.com/office/drawing/2014/main" id="{02880FA7-5009-9FE4-D1C7-B649B3567261}"/>
                  </a:ext>
                </a:extLst>
              </p:cNvPr>
              <p:cNvSpPr/>
              <p:nvPr/>
            </p:nvSpPr>
            <p:spPr>
              <a:xfrm>
                <a:off x="264726" y="2008387"/>
                <a:ext cx="1591795" cy="1591795"/>
              </a:xfrm>
              <a:prstGeom prst="arc">
                <a:avLst>
                  <a:gd name="adj1" fmla="val 20742512"/>
                  <a:gd name="adj2" fmla="val 922517"/>
                </a:avLst>
              </a:prstGeom>
              <a:noFill/>
              <a:ln w="38100" cap="rnd">
                <a:solidFill>
                  <a:srgbClr val="00C9B7"/>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42" name="Arc 41">
                <a:extLst>
                  <a:ext uri="{FF2B5EF4-FFF2-40B4-BE49-F238E27FC236}">
                    <a16:creationId xmlns:a16="http://schemas.microsoft.com/office/drawing/2014/main" id="{309B4EDF-E6AB-09B0-BA29-07D8184B395C}"/>
                  </a:ext>
                </a:extLst>
              </p:cNvPr>
              <p:cNvSpPr/>
              <p:nvPr/>
            </p:nvSpPr>
            <p:spPr>
              <a:xfrm>
                <a:off x="264726" y="2008387"/>
                <a:ext cx="1591795" cy="1591795"/>
              </a:xfrm>
              <a:prstGeom prst="arc">
                <a:avLst>
                  <a:gd name="adj1" fmla="val 2139978"/>
                  <a:gd name="adj2" fmla="val 3618709"/>
                </a:avLst>
              </a:prstGeom>
              <a:noFill/>
              <a:ln w="38100" cap="rnd">
                <a:solidFill>
                  <a:srgbClr val="FF5F54"/>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43" name="Oval 42">
                <a:extLst>
                  <a:ext uri="{FF2B5EF4-FFF2-40B4-BE49-F238E27FC236}">
                    <a16:creationId xmlns:a16="http://schemas.microsoft.com/office/drawing/2014/main" id="{EA2CAA61-28D8-8B30-BA90-1DEB3AEDB0AC}"/>
                  </a:ext>
                </a:extLst>
              </p:cNvPr>
              <p:cNvSpPr/>
              <p:nvPr/>
            </p:nvSpPr>
            <p:spPr>
              <a:xfrm>
                <a:off x="402857" y="2146518"/>
                <a:ext cx="1315533" cy="1315533"/>
              </a:xfrm>
              <a:prstGeom prst="ellipse">
                <a:avLst/>
              </a:prstGeom>
              <a:solidFill>
                <a:schemeClr val="bg1"/>
              </a:solidFill>
              <a:ln w="12700">
                <a:noFill/>
              </a:ln>
              <a:effectLst>
                <a:outerShdw blurRad="63500" sx="102000" sy="102000" algn="ctr" rotWithShape="0">
                  <a:schemeClr val="bg1">
                    <a:lumMod val="6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799">
                  <a:solidFill>
                    <a:prstClr val="white"/>
                  </a:solidFill>
                  <a:latin typeface="Calibri" panose="020F0502020204030204"/>
                </a:endParaRPr>
              </a:p>
            </p:txBody>
          </p:sp>
          <p:sp>
            <p:nvSpPr>
              <p:cNvPr id="55" name="Freeform: Shape 54">
                <a:extLst>
                  <a:ext uri="{FF2B5EF4-FFF2-40B4-BE49-F238E27FC236}">
                    <a16:creationId xmlns:a16="http://schemas.microsoft.com/office/drawing/2014/main" id="{6FBEC53B-9069-7B70-4379-EF58819D6BEE}"/>
                  </a:ext>
                </a:extLst>
              </p:cNvPr>
              <p:cNvSpPr/>
              <p:nvPr/>
            </p:nvSpPr>
            <p:spPr>
              <a:xfrm>
                <a:off x="681724" y="2375496"/>
                <a:ext cx="757799" cy="857577"/>
              </a:xfrm>
              <a:custGeom>
                <a:avLst/>
                <a:gdLst>
                  <a:gd name="connsiteX0" fmla="*/ 66580 w 353518"/>
                  <a:gd name="connsiteY0" fmla="*/ 223361 h 400065"/>
                  <a:gd name="connsiteX1" fmla="*/ 66580 w 353518"/>
                  <a:gd name="connsiteY1" fmla="*/ 205169 h 400065"/>
                  <a:gd name="connsiteX2" fmla="*/ 66580 w 353518"/>
                  <a:gd name="connsiteY2" fmla="*/ 223361 h 400065"/>
                  <a:gd name="connsiteX3" fmla="*/ 66580 w 353518"/>
                  <a:gd name="connsiteY3" fmla="*/ 128969 h 400065"/>
                  <a:gd name="connsiteX4" fmla="*/ 66580 w 353518"/>
                  <a:gd name="connsiteY4" fmla="*/ 147161 h 400065"/>
                  <a:gd name="connsiteX5" fmla="*/ 66580 w 353518"/>
                  <a:gd name="connsiteY5" fmla="*/ 128969 h 400065"/>
                  <a:gd name="connsiteX6" fmla="*/ 66580 w 353518"/>
                  <a:gd name="connsiteY6" fmla="*/ 52769 h 400065"/>
                  <a:gd name="connsiteX7" fmla="*/ 66580 w 353518"/>
                  <a:gd name="connsiteY7" fmla="*/ 70961 h 400065"/>
                  <a:gd name="connsiteX8" fmla="*/ 66580 w 353518"/>
                  <a:gd name="connsiteY8" fmla="*/ 52769 h 400065"/>
                  <a:gd name="connsiteX9" fmla="*/ 66580 w 353518"/>
                  <a:gd name="connsiteY9" fmla="*/ 281369 h 400065"/>
                  <a:gd name="connsiteX10" fmla="*/ 66580 w 353518"/>
                  <a:gd name="connsiteY10" fmla="*/ 299561 h 400065"/>
                  <a:gd name="connsiteX11" fmla="*/ 66580 w 353518"/>
                  <a:gd name="connsiteY11" fmla="*/ 281369 h 400065"/>
                  <a:gd name="connsiteX12" fmla="*/ 168878 w 353518"/>
                  <a:gd name="connsiteY12" fmla="*/ 352425 h 400065"/>
                  <a:gd name="connsiteX13" fmla="*/ 19050 w 353518"/>
                  <a:gd name="connsiteY13" fmla="*/ 352425 h 400065"/>
                  <a:gd name="connsiteX14" fmla="*/ 0 w 353518"/>
                  <a:gd name="connsiteY14" fmla="*/ 333375 h 400065"/>
                  <a:gd name="connsiteX15" fmla="*/ 0 w 353518"/>
                  <a:gd name="connsiteY15" fmla="*/ 19050 h 400065"/>
                  <a:gd name="connsiteX16" fmla="*/ 19050 w 353518"/>
                  <a:gd name="connsiteY16" fmla="*/ 0 h 400065"/>
                  <a:gd name="connsiteX17" fmla="*/ 257175 w 353518"/>
                  <a:gd name="connsiteY17" fmla="*/ 0 h 400065"/>
                  <a:gd name="connsiteX18" fmla="*/ 276225 w 353518"/>
                  <a:gd name="connsiteY18" fmla="*/ 19050 h 400065"/>
                  <a:gd name="connsiteX19" fmla="*/ 276225 w 353518"/>
                  <a:gd name="connsiteY19" fmla="*/ 208883 h 400065"/>
                  <a:gd name="connsiteX20" fmla="*/ 228314 w 353518"/>
                  <a:gd name="connsiteY20" fmla="*/ 215741 h 400065"/>
                  <a:gd name="connsiteX21" fmla="*/ 228314 w 353518"/>
                  <a:gd name="connsiteY21" fmla="*/ 205550 h 400065"/>
                  <a:gd name="connsiteX22" fmla="*/ 114014 w 353518"/>
                  <a:gd name="connsiteY22" fmla="*/ 205550 h 400065"/>
                  <a:gd name="connsiteX23" fmla="*/ 114014 w 353518"/>
                  <a:gd name="connsiteY23" fmla="*/ 224600 h 400065"/>
                  <a:gd name="connsiteX24" fmla="*/ 210884 w 353518"/>
                  <a:gd name="connsiteY24" fmla="*/ 224600 h 400065"/>
                  <a:gd name="connsiteX25" fmla="*/ 166497 w 353518"/>
                  <a:gd name="connsiteY25" fmla="*/ 281750 h 400065"/>
                  <a:gd name="connsiteX26" fmla="*/ 114014 w 353518"/>
                  <a:gd name="connsiteY26" fmla="*/ 281750 h 400065"/>
                  <a:gd name="connsiteX27" fmla="*/ 114014 w 353518"/>
                  <a:gd name="connsiteY27" fmla="*/ 300800 h 400065"/>
                  <a:gd name="connsiteX28" fmla="*/ 162401 w 353518"/>
                  <a:gd name="connsiteY28" fmla="*/ 300800 h 400065"/>
                  <a:gd name="connsiteX29" fmla="*/ 168878 w 353518"/>
                  <a:gd name="connsiteY29" fmla="*/ 352425 h 400065"/>
                  <a:gd name="connsiteX30" fmla="*/ 114014 w 353518"/>
                  <a:gd name="connsiteY30" fmla="*/ 72200 h 400065"/>
                  <a:gd name="connsiteX31" fmla="*/ 228314 w 353518"/>
                  <a:gd name="connsiteY31" fmla="*/ 72200 h 400065"/>
                  <a:gd name="connsiteX32" fmla="*/ 228314 w 353518"/>
                  <a:gd name="connsiteY32" fmla="*/ 53150 h 400065"/>
                  <a:gd name="connsiteX33" fmla="*/ 114014 w 353518"/>
                  <a:gd name="connsiteY33" fmla="*/ 53150 h 400065"/>
                  <a:gd name="connsiteX34" fmla="*/ 114014 w 353518"/>
                  <a:gd name="connsiteY34" fmla="*/ 72200 h 400065"/>
                  <a:gd name="connsiteX35" fmla="*/ 114014 w 353518"/>
                  <a:gd name="connsiteY35" fmla="*/ 148400 h 400065"/>
                  <a:gd name="connsiteX36" fmla="*/ 228314 w 353518"/>
                  <a:gd name="connsiteY36" fmla="*/ 148400 h 400065"/>
                  <a:gd name="connsiteX37" fmla="*/ 228314 w 353518"/>
                  <a:gd name="connsiteY37" fmla="*/ 129350 h 400065"/>
                  <a:gd name="connsiteX38" fmla="*/ 114014 w 353518"/>
                  <a:gd name="connsiteY38" fmla="*/ 129350 h 400065"/>
                  <a:gd name="connsiteX39" fmla="*/ 114014 w 353518"/>
                  <a:gd name="connsiteY39" fmla="*/ 148400 h 400065"/>
                  <a:gd name="connsiteX40" fmla="*/ 66580 w 353518"/>
                  <a:gd name="connsiteY40" fmla="*/ 262319 h 400065"/>
                  <a:gd name="connsiteX41" fmla="*/ 66580 w 353518"/>
                  <a:gd name="connsiteY41" fmla="*/ 318611 h 400065"/>
                  <a:gd name="connsiteX42" fmla="*/ 66580 w 353518"/>
                  <a:gd name="connsiteY42" fmla="*/ 262319 h 400065"/>
                  <a:gd name="connsiteX43" fmla="*/ 66580 w 353518"/>
                  <a:gd name="connsiteY43" fmla="*/ 186119 h 400065"/>
                  <a:gd name="connsiteX44" fmla="*/ 66580 w 353518"/>
                  <a:gd name="connsiteY44" fmla="*/ 242411 h 400065"/>
                  <a:gd name="connsiteX45" fmla="*/ 66580 w 353518"/>
                  <a:gd name="connsiteY45" fmla="*/ 186119 h 400065"/>
                  <a:gd name="connsiteX46" fmla="*/ 66580 w 353518"/>
                  <a:gd name="connsiteY46" fmla="*/ 109919 h 400065"/>
                  <a:gd name="connsiteX47" fmla="*/ 66580 w 353518"/>
                  <a:gd name="connsiteY47" fmla="*/ 166211 h 400065"/>
                  <a:gd name="connsiteX48" fmla="*/ 66580 w 353518"/>
                  <a:gd name="connsiteY48" fmla="*/ 109919 h 400065"/>
                  <a:gd name="connsiteX49" fmla="*/ 66580 w 353518"/>
                  <a:gd name="connsiteY49" fmla="*/ 33719 h 400065"/>
                  <a:gd name="connsiteX50" fmla="*/ 66580 w 353518"/>
                  <a:gd name="connsiteY50" fmla="*/ 90011 h 400065"/>
                  <a:gd name="connsiteX51" fmla="*/ 66580 w 353518"/>
                  <a:gd name="connsiteY51" fmla="*/ 33719 h 400065"/>
                  <a:gd name="connsiteX52" fmla="*/ 343662 w 353518"/>
                  <a:gd name="connsiteY52" fmla="*/ 274320 h 400065"/>
                  <a:gd name="connsiteX53" fmla="*/ 268605 w 353518"/>
                  <a:gd name="connsiteY53" fmla="*/ 350330 h 400065"/>
                  <a:gd name="connsiteX54" fmla="*/ 223933 w 353518"/>
                  <a:gd name="connsiteY54" fmla="*/ 304895 h 400065"/>
                  <a:gd name="connsiteX55" fmla="*/ 228124 w 353518"/>
                  <a:gd name="connsiteY55" fmla="*/ 300800 h 400065"/>
                  <a:gd name="connsiteX56" fmla="*/ 228314 w 353518"/>
                  <a:gd name="connsiteY56" fmla="*/ 300800 h 400065"/>
                  <a:gd name="connsiteX57" fmla="*/ 228314 w 353518"/>
                  <a:gd name="connsiteY57" fmla="*/ 300609 h 400065"/>
                  <a:gd name="connsiteX58" fmla="*/ 237554 w 353518"/>
                  <a:gd name="connsiteY58" fmla="*/ 291465 h 400065"/>
                  <a:gd name="connsiteX59" fmla="*/ 268605 w 353518"/>
                  <a:gd name="connsiteY59" fmla="*/ 323183 h 400065"/>
                  <a:gd name="connsiteX60" fmla="*/ 332899 w 353518"/>
                  <a:gd name="connsiteY60" fmla="*/ 258128 h 400065"/>
                  <a:gd name="connsiteX61" fmla="*/ 332899 w 353518"/>
                  <a:gd name="connsiteY61" fmla="*/ 258128 h 400065"/>
                  <a:gd name="connsiteX62" fmla="*/ 345186 w 353518"/>
                  <a:gd name="connsiteY62" fmla="*/ 245745 h 400065"/>
                  <a:gd name="connsiteX63" fmla="*/ 331661 w 353518"/>
                  <a:gd name="connsiteY63" fmla="*/ 232315 h 400065"/>
                  <a:gd name="connsiteX64" fmla="*/ 319088 w 353518"/>
                  <a:gd name="connsiteY64" fmla="*/ 244983 h 400065"/>
                  <a:gd name="connsiteX65" fmla="*/ 186881 w 353518"/>
                  <a:gd name="connsiteY65" fmla="*/ 281750 h 400065"/>
                  <a:gd name="connsiteX66" fmla="*/ 267081 w 353518"/>
                  <a:gd name="connsiteY66" fmla="*/ 400050 h 400065"/>
                  <a:gd name="connsiteX67" fmla="*/ 343757 w 353518"/>
                  <a:gd name="connsiteY67" fmla="*/ 274320 h 40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3518" h="400065">
                    <a:moveTo>
                      <a:pt x="66580" y="223361"/>
                    </a:moveTo>
                    <a:cubicBezTo>
                      <a:pt x="54673" y="223171"/>
                      <a:pt x="54673" y="205359"/>
                      <a:pt x="66580" y="205169"/>
                    </a:cubicBezTo>
                    <a:cubicBezTo>
                      <a:pt x="78486" y="205359"/>
                      <a:pt x="78486" y="223171"/>
                      <a:pt x="66580" y="223361"/>
                    </a:cubicBezTo>
                    <a:close/>
                    <a:moveTo>
                      <a:pt x="66580" y="128969"/>
                    </a:moveTo>
                    <a:cubicBezTo>
                      <a:pt x="54673" y="129159"/>
                      <a:pt x="54673" y="146971"/>
                      <a:pt x="66580" y="147161"/>
                    </a:cubicBezTo>
                    <a:cubicBezTo>
                      <a:pt x="78486" y="146971"/>
                      <a:pt x="78486" y="129159"/>
                      <a:pt x="66580" y="128969"/>
                    </a:cubicBezTo>
                    <a:close/>
                    <a:moveTo>
                      <a:pt x="66580" y="52769"/>
                    </a:moveTo>
                    <a:cubicBezTo>
                      <a:pt x="54673" y="52959"/>
                      <a:pt x="54673" y="70771"/>
                      <a:pt x="66580" y="70961"/>
                    </a:cubicBezTo>
                    <a:cubicBezTo>
                      <a:pt x="78486" y="70771"/>
                      <a:pt x="78486" y="52959"/>
                      <a:pt x="66580" y="52769"/>
                    </a:cubicBezTo>
                    <a:close/>
                    <a:moveTo>
                      <a:pt x="66580" y="281369"/>
                    </a:moveTo>
                    <a:cubicBezTo>
                      <a:pt x="54673" y="281559"/>
                      <a:pt x="54673" y="299371"/>
                      <a:pt x="66580" y="299561"/>
                    </a:cubicBezTo>
                    <a:cubicBezTo>
                      <a:pt x="78486" y="299371"/>
                      <a:pt x="78486" y="281559"/>
                      <a:pt x="66580" y="281369"/>
                    </a:cubicBezTo>
                    <a:close/>
                    <a:moveTo>
                      <a:pt x="168878" y="352425"/>
                    </a:moveTo>
                    <a:lnTo>
                      <a:pt x="19050" y="352425"/>
                    </a:lnTo>
                    <a:cubicBezTo>
                      <a:pt x="8573" y="352425"/>
                      <a:pt x="0" y="343853"/>
                      <a:pt x="0" y="333375"/>
                    </a:cubicBezTo>
                    <a:lnTo>
                      <a:pt x="0" y="19050"/>
                    </a:lnTo>
                    <a:cubicBezTo>
                      <a:pt x="0" y="8573"/>
                      <a:pt x="8573" y="0"/>
                      <a:pt x="19050" y="0"/>
                    </a:cubicBezTo>
                    <a:lnTo>
                      <a:pt x="257175" y="0"/>
                    </a:lnTo>
                    <a:cubicBezTo>
                      <a:pt x="267653" y="0"/>
                      <a:pt x="276225" y="8573"/>
                      <a:pt x="276225" y="19050"/>
                    </a:cubicBezTo>
                    <a:lnTo>
                      <a:pt x="276225" y="208883"/>
                    </a:lnTo>
                    <a:cubicBezTo>
                      <a:pt x="260033" y="207169"/>
                      <a:pt x="242792" y="209931"/>
                      <a:pt x="228314" y="215741"/>
                    </a:cubicBezTo>
                    <a:lnTo>
                      <a:pt x="228314" y="205550"/>
                    </a:lnTo>
                    <a:lnTo>
                      <a:pt x="114014" y="205550"/>
                    </a:lnTo>
                    <a:lnTo>
                      <a:pt x="114014" y="224600"/>
                    </a:lnTo>
                    <a:lnTo>
                      <a:pt x="210884" y="224600"/>
                    </a:lnTo>
                    <a:cubicBezTo>
                      <a:pt x="190024" y="237744"/>
                      <a:pt x="174117" y="257937"/>
                      <a:pt x="166497" y="281750"/>
                    </a:cubicBezTo>
                    <a:lnTo>
                      <a:pt x="114014" y="281750"/>
                    </a:lnTo>
                    <a:lnTo>
                      <a:pt x="114014" y="300800"/>
                    </a:lnTo>
                    <a:lnTo>
                      <a:pt x="162401" y="300800"/>
                    </a:lnTo>
                    <a:cubicBezTo>
                      <a:pt x="160020" y="318040"/>
                      <a:pt x="162592" y="336804"/>
                      <a:pt x="168878" y="352425"/>
                    </a:cubicBezTo>
                    <a:close/>
                    <a:moveTo>
                      <a:pt x="114014" y="72200"/>
                    </a:moveTo>
                    <a:lnTo>
                      <a:pt x="228314" y="72200"/>
                    </a:lnTo>
                    <a:lnTo>
                      <a:pt x="228314" y="53150"/>
                    </a:lnTo>
                    <a:lnTo>
                      <a:pt x="114014" y="53150"/>
                    </a:lnTo>
                    <a:lnTo>
                      <a:pt x="114014" y="72200"/>
                    </a:lnTo>
                    <a:close/>
                    <a:moveTo>
                      <a:pt x="114014" y="148400"/>
                    </a:moveTo>
                    <a:lnTo>
                      <a:pt x="228314" y="148400"/>
                    </a:lnTo>
                    <a:lnTo>
                      <a:pt x="228314" y="129350"/>
                    </a:lnTo>
                    <a:lnTo>
                      <a:pt x="114014" y="129350"/>
                    </a:lnTo>
                    <a:lnTo>
                      <a:pt x="114014" y="148400"/>
                    </a:lnTo>
                    <a:close/>
                    <a:moveTo>
                      <a:pt x="66580" y="262319"/>
                    </a:moveTo>
                    <a:cubicBezTo>
                      <a:pt x="29432" y="263271"/>
                      <a:pt x="29337" y="317659"/>
                      <a:pt x="66580" y="318611"/>
                    </a:cubicBezTo>
                    <a:cubicBezTo>
                      <a:pt x="103632" y="317659"/>
                      <a:pt x="103537" y="263366"/>
                      <a:pt x="66580" y="262319"/>
                    </a:cubicBezTo>
                    <a:close/>
                    <a:moveTo>
                      <a:pt x="66580" y="186119"/>
                    </a:moveTo>
                    <a:cubicBezTo>
                      <a:pt x="29432" y="187071"/>
                      <a:pt x="29337" y="241459"/>
                      <a:pt x="66580" y="242411"/>
                    </a:cubicBezTo>
                    <a:cubicBezTo>
                      <a:pt x="103632" y="241459"/>
                      <a:pt x="103537" y="187166"/>
                      <a:pt x="66580" y="186119"/>
                    </a:cubicBezTo>
                    <a:close/>
                    <a:moveTo>
                      <a:pt x="66580" y="109919"/>
                    </a:moveTo>
                    <a:cubicBezTo>
                      <a:pt x="29432" y="110871"/>
                      <a:pt x="29337" y="165259"/>
                      <a:pt x="66580" y="166211"/>
                    </a:cubicBezTo>
                    <a:cubicBezTo>
                      <a:pt x="103632" y="165259"/>
                      <a:pt x="103537" y="110966"/>
                      <a:pt x="66580" y="109919"/>
                    </a:cubicBezTo>
                    <a:close/>
                    <a:moveTo>
                      <a:pt x="66580" y="33719"/>
                    </a:moveTo>
                    <a:cubicBezTo>
                      <a:pt x="29432" y="34671"/>
                      <a:pt x="29337" y="89059"/>
                      <a:pt x="66580" y="90011"/>
                    </a:cubicBezTo>
                    <a:cubicBezTo>
                      <a:pt x="103632" y="89059"/>
                      <a:pt x="103537" y="34766"/>
                      <a:pt x="66580" y="33719"/>
                    </a:cubicBezTo>
                    <a:close/>
                    <a:moveTo>
                      <a:pt x="343662" y="274320"/>
                    </a:moveTo>
                    <a:cubicBezTo>
                      <a:pt x="339376" y="278606"/>
                      <a:pt x="270701" y="348234"/>
                      <a:pt x="268605" y="350330"/>
                    </a:cubicBezTo>
                    <a:lnTo>
                      <a:pt x="223933" y="304895"/>
                    </a:lnTo>
                    <a:lnTo>
                      <a:pt x="228124" y="300800"/>
                    </a:lnTo>
                    <a:lnTo>
                      <a:pt x="228314" y="300800"/>
                    </a:lnTo>
                    <a:lnTo>
                      <a:pt x="228314" y="300609"/>
                    </a:lnTo>
                    <a:lnTo>
                      <a:pt x="237554" y="291465"/>
                    </a:lnTo>
                    <a:lnTo>
                      <a:pt x="268605" y="323183"/>
                    </a:lnTo>
                    <a:cubicBezTo>
                      <a:pt x="270510" y="321278"/>
                      <a:pt x="328803" y="262319"/>
                      <a:pt x="332899" y="258128"/>
                    </a:cubicBezTo>
                    <a:cubicBezTo>
                      <a:pt x="332899" y="258128"/>
                      <a:pt x="332899" y="258128"/>
                      <a:pt x="332899" y="258128"/>
                    </a:cubicBezTo>
                    <a:lnTo>
                      <a:pt x="345186" y="245745"/>
                    </a:lnTo>
                    <a:lnTo>
                      <a:pt x="331661" y="232315"/>
                    </a:lnTo>
                    <a:lnTo>
                      <a:pt x="319088" y="244983"/>
                    </a:lnTo>
                    <a:cubicBezTo>
                      <a:pt x="275273" y="210026"/>
                      <a:pt x="205931" y="230410"/>
                      <a:pt x="186881" y="281750"/>
                    </a:cubicBezTo>
                    <a:cubicBezTo>
                      <a:pt x="163735" y="336233"/>
                      <a:pt x="206788" y="401098"/>
                      <a:pt x="267081" y="400050"/>
                    </a:cubicBezTo>
                    <a:cubicBezTo>
                      <a:pt x="330422" y="401288"/>
                      <a:pt x="373856" y="329756"/>
                      <a:pt x="343757" y="274320"/>
                    </a:cubicBezTo>
                    <a:close/>
                  </a:path>
                </a:pathLst>
              </a:custGeom>
              <a:solidFill>
                <a:schemeClr val="bg1">
                  <a:lumMod val="95000"/>
                </a:schemeClr>
              </a:solidFill>
              <a:ln w="9525" cap="flat">
                <a:noFill/>
                <a:prstDash val="solid"/>
                <a:miter/>
              </a:ln>
            </p:spPr>
            <p:txBody>
              <a:bodyPr rtlCol="0" anchor="ctr"/>
              <a:lstStyle/>
              <a:p>
                <a:pPr defTabSz="914126"/>
                <a:endParaRPr lang="en-IN" sz="1799">
                  <a:solidFill>
                    <a:prstClr val="black"/>
                  </a:solidFill>
                  <a:latin typeface="Calibri" panose="020F0502020204030204"/>
                </a:endParaRPr>
              </a:p>
            </p:txBody>
          </p:sp>
        </p:grpSp>
        <p:sp>
          <p:nvSpPr>
            <p:cNvPr id="13" name="TextBox 12">
              <a:extLst>
                <a:ext uri="{FF2B5EF4-FFF2-40B4-BE49-F238E27FC236}">
                  <a16:creationId xmlns:a16="http://schemas.microsoft.com/office/drawing/2014/main" id="{5A893DDA-F1A0-B264-F3F2-BB04617016DC}"/>
                </a:ext>
              </a:extLst>
            </p:cNvPr>
            <p:cNvSpPr txBox="1"/>
            <p:nvPr/>
          </p:nvSpPr>
          <p:spPr>
            <a:xfrm>
              <a:off x="2613021" y="1963258"/>
              <a:ext cx="9488491" cy="446276"/>
            </a:xfrm>
            <a:prstGeom prst="rect">
              <a:avLst/>
            </a:prstGeom>
            <a:noFill/>
            <a:ln>
              <a:noFill/>
            </a:ln>
          </p:spPr>
          <p:txBody>
            <a:bodyPr wrap="square" anchor="ctr">
              <a:spAutoFit/>
            </a:bodyPr>
            <a:lstStyle/>
            <a:p>
              <a:pPr defTabSz="914126"/>
              <a:r>
                <a:rPr lang="en-US" sz="1200" b="1" dirty="0">
                  <a:solidFill>
                    <a:srgbClr val="FF5F54"/>
                  </a:solidFill>
                  <a:latin typeface="Arial" panose="020B0604020202020204" pitchFamily="34" charset="0"/>
                  <a:cs typeface="Arial" panose="020B0604020202020204" pitchFamily="34" charset="0"/>
                </a:rPr>
                <a:t>Detailed Scope and Objectives: </a:t>
              </a:r>
              <a:r>
                <a:rPr lang="en-US" sz="1100" dirty="0">
                  <a:solidFill>
                    <a:prstClr val="black">
                      <a:lumMod val="75000"/>
                      <a:lumOff val="25000"/>
                    </a:prstClr>
                  </a:solidFill>
                  <a:latin typeface="Arial" panose="020B0604020202020204" pitchFamily="34" charset="0"/>
                  <a:cs typeface="Arial" panose="020B0604020202020204" pitchFamily="34" charset="0"/>
                </a:rPr>
                <a:t>It provides detailed descriptions of what is to be validated, the specific tasks to be performed, and the expected outcomes.</a:t>
              </a:r>
            </a:p>
          </p:txBody>
        </p:sp>
        <p:sp>
          <p:nvSpPr>
            <p:cNvPr id="14" name="TextBox 13">
              <a:extLst>
                <a:ext uri="{FF2B5EF4-FFF2-40B4-BE49-F238E27FC236}">
                  <a16:creationId xmlns:a16="http://schemas.microsoft.com/office/drawing/2014/main" id="{A3256512-88DA-D64F-7A17-F976B3A3B572}"/>
                </a:ext>
              </a:extLst>
            </p:cNvPr>
            <p:cNvSpPr txBox="1"/>
            <p:nvPr/>
          </p:nvSpPr>
          <p:spPr>
            <a:xfrm>
              <a:off x="2613021" y="2665785"/>
              <a:ext cx="9488491" cy="276999"/>
            </a:xfrm>
            <a:prstGeom prst="rect">
              <a:avLst/>
            </a:prstGeom>
            <a:noFill/>
            <a:ln>
              <a:noFill/>
            </a:ln>
          </p:spPr>
          <p:txBody>
            <a:bodyPr wrap="square" anchor="ctr">
              <a:spAutoFit/>
            </a:bodyPr>
            <a:lstStyle/>
            <a:p>
              <a:pPr defTabSz="914126"/>
              <a:r>
                <a:rPr lang="en-US" sz="1200" b="1" dirty="0">
                  <a:solidFill>
                    <a:srgbClr val="00C9B7"/>
                  </a:solidFill>
                  <a:latin typeface="Arial" panose="020B0604020202020204" pitchFamily="34" charset="0"/>
                  <a:cs typeface="Arial" panose="020B0604020202020204" pitchFamily="34" charset="0"/>
                </a:rPr>
                <a:t>Project-Specific Details: </a:t>
              </a:r>
              <a:r>
                <a:rPr lang="en-US" sz="1100" dirty="0">
                  <a:solidFill>
                    <a:prstClr val="black">
                      <a:lumMod val="75000"/>
                      <a:lumOff val="25000"/>
                    </a:prstClr>
                  </a:solidFill>
                  <a:latin typeface="Arial" panose="020B0604020202020204" pitchFamily="34" charset="0"/>
                  <a:cs typeface="Arial" panose="020B0604020202020204" pitchFamily="34" charset="0"/>
                </a:rPr>
                <a:t>It includes timelines, specific procedures, and responsibilities for the particular validation project.</a:t>
              </a:r>
            </a:p>
          </p:txBody>
        </p:sp>
        <p:sp>
          <p:nvSpPr>
            <p:cNvPr id="15" name="TextBox 14">
              <a:extLst>
                <a:ext uri="{FF2B5EF4-FFF2-40B4-BE49-F238E27FC236}">
                  <a16:creationId xmlns:a16="http://schemas.microsoft.com/office/drawing/2014/main" id="{FD060D71-8209-D6D9-5219-CBB558B6DDD6}"/>
                </a:ext>
              </a:extLst>
            </p:cNvPr>
            <p:cNvSpPr txBox="1"/>
            <p:nvPr/>
          </p:nvSpPr>
          <p:spPr>
            <a:xfrm>
              <a:off x="2613021" y="3199036"/>
              <a:ext cx="9488491" cy="446276"/>
            </a:xfrm>
            <a:prstGeom prst="rect">
              <a:avLst/>
            </a:prstGeom>
            <a:noFill/>
            <a:ln>
              <a:noFill/>
            </a:ln>
          </p:spPr>
          <p:txBody>
            <a:bodyPr wrap="square" anchor="ctr">
              <a:spAutoFit/>
            </a:bodyPr>
            <a:lstStyle/>
            <a:p>
              <a:pPr defTabSz="914126"/>
              <a:r>
                <a:rPr lang="en-US" sz="1200" b="1" dirty="0">
                  <a:solidFill>
                    <a:srgbClr val="FF5F54"/>
                  </a:solidFill>
                  <a:latin typeface="Arial" panose="020B0604020202020204" pitchFamily="34" charset="0"/>
                  <a:cs typeface="Arial" panose="020B0604020202020204" pitchFamily="34" charset="0"/>
                </a:rPr>
                <a:t>Risk Assessments and Requirements: </a:t>
              </a:r>
              <a:r>
                <a:rPr lang="en-US" sz="1100" dirty="0">
                  <a:solidFill>
                    <a:prstClr val="black">
                      <a:lumMod val="75000"/>
                      <a:lumOff val="25000"/>
                    </a:prstClr>
                  </a:solidFill>
                  <a:latin typeface="Arial" panose="020B0604020202020204" pitchFamily="34" charset="0"/>
                  <a:cs typeface="Arial" panose="020B0604020202020204" pitchFamily="34" charset="0"/>
                </a:rPr>
                <a:t>It details the risk assessments, quality parameters, and regulatory requirements specific to the system or project being validated.</a:t>
              </a:r>
            </a:p>
          </p:txBody>
        </p:sp>
        <p:grpSp>
          <p:nvGrpSpPr>
            <p:cNvPr id="90" name="Group 89">
              <a:extLst>
                <a:ext uri="{FF2B5EF4-FFF2-40B4-BE49-F238E27FC236}">
                  <a16:creationId xmlns:a16="http://schemas.microsoft.com/office/drawing/2014/main" id="{03FC6005-4D1F-2439-DFA2-8ABDF6212BBE}"/>
                </a:ext>
              </a:extLst>
            </p:cNvPr>
            <p:cNvGrpSpPr/>
            <p:nvPr/>
          </p:nvGrpSpPr>
          <p:grpSpPr>
            <a:xfrm>
              <a:off x="2250748" y="3264647"/>
              <a:ext cx="352341" cy="315055"/>
              <a:chOff x="2002399" y="3090911"/>
              <a:chExt cx="352341" cy="315055"/>
            </a:xfrm>
          </p:grpSpPr>
          <p:grpSp>
            <p:nvGrpSpPr>
              <p:cNvPr id="84" name="Group 83">
                <a:extLst>
                  <a:ext uri="{FF2B5EF4-FFF2-40B4-BE49-F238E27FC236}">
                    <a16:creationId xmlns:a16="http://schemas.microsoft.com/office/drawing/2014/main" id="{AABBC5A4-C04E-013D-BEBA-583E9A9D9080}"/>
                  </a:ext>
                </a:extLst>
              </p:cNvPr>
              <p:cNvGrpSpPr/>
              <p:nvPr/>
            </p:nvGrpSpPr>
            <p:grpSpPr>
              <a:xfrm>
                <a:off x="2002399" y="3090911"/>
                <a:ext cx="352341" cy="315055"/>
                <a:chOff x="2002399" y="3090911"/>
                <a:chExt cx="352341" cy="315055"/>
              </a:xfrm>
            </p:grpSpPr>
            <p:sp>
              <p:nvSpPr>
                <p:cNvPr id="67" name="Flowchart: Connector 66">
                  <a:extLst>
                    <a:ext uri="{FF2B5EF4-FFF2-40B4-BE49-F238E27FC236}">
                      <a16:creationId xmlns:a16="http://schemas.microsoft.com/office/drawing/2014/main" id="{55785514-B1DB-169C-2EA6-53848CDE3688}"/>
                    </a:ext>
                  </a:extLst>
                </p:cNvPr>
                <p:cNvSpPr/>
                <p:nvPr/>
              </p:nvSpPr>
              <p:spPr>
                <a:xfrm>
                  <a:off x="2002399" y="3090911"/>
                  <a:ext cx="315884" cy="315055"/>
                </a:xfrm>
                <a:prstGeom prst="flowChartConnector">
                  <a:avLst/>
                </a:prstGeom>
                <a:solidFill>
                  <a:srgbClr val="FF5F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68" name="Flowchart: Connector 67">
                  <a:extLst>
                    <a:ext uri="{FF2B5EF4-FFF2-40B4-BE49-F238E27FC236}">
                      <a16:creationId xmlns:a16="http://schemas.microsoft.com/office/drawing/2014/main" id="{917BCAC5-EA17-38A5-9B33-D45E77A6083A}"/>
                    </a:ext>
                  </a:extLst>
                </p:cNvPr>
                <p:cNvSpPr/>
                <p:nvPr/>
              </p:nvSpPr>
              <p:spPr>
                <a:xfrm>
                  <a:off x="2029811" y="3118250"/>
                  <a:ext cx="261061" cy="260376"/>
                </a:xfrm>
                <a:prstGeom prst="flowChartConnector">
                  <a:avLst/>
                </a:prstGeom>
                <a:solidFill>
                  <a:srgbClr val="FF5F54"/>
                </a:solidFill>
                <a:ln w="63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69" name="Flowchart: Extract 68">
                  <a:extLst>
                    <a:ext uri="{FF2B5EF4-FFF2-40B4-BE49-F238E27FC236}">
                      <a16:creationId xmlns:a16="http://schemas.microsoft.com/office/drawing/2014/main" id="{BE3689D7-EFE7-B2D4-55A2-7E9BAD33D2CC}"/>
                    </a:ext>
                  </a:extLst>
                </p:cNvPr>
                <p:cNvSpPr/>
                <p:nvPr/>
              </p:nvSpPr>
              <p:spPr>
                <a:xfrm rot="5400000">
                  <a:off x="2304374" y="3232445"/>
                  <a:ext cx="68745" cy="31987"/>
                </a:xfrm>
                <a:prstGeom prst="flowChartExtract">
                  <a:avLst/>
                </a:prstGeom>
                <a:solidFill>
                  <a:srgbClr val="FF5F54"/>
                </a:soli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grpSp>
          <p:sp>
            <p:nvSpPr>
              <p:cNvPr id="85" name="Freeform: Shape 84">
                <a:extLst>
                  <a:ext uri="{FF2B5EF4-FFF2-40B4-BE49-F238E27FC236}">
                    <a16:creationId xmlns:a16="http://schemas.microsoft.com/office/drawing/2014/main" id="{9DF772E3-5B0D-5A63-73F1-B0E119B482A7}"/>
                  </a:ext>
                </a:extLst>
              </p:cNvPr>
              <p:cNvSpPr/>
              <p:nvPr/>
            </p:nvSpPr>
            <p:spPr>
              <a:xfrm>
                <a:off x="2082239" y="3169582"/>
                <a:ext cx="156205" cy="157713"/>
              </a:xfrm>
              <a:custGeom>
                <a:avLst/>
                <a:gdLst>
                  <a:gd name="connsiteX0" fmla="*/ 91696 w 445672"/>
                  <a:gd name="connsiteY0" fmla="*/ 385356 h 449973"/>
                  <a:gd name="connsiteX1" fmla="*/ 85146 w 445672"/>
                  <a:gd name="connsiteY1" fmla="*/ 391906 h 449973"/>
                  <a:gd name="connsiteX2" fmla="*/ 91696 w 445672"/>
                  <a:gd name="connsiteY2" fmla="*/ 398455 h 449973"/>
                  <a:gd name="connsiteX3" fmla="*/ 185982 w 445672"/>
                  <a:gd name="connsiteY3" fmla="*/ 398455 h 449973"/>
                  <a:gd name="connsiteX4" fmla="*/ 192532 w 445672"/>
                  <a:gd name="connsiteY4" fmla="*/ 391906 h 449973"/>
                  <a:gd name="connsiteX5" fmla="*/ 185982 w 445672"/>
                  <a:gd name="connsiteY5" fmla="*/ 385356 h 449973"/>
                  <a:gd name="connsiteX6" fmla="*/ 39103 w 445672"/>
                  <a:gd name="connsiteY6" fmla="*/ 360770 h 449973"/>
                  <a:gd name="connsiteX7" fmla="*/ 21702 w 445672"/>
                  <a:gd name="connsiteY7" fmla="*/ 378171 h 449973"/>
                  <a:gd name="connsiteX8" fmla="*/ 15152 w 445672"/>
                  <a:gd name="connsiteY8" fmla="*/ 371621 h 449973"/>
                  <a:gd name="connsiteX9" fmla="*/ 6550 w 445672"/>
                  <a:gd name="connsiteY9" fmla="*/ 371621 h 449973"/>
                  <a:gd name="connsiteX10" fmla="*/ 6550 w 445672"/>
                  <a:gd name="connsiteY10" fmla="*/ 380224 h 449973"/>
                  <a:gd name="connsiteX11" fmla="*/ 17401 w 445672"/>
                  <a:gd name="connsiteY11" fmla="*/ 391075 h 449973"/>
                  <a:gd name="connsiteX12" fmla="*/ 25954 w 445672"/>
                  <a:gd name="connsiteY12" fmla="*/ 391075 h 449973"/>
                  <a:gd name="connsiteX13" fmla="*/ 47656 w 445672"/>
                  <a:gd name="connsiteY13" fmla="*/ 369373 h 449973"/>
                  <a:gd name="connsiteX14" fmla="*/ 47656 w 445672"/>
                  <a:gd name="connsiteY14" fmla="*/ 369324 h 449973"/>
                  <a:gd name="connsiteX15" fmla="*/ 47656 w 445672"/>
                  <a:gd name="connsiteY15" fmla="*/ 360770 h 449973"/>
                  <a:gd name="connsiteX16" fmla="*/ 39103 w 445672"/>
                  <a:gd name="connsiteY16" fmla="*/ 360770 h 449973"/>
                  <a:gd name="connsiteX17" fmla="*/ 404761 w 445672"/>
                  <a:gd name="connsiteY17" fmla="*/ 350213 h 449973"/>
                  <a:gd name="connsiteX18" fmla="*/ 441273 w 445672"/>
                  <a:gd name="connsiteY18" fmla="*/ 386725 h 449973"/>
                  <a:gd name="connsiteX19" fmla="*/ 441322 w 445672"/>
                  <a:gd name="connsiteY19" fmla="*/ 386676 h 449973"/>
                  <a:gd name="connsiteX20" fmla="*/ 445672 w 445672"/>
                  <a:gd name="connsiteY20" fmla="*/ 397283 h 449973"/>
                  <a:gd name="connsiteX21" fmla="*/ 441322 w 445672"/>
                  <a:gd name="connsiteY21" fmla="*/ 407889 h 449973"/>
                  <a:gd name="connsiteX22" fmla="*/ 430716 w 445672"/>
                  <a:gd name="connsiteY22" fmla="*/ 412288 h 449973"/>
                  <a:gd name="connsiteX23" fmla="*/ 420109 w 445672"/>
                  <a:gd name="connsiteY23" fmla="*/ 407889 h 449973"/>
                  <a:gd name="connsiteX24" fmla="*/ 383597 w 445672"/>
                  <a:gd name="connsiteY24" fmla="*/ 371377 h 449973"/>
                  <a:gd name="connsiteX25" fmla="*/ 384526 w 445672"/>
                  <a:gd name="connsiteY25" fmla="*/ 370449 h 449973"/>
                  <a:gd name="connsiteX26" fmla="*/ 403833 w 445672"/>
                  <a:gd name="connsiteY26" fmla="*/ 351142 h 449973"/>
                  <a:gd name="connsiteX27" fmla="*/ 0 w 445672"/>
                  <a:gd name="connsiteY27" fmla="*/ 348795 h 449973"/>
                  <a:gd name="connsiteX28" fmla="*/ 54255 w 445672"/>
                  <a:gd name="connsiteY28" fmla="*/ 348795 h 449973"/>
                  <a:gd name="connsiteX29" fmla="*/ 54255 w 445672"/>
                  <a:gd name="connsiteY29" fmla="*/ 403001 h 449973"/>
                  <a:gd name="connsiteX30" fmla="*/ 0 w 445672"/>
                  <a:gd name="connsiteY30" fmla="*/ 403001 h 449973"/>
                  <a:gd name="connsiteX31" fmla="*/ 376608 w 445672"/>
                  <a:gd name="connsiteY31" fmla="*/ 333203 h 449973"/>
                  <a:gd name="connsiteX32" fmla="*/ 389952 w 445672"/>
                  <a:gd name="connsiteY32" fmla="*/ 346547 h 449973"/>
                  <a:gd name="connsiteX33" fmla="*/ 379883 w 445672"/>
                  <a:gd name="connsiteY33" fmla="*/ 356616 h 449973"/>
                  <a:gd name="connsiteX34" fmla="*/ 366539 w 445672"/>
                  <a:gd name="connsiteY34" fmla="*/ 343272 h 449973"/>
                  <a:gd name="connsiteX35" fmla="*/ 370889 w 445672"/>
                  <a:gd name="connsiteY35" fmla="*/ 338922 h 449973"/>
                  <a:gd name="connsiteX36" fmla="*/ 372209 w 445672"/>
                  <a:gd name="connsiteY36" fmla="*/ 337602 h 449973"/>
                  <a:gd name="connsiteX37" fmla="*/ 295372 w 445672"/>
                  <a:gd name="connsiteY37" fmla="*/ 274794 h 449973"/>
                  <a:gd name="connsiteX38" fmla="*/ 295470 w 445672"/>
                  <a:gd name="connsiteY38" fmla="*/ 274794 h 449973"/>
                  <a:gd name="connsiteX39" fmla="*/ 295812 w 445672"/>
                  <a:gd name="connsiteY39" fmla="*/ 274794 h 449973"/>
                  <a:gd name="connsiteX40" fmla="*/ 304464 w 445672"/>
                  <a:gd name="connsiteY40" fmla="*/ 278753 h 449973"/>
                  <a:gd name="connsiteX41" fmla="*/ 308129 w 445672"/>
                  <a:gd name="connsiteY41" fmla="*/ 288040 h 449973"/>
                  <a:gd name="connsiteX42" fmla="*/ 308129 w 445672"/>
                  <a:gd name="connsiteY42" fmla="*/ 288138 h 449973"/>
                  <a:gd name="connsiteX43" fmla="*/ 308129 w 445672"/>
                  <a:gd name="connsiteY43" fmla="*/ 288480 h 449973"/>
                  <a:gd name="connsiteX44" fmla="*/ 304170 w 445672"/>
                  <a:gd name="connsiteY44" fmla="*/ 297132 h 449973"/>
                  <a:gd name="connsiteX45" fmla="*/ 294883 w 445672"/>
                  <a:gd name="connsiteY45" fmla="*/ 300797 h 449973"/>
                  <a:gd name="connsiteX46" fmla="*/ 294786 w 445672"/>
                  <a:gd name="connsiteY46" fmla="*/ 300797 h 449973"/>
                  <a:gd name="connsiteX47" fmla="*/ 294444 w 445672"/>
                  <a:gd name="connsiteY47" fmla="*/ 300797 h 449973"/>
                  <a:gd name="connsiteX48" fmla="*/ 285792 w 445672"/>
                  <a:gd name="connsiteY48" fmla="*/ 296838 h 449973"/>
                  <a:gd name="connsiteX49" fmla="*/ 282126 w 445672"/>
                  <a:gd name="connsiteY49" fmla="*/ 287551 h 449973"/>
                  <a:gd name="connsiteX50" fmla="*/ 282126 w 445672"/>
                  <a:gd name="connsiteY50" fmla="*/ 287454 h 449973"/>
                  <a:gd name="connsiteX51" fmla="*/ 282126 w 445672"/>
                  <a:gd name="connsiteY51" fmla="*/ 287112 h 449973"/>
                  <a:gd name="connsiteX52" fmla="*/ 286085 w 445672"/>
                  <a:gd name="connsiteY52" fmla="*/ 278460 h 449973"/>
                  <a:gd name="connsiteX53" fmla="*/ 295372 w 445672"/>
                  <a:gd name="connsiteY53" fmla="*/ 274794 h 449973"/>
                  <a:gd name="connsiteX54" fmla="*/ 295470 w 445672"/>
                  <a:gd name="connsiteY54" fmla="*/ 261792 h 449973"/>
                  <a:gd name="connsiteX55" fmla="*/ 277043 w 445672"/>
                  <a:gd name="connsiteY55" fmla="*/ 269075 h 449973"/>
                  <a:gd name="connsiteX56" fmla="*/ 269124 w 445672"/>
                  <a:gd name="connsiteY56" fmla="*/ 286720 h 449973"/>
                  <a:gd name="connsiteX57" fmla="*/ 269124 w 445672"/>
                  <a:gd name="connsiteY57" fmla="*/ 287502 h 449973"/>
                  <a:gd name="connsiteX58" fmla="*/ 276407 w 445672"/>
                  <a:gd name="connsiteY58" fmla="*/ 305929 h 449973"/>
                  <a:gd name="connsiteX59" fmla="*/ 294052 w 445672"/>
                  <a:gd name="connsiteY59" fmla="*/ 313847 h 449973"/>
                  <a:gd name="connsiteX60" fmla="*/ 294834 w 445672"/>
                  <a:gd name="connsiteY60" fmla="*/ 313847 h 449973"/>
                  <a:gd name="connsiteX61" fmla="*/ 313262 w 445672"/>
                  <a:gd name="connsiteY61" fmla="*/ 306564 h 449973"/>
                  <a:gd name="connsiteX62" fmla="*/ 321180 w 445672"/>
                  <a:gd name="connsiteY62" fmla="*/ 288919 h 449973"/>
                  <a:gd name="connsiteX63" fmla="*/ 321180 w 445672"/>
                  <a:gd name="connsiteY63" fmla="*/ 288137 h 449973"/>
                  <a:gd name="connsiteX64" fmla="*/ 313897 w 445672"/>
                  <a:gd name="connsiteY64" fmla="*/ 269710 h 449973"/>
                  <a:gd name="connsiteX65" fmla="*/ 296252 w 445672"/>
                  <a:gd name="connsiteY65" fmla="*/ 261792 h 449973"/>
                  <a:gd name="connsiteX66" fmla="*/ 295470 w 445672"/>
                  <a:gd name="connsiteY66" fmla="*/ 261792 h 449973"/>
                  <a:gd name="connsiteX67" fmla="*/ 39103 w 445672"/>
                  <a:gd name="connsiteY67" fmla="*/ 246200 h 449973"/>
                  <a:gd name="connsiteX68" fmla="*/ 21702 w 445672"/>
                  <a:gd name="connsiteY68" fmla="*/ 263601 h 449973"/>
                  <a:gd name="connsiteX69" fmla="*/ 15152 w 445672"/>
                  <a:gd name="connsiteY69" fmla="*/ 257051 h 449973"/>
                  <a:gd name="connsiteX70" fmla="*/ 6550 w 445672"/>
                  <a:gd name="connsiteY70" fmla="*/ 257051 h 449973"/>
                  <a:gd name="connsiteX71" fmla="*/ 6550 w 445672"/>
                  <a:gd name="connsiteY71" fmla="*/ 265605 h 449973"/>
                  <a:gd name="connsiteX72" fmla="*/ 17401 w 445672"/>
                  <a:gd name="connsiteY72" fmla="*/ 276456 h 449973"/>
                  <a:gd name="connsiteX73" fmla="*/ 25954 w 445672"/>
                  <a:gd name="connsiteY73" fmla="*/ 276456 h 449973"/>
                  <a:gd name="connsiteX74" fmla="*/ 47656 w 445672"/>
                  <a:gd name="connsiteY74" fmla="*/ 254754 h 449973"/>
                  <a:gd name="connsiteX75" fmla="*/ 47656 w 445672"/>
                  <a:gd name="connsiteY75" fmla="*/ 246200 h 449973"/>
                  <a:gd name="connsiteX76" fmla="*/ 39103 w 445672"/>
                  <a:gd name="connsiteY76" fmla="*/ 246200 h 449973"/>
                  <a:gd name="connsiteX77" fmla="*/ 0 w 445672"/>
                  <a:gd name="connsiteY77" fmla="*/ 234176 h 449973"/>
                  <a:gd name="connsiteX78" fmla="*/ 54255 w 445672"/>
                  <a:gd name="connsiteY78" fmla="*/ 234176 h 449973"/>
                  <a:gd name="connsiteX79" fmla="*/ 54255 w 445672"/>
                  <a:gd name="connsiteY79" fmla="*/ 288382 h 449973"/>
                  <a:gd name="connsiteX80" fmla="*/ 0 w 445672"/>
                  <a:gd name="connsiteY80" fmla="*/ 288382 h 449973"/>
                  <a:gd name="connsiteX81" fmla="*/ 322597 w 445672"/>
                  <a:gd name="connsiteY81" fmla="*/ 198250 h 449973"/>
                  <a:gd name="connsiteX82" fmla="*/ 350214 w 445672"/>
                  <a:gd name="connsiteY82" fmla="*/ 219903 h 449973"/>
                  <a:gd name="connsiteX83" fmla="*/ 350214 w 445672"/>
                  <a:gd name="connsiteY83" fmla="*/ 219952 h 449973"/>
                  <a:gd name="connsiteX84" fmla="*/ 364290 w 445672"/>
                  <a:gd name="connsiteY84" fmla="*/ 259885 h 449973"/>
                  <a:gd name="connsiteX85" fmla="*/ 364290 w 445672"/>
                  <a:gd name="connsiteY85" fmla="*/ 260276 h 449973"/>
                  <a:gd name="connsiteX86" fmla="*/ 364290 w 445672"/>
                  <a:gd name="connsiteY86" fmla="*/ 260374 h 449973"/>
                  <a:gd name="connsiteX87" fmla="*/ 345032 w 445672"/>
                  <a:gd name="connsiteY87" fmla="*/ 309692 h 449973"/>
                  <a:gd name="connsiteX88" fmla="*/ 297083 w 445672"/>
                  <a:gd name="connsiteY88" fmla="*/ 330906 h 449973"/>
                  <a:gd name="connsiteX89" fmla="*/ 296692 w 445672"/>
                  <a:gd name="connsiteY89" fmla="*/ 330906 h 449973"/>
                  <a:gd name="connsiteX90" fmla="*/ 296545 w 445672"/>
                  <a:gd name="connsiteY90" fmla="*/ 330906 h 449973"/>
                  <a:gd name="connsiteX91" fmla="*/ 247227 w 445672"/>
                  <a:gd name="connsiteY91" fmla="*/ 311648 h 449973"/>
                  <a:gd name="connsiteX92" fmla="*/ 226014 w 445672"/>
                  <a:gd name="connsiteY92" fmla="*/ 263649 h 449973"/>
                  <a:gd name="connsiteX93" fmla="*/ 226014 w 445672"/>
                  <a:gd name="connsiteY93" fmla="*/ 263258 h 449973"/>
                  <a:gd name="connsiteX94" fmla="*/ 226014 w 445672"/>
                  <a:gd name="connsiteY94" fmla="*/ 263111 h 449973"/>
                  <a:gd name="connsiteX95" fmla="*/ 238918 w 445672"/>
                  <a:gd name="connsiteY95" fmla="*/ 221516 h 449973"/>
                  <a:gd name="connsiteX96" fmla="*/ 266680 w 445672"/>
                  <a:gd name="connsiteY96" fmla="*/ 198739 h 449973"/>
                  <a:gd name="connsiteX97" fmla="*/ 271177 w 445672"/>
                  <a:gd name="connsiteY97" fmla="*/ 242876 h 449973"/>
                  <a:gd name="connsiteX98" fmla="*/ 276701 w 445672"/>
                  <a:gd name="connsiteY98" fmla="*/ 254069 h 449973"/>
                  <a:gd name="connsiteX99" fmla="*/ 288285 w 445672"/>
                  <a:gd name="connsiteY99" fmla="*/ 258468 h 449973"/>
                  <a:gd name="connsiteX100" fmla="*/ 302802 w 445672"/>
                  <a:gd name="connsiteY100" fmla="*/ 258272 h 449973"/>
                  <a:gd name="connsiteX101" fmla="*/ 314288 w 445672"/>
                  <a:gd name="connsiteY101" fmla="*/ 253482 h 449973"/>
                  <a:gd name="connsiteX102" fmla="*/ 319469 w 445672"/>
                  <a:gd name="connsiteY102" fmla="*/ 242192 h 449973"/>
                  <a:gd name="connsiteX103" fmla="*/ 324504 w 445672"/>
                  <a:gd name="connsiteY103" fmla="*/ 171319 h 449973"/>
                  <a:gd name="connsiteX104" fmla="*/ 345277 w 445672"/>
                  <a:gd name="connsiteY104" fmla="*/ 180948 h 449973"/>
                  <a:gd name="connsiteX105" fmla="*/ 346010 w 445672"/>
                  <a:gd name="connsiteY105" fmla="*/ 181388 h 449973"/>
                  <a:gd name="connsiteX106" fmla="*/ 369178 w 445672"/>
                  <a:gd name="connsiteY106" fmla="*/ 202063 h 449973"/>
                  <a:gd name="connsiteX107" fmla="*/ 369130 w 445672"/>
                  <a:gd name="connsiteY107" fmla="*/ 202161 h 449973"/>
                  <a:gd name="connsiteX108" fmla="*/ 390147 w 445672"/>
                  <a:gd name="connsiteY108" fmla="*/ 259935 h 449973"/>
                  <a:gd name="connsiteX109" fmla="*/ 364095 w 445672"/>
                  <a:gd name="connsiteY109" fmla="*/ 327241 h 449973"/>
                  <a:gd name="connsiteX110" fmla="*/ 360380 w 445672"/>
                  <a:gd name="connsiteY110" fmla="*/ 330955 h 449973"/>
                  <a:gd name="connsiteX111" fmla="*/ 345961 w 445672"/>
                  <a:gd name="connsiteY111" fmla="*/ 342197 h 449973"/>
                  <a:gd name="connsiteX112" fmla="*/ 345179 w 445672"/>
                  <a:gd name="connsiteY112" fmla="*/ 342686 h 449973"/>
                  <a:gd name="connsiteX113" fmla="*/ 296985 w 445672"/>
                  <a:gd name="connsiteY113" fmla="*/ 356910 h 449973"/>
                  <a:gd name="connsiteX114" fmla="*/ 270689 w 445672"/>
                  <a:gd name="connsiteY114" fmla="*/ 353781 h 449973"/>
                  <a:gd name="connsiteX115" fmla="*/ 269564 w 445672"/>
                  <a:gd name="connsiteY115" fmla="*/ 353488 h 449973"/>
                  <a:gd name="connsiteX116" fmla="*/ 229191 w 445672"/>
                  <a:gd name="connsiteY116" fmla="*/ 330418 h 449973"/>
                  <a:gd name="connsiteX117" fmla="*/ 199962 w 445672"/>
                  <a:gd name="connsiteY117" fmla="*/ 263748 h 449973"/>
                  <a:gd name="connsiteX118" fmla="*/ 201135 w 445672"/>
                  <a:gd name="connsiteY118" fmla="*/ 246836 h 449973"/>
                  <a:gd name="connsiteX119" fmla="*/ 201281 w 445672"/>
                  <a:gd name="connsiteY119" fmla="*/ 245858 h 449973"/>
                  <a:gd name="connsiteX120" fmla="*/ 219220 w 445672"/>
                  <a:gd name="connsiteY120" fmla="*/ 204410 h 449973"/>
                  <a:gd name="connsiteX121" fmla="*/ 263846 w 445672"/>
                  <a:gd name="connsiteY121" fmla="*/ 171906 h 449973"/>
                  <a:gd name="connsiteX122" fmla="*/ 265214 w 445672"/>
                  <a:gd name="connsiteY122" fmla="*/ 185152 h 449973"/>
                  <a:gd name="connsiteX123" fmla="*/ 228262 w 445672"/>
                  <a:gd name="connsiteY123" fmla="*/ 213941 h 449973"/>
                  <a:gd name="connsiteX124" fmla="*/ 212963 w 445672"/>
                  <a:gd name="connsiteY124" fmla="*/ 263308 h 449973"/>
                  <a:gd name="connsiteX125" fmla="*/ 212963 w 445672"/>
                  <a:gd name="connsiteY125" fmla="*/ 264041 h 449973"/>
                  <a:gd name="connsiteX126" fmla="*/ 238185 w 445672"/>
                  <a:gd name="connsiteY126" fmla="*/ 321033 h 449973"/>
                  <a:gd name="connsiteX127" fmla="*/ 296643 w 445672"/>
                  <a:gd name="connsiteY127" fmla="*/ 343957 h 449973"/>
                  <a:gd name="connsiteX128" fmla="*/ 297376 w 445672"/>
                  <a:gd name="connsiteY128" fmla="*/ 343957 h 449973"/>
                  <a:gd name="connsiteX129" fmla="*/ 354368 w 445672"/>
                  <a:gd name="connsiteY129" fmla="*/ 318736 h 449973"/>
                  <a:gd name="connsiteX130" fmla="*/ 377243 w 445672"/>
                  <a:gd name="connsiteY130" fmla="*/ 260277 h 449973"/>
                  <a:gd name="connsiteX131" fmla="*/ 377243 w 445672"/>
                  <a:gd name="connsiteY131" fmla="*/ 259544 h 449973"/>
                  <a:gd name="connsiteX132" fmla="*/ 360527 w 445672"/>
                  <a:gd name="connsiteY132" fmla="*/ 212035 h 449973"/>
                  <a:gd name="connsiteX133" fmla="*/ 323526 w 445672"/>
                  <a:gd name="connsiteY133" fmla="*/ 184663 h 449973"/>
                  <a:gd name="connsiteX134" fmla="*/ 91696 w 445672"/>
                  <a:gd name="connsiteY134" fmla="*/ 156166 h 449973"/>
                  <a:gd name="connsiteX135" fmla="*/ 85146 w 445672"/>
                  <a:gd name="connsiteY135" fmla="*/ 162716 h 449973"/>
                  <a:gd name="connsiteX136" fmla="*/ 91696 w 445672"/>
                  <a:gd name="connsiteY136" fmla="*/ 169265 h 449973"/>
                  <a:gd name="connsiteX137" fmla="*/ 185982 w 445672"/>
                  <a:gd name="connsiteY137" fmla="*/ 169265 h 449973"/>
                  <a:gd name="connsiteX138" fmla="*/ 192532 w 445672"/>
                  <a:gd name="connsiteY138" fmla="*/ 162716 h 449973"/>
                  <a:gd name="connsiteX139" fmla="*/ 185982 w 445672"/>
                  <a:gd name="connsiteY139" fmla="*/ 156166 h 449973"/>
                  <a:gd name="connsiteX140" fmla="*/ 293564 w 445672"/>
                  <a:gd name="connsiteY140" fmla="*/ 135002 h 449973"/>
                  <a:gd name="connsiteX141" fmla="*/ 295226 w 445672"/>
                  <a:gd name="connsiteY141" fmla="*/ 135051 h 449973"/>
                  <a:gd name="connsiteX142" fmla="*/ 307543 w 445672"/>
                  <a:gd name="connsiteY142" fmla="*/ 140476 h 449973"/>
                  <a:gd name="connsiteX143" fmla="*/ 312724 w 445672"/>
                  <a:gd name="connsiteY143" fmla="*/ 151621 h 449973"/>
                  <a:gd name="connsiteX144" fmla="*/ 312675 w 445672"/>
                  <a:gd name="connsiteY144" fmla="*/ 152940 h 449973"/>
                  <a:gd name="connsiteX145" fmla="*/ 311991 w 445672"/>
                  <a:gd name="connsiteY145" fmla="*/ 162325 h 449973"/>
                  <a:gd name="connsiteX146" fmla="*/ 311991 w 445672"/>
                  <a:gd name="connsiteY146" fmla="*/ 162569 h 449973"/>
                  <a:gd name="connsiteX147" fmla="*/ 306370 w 445672"/>
                  <a:gd name="connsiteY147" fmla="*/ 241312 h 449973"/>
                  <a:gd name="connsiteX148" fmla="*/ 305050 w 445672"/>
                  <a:gd name="connsiteY148" fmla="*/ 244245 h 449973"/>
                  <a:gd name="connsiteX149" fmla="*/ 302557 w 445672"/>
                  <a:gd name="connsiteY149" fmla="*/ 245320 h 449973"/>
                  <a:gd name="connsiteX150" fmla="*/ 288040 w 445672"/>
                  <a:gd name="connsiteY150" fmla="*/ 245516 h 449973"/>
                  <a:gd name="connsiteX151" fmla="*/ 285450 w 445672"/>
                  <a:gd name="connsiteY151" fmla="*/ 244489 h 449973"/>
                  <a:gd name="connsiteX152" fmla="*/ 284081 w 445672"/>
                  <a:gd name="connsiteY152" fmla="*/ 241654 h 449973"/>
                  <a:gd name="connsiteX153" fmla="*/ 278754 w 445672"/>
                  <a:gd name="connsiteY153" fmla="*/ 189452 h 449973"/>
                  <a:gd name="connsiteX154" fmla="*/ 278754 w 445672"/>
                  <a:gd name="connsiteY154" fmla="*/ 189501 h 449973"/>
                  <a:gd name="connsiteX155" fmla="*/ 278656 w 445672"/>
                  <a:gd name="connsiteY155" fmla="*/ 188524 h 449973"/>
                  <a:gd name="connsiteX156" fmla="*/ 275088 w 445672"/>
                  <a:gd name="connsiteY156" fmla="*/ 153527 h 449973"/>
                  <a:gd name="connsiteX157" fmla="*/ 274990 w 445672"/>
                  <a:gd name="connsiteY157" fmla="*/ 152256 h 449973"/>
                  <a:gd name="connsiteX158" fmla="*/ 279829 w 445672"/>
                  <a:gd name="connsiteY158" fmla="*/ 140916 h 449973"/>
                  <a:gd name="connsiteX159" fmla="*/ 291951 w 445672"/>
                  <a:gd name="connsiteY159" fmla="*/ 135100 h 449973"/>
                  <a:gd name="connsiteX160" fmla="*/ 293564 w 445672"/>
                  <a:gd name="connsiteY160" fmla="*/ 135002 h 449973"/>
                  <a:gd name="connsiteX161" fmla="*/ 39103 w 445672"/>
                  <a:gd name="connsiteY161" fmla="*/ 131532 h 449973"/>
                  <a:gd name="connsiteX162" fmla="*/ 21702 w 445672"/>
                  <a:gd name="connsiteY162" fmla="*/ 148933 h 449973"/>
                  <a:gd name="connsiteX163" fmla="*/ 15152 w 445672"/>
                  <a:gd name="connsiteY163" fmla="*/ 142383 h 449973"/>
                  <a:gd name="connsiteX164" fmla="*/ 6550 w 445672"/>
                  <a:gd name="connsiteY164" fmla="*/ 142383 h 449973"/>
                  <a:gd name="connsiteX165" fmla="*/ 6550 w 445672"/>
                  <a:gd name="connsiteY165" fmla="*/ 150937 h 449973"/>
                  <a:gd name="connsiteX166" fmla="*/ 17401 w 445672"/>
                  <a:gd name="connsiteY166" fmla="*/ 161788 h 449973"/>
                  <a:gd name="connsiteX167" fmla="*/ 25954 w 445672"/>
                  <a:gd name="connsiteY167" fmla="*/ 161788 h 449973"/>
                  <a:gd name="connsiteX168" fmla="*/ 47656 w 445672"/>
                  <a:gd name="connsiteY168" fmla="*/ 140086 h 449973"/>
                  <a:gd name="connsiteX169" fmla="*/ 47656 w 445672"/>
                  <a:gd name="connsiteY169" fmla="*/ 131532 h 449973"/>
                  <a:gd name="connsiteX170" fmla="*/ 39103 w 445672"/>
                  <a:gd name="connsiteY170" fmla="*/ 131532 h 449973"/>
                  <a:gd name="connsiteX171" fmla="*/ 0 w 445672"/>
                  <a:gd name="connsiteY171" fmla="*/ 119557 h 449973"/>
                  <a:gd name="connsiteX172" fmla="*/ 54255 w 445672"/>
                  <a:gd name="connsiteY172" fmla="*/ 119557 h 449973"/>
                  <a:gd name="connsiteX173" fmla="*/ 54255 w 445672"/>
                  <a:gd name="connsiteY173" fmla="*/ 173763 h 449973"/>
                  <a:gd name="connsiteX174" fmla="*/ 0 w 445672"/>
                  <a:gd name="connsiteY174" fmla="*/ 173763 h 449973"/>
                  <a:gd name="connsiteX175" fmla="*/ 33677 w 445672"/>
                  <a:gd name="connsiteY175" fmla="*/ 26052 h 449973"/>
                  <a:gd name="connsiteX176" fmla="*/ 120192 w 445672"/>
                  <a:gd name="connsiteY176" fmla="*/ 26052 h 449973"/>
                  <a:gd name="connsiteX177" fmla="*/ 120192 w 445672"/>
                  <a:gd name="connsiteY177" fmla="*/ 64128 h 449973"/>
                  <a:gd name="connsiteX178" fmla="*/ 126741 w 445672"/>
                  <a:gd name="connsiteY178" fmla="*/ 70678 h 449973"/>
                  <a:gd name="connsiteX179" fmla="*/ 249377 w 445672"/>
                  <a:gd name="connsiteY179" fmla="*/ 70678 h 449973"/>
                  <a:gd name="connsiteX180" fmla="*/ 255927 w 445672"/>
                  <a:gd name="connsiteY180" fmla="*/ 64128 h 449973"/>
                  <a:gd name="connsiteX181" fmla="*/ 255927 w 445672"/>
                  <a:gd name="connsiteY181" fmla="*/ 26052 h 449973"/>
                  <a:gd name="connsiteX182" fmla="*/ 342539 w 445672"/>
                  <a:gd name="connsiteY182" fmla="*/ 26052 h 449973"/>
                  <a:gd name="connsiteX183" fmla="*/ 342539 w 445672"/>
                  <a:gd name="connsiteY183" fmla="*/ 164377 h 449973"/>
                  <a:gd name="connsiteX184" fmla="*/ 325432 w 445672"/>
                  <a:gd name="connsiteY184" fmla="*/ 157779 h 449973"/>
                  <a:gd name="connsiteX185" fmla="*/ 325725 w 445672"/>
                  <a:gd name="connsiteY185" fmla="*/ 153673 h 449973"/>
                  <a:gd name="connsiteX186" fmla="*/ 325774 w 445672"/>
                  <a:gd name="connsiteY186" fmla="*/ 151278 h 449973"/>
                  <a:gd name="connsiteX187" fmla="*/ 316585 w 445672"/>
                  <a:gd name="connsiteY187" fmla="*/ 130847 h 449973"/>
                  <a:gd name="connsiteX188" fmla="*/ 296202 w 445672"/>
                  <a:gd name="connsiteY188" fmla="*/ 121853 h 449973"/>
                  <a:gd name="connsiteX189" fmla="*/ 293465 w 445672"/>
                  <a:gd name="connsiteY189" fmla="*/ 121804 h 449973"/>
                  <a:gd name="connsiteX190" fmla="*/ 290679 w 445672"/>
                  <a:gd name="connsiteY190" fmla="*/ 121951 h 449973"/>
                  <a:gd name="connsiteX191" fmla="*/ 281832 w 445672"/>
                  <a:gd name="connsiteY191" fmla="*/ 124151 h 449973"/>
                  <a:gd name="connsiteX192" fmla="*/ 280268 w 445672"/>
                  <a:gd name="connsiteY192" fmla="*/ 123955 h 449973"/>
                  <a:gd name="connsiteX193" fmla="*/ 91696 w 445672"/>
                  <a:gd name="connsiteY193" fmla="*/ 123955 h 449973"/>
                  <a:gd name="connsiteX194" fmla="*/ 85146 w 445672"/>
                  <a:gd name="connsiteY194" fmla="*/ 130505 h 449973"/>
                  <a:gd name="connsiteX195" fmla="*/ 91696 w 445672"/>
                  <a:gd name="connsiteY195" fmla="*/ 137054 h 449973"/>
                  <a:gd name="connsiteX196" fmla="*/ 266289 w 445672"/>
                  <a:gd name="connsiteY196" fmla="*/ 137054 h 449973"/>
                  <a:gd name="connsiteX197" fmla="*/ 262037 w 445672"/>
                  <a:gd name="connsiteY197" fmla="*/ 152256 h 449973"/>
                  <a:gd name="connsiteX198" fmla="*/ 262183 w 445672"/>
                  <a:gd name="connsiteY198" fmla="*/ 154651 h 449973"/>
                  <a:gd name="connsiteX199" fmla="*/ 262574 w 445672"/>
                  <a:gd name="connsiteY199" fmla="*/ 158512 h 449973"/>
                  <a:gd name="connsiteX200" fmla="*/ 208906 w 445672"/>
                  <a:gd name="connsiteY200" fmla="*/ 196442 h 449973"/>
                  <a:gd name="connsiteX201" fmla="*/ 189501 w 445672"/>
                  <a:gd name="connsiteY201" fmla="*/ 238623 h 449973"/>
                  <a:gd name="connsiteX202" fmla="*/ 91744 w 445672"/>
                  <a:gd name="connsiteY202" fmla="*/ 238623 h 449973"/>
                  <a:gd name="connsiteX203" fmla="*/ 91744 w 445672"/>
                  <a:gd name="connsiteY203" fmla="*/ 251674 h 449973"/>
                  <a:gd name="connsiteX204" fmla="*/ 187497 w 445672"/>
                  <a:gd name="connsiteY204" fmla="*/ 251674 h 449973"/>
                  <a:gd name="connsiteX205" fmla="*/ 187057 w 445672"/>
                  <a:gd name="connsiteY205" fmla="*/ 263845 h 449973"/>
                  <a:gd name="connsiteX206" fmla="*/ 187399 w 445672"/>
                  <a:gd name="connsiteY206" fmla="*/ 270834 h 449973"/>
                  <a:gd name="connsiteX207" fmla="*/ 185982 w 445672"/>
                  <a:gd name="connsiteY207" fmla="*/ 270688 h 449973"/>
                  <a:gd name="connsiteX208" fmla="*/ 91696 w 445672"/>
                  <a:gd name="connsiteY208" fmla="*/ 270688 h 449973"/>
                  <a:gd name="connsiteX209" fmla="*/ 85146 w 445672"/>
                  <a:gd name="connsiteY209" fmla="*/ 277237 h 449973"/>
                  <a:gd name="connsiteX210" fmla="*/ 91696 w 445672"/>
                  <a:gd name="connsiteY210" fmla="*/ 283787 h 449973"/>
                  <a:gd name="connsiteX211" fmla="*/ 185982 w 445672"/>
                  <a:gd name="connsiteY211" fmla="*/ 283787 h 449973"/>
                  <a:gd name="connsiteX212" fmla="*/ 189110 w 445672"/>
                  <a:gd name="connsiteY212" fmla="*/ 283005 h 449973"/>
                  <a:gd name="connsiteX213" fmla="*/ 220197 w 445672"/>
                  <a:gd name="connsiteY213" fmla="*/ 339704 h 449973"/>
                  <a:gd name="connsiteX214" fmla="*/ 237548 w 445672"/>
                  <a:gd name="connsiteY214" fmla="*/ 353292 h 449973"/>
                  <a:gd name="connsiteX215" fmla="*/ 91696 w 445672"/>
                  <a:gd name="connsiteY215" fmla="*/ 353292 h 449973"/>
                  <a:gd name="connsiteX216" fmla="*/ 85146 w 445672"/>
                  <a:gd name="connsiteY216" fmla="*/ 359841 h 449973"/>
                  <a:gd name="connsiteX217" fmla="*/ 91696 w 445672"/>
                  <a:gd name="connsiteY217" fmla="*/ 366391 h 449973"/>
                  <a:gd name="connsiteX218" fmla="*/ 267706 w 445672"/>
                  <a:gd name="connsiteY218" fmla="*/ 366391 h 449973"/>
                  <a:gd name="connsiteX219" fmla="*/ 267657 w 445672"/>
                  <a:gd name="connsiteY219" fmla="*/ 366587 h 449973"/>
                  <a:gd name="connsiteX220" fmla="*/ 297278 w 445672"/>
                  <a:gd name="connsiteY220" fmla="*/ 370057 h 449973"/>
                  <a:gd name="connsiteX221" fmla="*/ 342539 w 445672"/>
                  <a:gd name="connsiteY221" fmla="*/ 359157 h 449973"/>
                  <a:gd name="connsiteX222" fmla="*/ 342539 w 445672"/>
                  <a:gd name="connsiteY222" fmla="*/ 449973 h 449973"/>
                  <a:gd name="connsiteX223" fmla="*/ 33677 w 445672"/>
                  <a:gd name="connsiteY223" fmla="*/ 449973 h 449973"/>
                  <a:gd name="connsiteX224" fmla="*/ 33677 w 445672"/>
                  <a:gd name="connsiteY224" fmla="*/ 416247 h 449973"/>
                  <a:gd name="connsiteX225" fmla="*/ 60804 w 445672"/>
                  <a:gd name="connsiteY225" fmla="*/ 416247 h 449973"/>
                  <a:gd name="connsiteX226" fmla="*/ 67354 w 445672"/>
                  <a:gd name="connsiteY226" fmla="*/ 409697 h 449973"/>
                  <a:gd name="connsiteX227" fmla="*/ 67354 w 445672"/>
                  <a:gd name="connsiteY227" fmla="*/ 342392 h 449973"/>
                  <a:gd name="connsiteX228" fmla="*/ 60804 w 445672"/>
                  <a:gd name="connsiteY228" fmla="*/ 335842 h 449973"/>
                  <a:gd name="connsiteX229" fmla="*/ 33677 w 445672"/>
                  <a:gd name="connsiteY229" fmla="*/ 335842 h 449973"/>
                  <a:gd name="connsiteX230" fmla="*/ 33677 w 445672"/>
                  <a:gd name="connsiteY230" fmla="*/ 301579 h 449973"/>
                  <a:gd name="connsiteX231" fmla="*/ 60804 w 445672"/>
                  <a:gd name="connsiteY231" fmla="*/ 301579 h 449973"/>
                  <a:gd name="connsiteX232" fmla="*/ 67354 w 445672"/>
                  <a:gd name="connsiteY232" fmla="*/ 295029 h 449973"/>
                  <a:gd name="connsiteX233" fmla="*/ 67354 w 445672"/>
                  <a:gd name="connsiteY233" fmla="*/ 227724 h 449973"/>
                  <a:gd name="connsiteX234" fmla="*/ 60804 w 445672"/>
                  <a:gd name="connsiteY234" fmla="*/ 221174 h 449973"/>
                  <a:gd name="connsiteX235" fmla="*/ 33677 w 445672"/>
                  <a:gd name="connsiteY235" fmla="*/ 221174 h 449973"/>
                  <a:gd name="connsiteX236" fmla="*/ 33677 w 445672"/>
                  <a:gd name="connsiteY236" fmla="*/ 186910 h 449973"/>
                  <a:gd name="connsiteX237" fmla="*/ 60804 w 445672"/>
                  <a:gd name="connsiteY237" fmla="*/ 186910 h 449973"/>
                  <a:gd name="connsiteX238" fmla="*/ 67354 w 445672"/>
                  <a:gd name="connsiteY238" fmla="*/ 180361 h 449973"/>
                  <a:gd name="connsiteX239" fmla="*/ 67354 w 445672"/>
                  <a:gd name="connsiteY239" fmla="*/ 113055 h 449973"/>
                  <a:gd name="connsiteX240" fmla="*/ 60804 w 445672"/>
                  <a:gd name="connsiteY240" fmla="*/ 106506 h 449973"/>
                  <a:gd name="connsiteX241" fmla="*/ 33677 w 445672"/>
                  <a:gd name="connsiteY241" fmla="*/ 106506 h 449973"/>
                  <a:gd name="connsiteX242" fmla="*/ 188182 w 445672"/>
                  <a:gd name="connsiteY242" fmla="*/ 0 h 449973"/>
                  <a:gd name="connsiteX243" fmla="*/ 203090 w 445672"/>
                  <a:gd name="connsiteY243" fmla="*/ 5817 h 449973"/>
                  <a:gd name="connsiteX244" fmla="*/ 209102 w 445672"/>
                  <a:gd name="connsiteY244" fmla="*/ 19551 h 449973"/>
                  <a:gd name="connsiteX245" fmla="*/ 209102 w 445672"/>
                  <a:gd name="connsiteY245" fmla="*/ 19698 h 449973"/>
                  <a:gd name="connsiteX246" fmla="*/ 209102 w 445672"/>
                  <a:gd name="connsiteY246" fmla="*/ 19845 h 449973"/>
                  <a:gd name="connsiteX247" fmla="*/ 209102 w 445672"/>
                  <a:gd name="connsiteY247" fmla="*/ 19991 h 449973"/>
                  <a:gd name="connsiteX248" fmla="*/ 209102 w 445672"/>
                  <a:gd name="connsiteY248" fmla="*/ 20138 h 449973"/>
                  <a:gd name="connsiteX249" fmla="*/ 209102 w 445672"/>
                  <a:gd name="connsiteY249" fmla="*/ 20284 h 449973"/>
                  <a:gd name="connsiteX250" fmla="*/ 209102 w 445672"/>
                  <a:gd name="connsiteY250" fmla="*/ 20431 h 449973"/>
                  <a:gd name="connsiteX251" fmla="*/ 209151 w 445672"/>
                  <a:gd name="connsiteY251" fmla="*/ 20578 h 449973"/>
                  <a:gd name="connsiteX252" fmla="*/ 209151 w 445672"/>
                  <a:gd name="connsiteY252" fmla="*/ 20724 h 449973"/>
                  <a:gd name="connsiteX253" fmla="*/ 209248 w 445672"/>
                  <a:gd name="connsiteY253" fmla="*/ 20871 h 449973"/>
                  <a:gd name="connsiteX254" fmla="*/ 209248 w 445672"/>
                  <a:gd name="connsiteY254" fmla="*/ 21018 h 449973"/>
                  <a:gd name="connsiteX255" fmla="*/ 209248 w 445672"/>
                  <a:gd name="connsiteY255" fmla="*/ 21164 h 449973"/>
                  <a:gd name="connsiteX256" fmla="*/ 209346 w 445672"/>
                  <a:gd name="connsiteY256" fmla="*/ 21311 h 449973"/>
                  <a:gd name="connsiteX257" fmla="*/ 209346 w 445672"/>
                  <a:gd name="connsiteY257" fmla="*/ 21458 h 449973"/>
                  <a:gd name="connsiteX258" fmla="*/ 209444 w 445672"/>
                  <a:gd name="connsiteY258" fmla="*/ 21604 h 449973"/>
                  <a:gd name="connsiteX259" fmla="*/ 209444 w 445672"/>
                  <a:gd name="connsiteY259" fmla="*/ 21751 h 449973"/>
                  <a:gd name="connsiteX260" fmla="*/ 209591 w 445672"/>
                  <a:gd name="connsiteY260" fmla="*/ 21897 h 449973"/>
                  <a:gd name="connsiteX261" fmla="*/ 209591 w 445672"/>
                  <a:gd name="connsiteY261" fmla="*/ 22044 h 449973"/>
                  <a:gd name="connsiteX262" fmla="*/ 209639 w 445672"/>
                  <a:gd name="connsiteY262" fmla="*/ 22191 h 449973"/>
                  <a:gd name="connsiteX263" fmla="*/ 209688 w 445672"/>
                  <a:gd name="connsiteY263" fmla="*/ 22191 h 449973"/>
                  <a:gd name="connsiteX264" fmla="*/ 209688 w 445672"/>
                  <a:gd name="connsiteY264" fmla="*/ 22337 h 449973"/>
                  <a:gd name="connsiteX265" fmla="*/ 209786 w 445672"/>
                  <a:gd name="connsiteY265" fmla="*/ 22484 h 449973"/>
                  <a:gd name="connsiteX266" fmla="*/ 209884 w 445672"/>
                  <a:gd name="connsiteY266" fmla="*/ 22631 h 449973"/>
                  <a:gd name="connsiteX267" fmla="*/ 209982 w 445672"/>
                  <a:gd name="connsiteY267" fmla="*/ 22777 h 449973"/>
                  <a:gd name="connsiteX268" fmla="*/ 210079 w 445672"/>
                  <a:gd name="connsiteY268" fmla="*/ 22924 h 449973"/>
                  <a:gd name="connsiteX269" fmla="*/ 210177 w 445672"/>
                  <a:gd name="connsiteY269" fmla="*/ 23071 h 449973"/>
                  <a:gd name="connsiteX270" fmla="*/ 210275 w 445672"/>
                  <a:gd name="connsiteY270" fmla="*/ 23217 h 449973"/>
                  <a:gd name="connsiteX271" fmla="*/ 210373 w 445672"/>
                  <a:gd name="connsiteY271" fmla="*/ 23364 h 449973"/>
                  <a:gd name="connsiteX272" fmla="*/ 210470 w 445672"/>
                  <a:gd name="connsiteY272" fmla="*/ 23462 h 449973"/>
                  <a:gd name="connsiteX273" fmla="*/ 210568 w 445672"/>
                  <a:gd name="connsiteY273" fmla="*/ 23608 h 449973"/>
                  <a:gd name="connsiteX274" fmla="*/ 210764 w 445672"/>
                  <a:gd name="connsiteY274" fmla="*/ 23853 h 449973"/>
                  <a:gd name="connsiteX275" fmla="*/ 211204 w 445672"/>
                  <a:gd name="connsiteY275" fmla="*/ 24292 h 449973"/>
                  <a:gd name="connsiteX276" fmla="*/ 211448 w 445672"/>
                  <a:gd name="connsiteY276" fmla="*/ 24488 h 449973"/>
                  <a:gd name="connsiteX277" fmla="*/ 211546 w 445672"/>
                  <a:gd name="connsiteY277" fmla="*/ 24586 h 449973"/>
                  <a:gd name="connsiteX278" fmla="*/ 211692 w 445672"/>
                  <a:gd name="connsiteY278" fmla="*/ 24684 h 449973"/>
                  <a:gd name="connsiteX279" fmla="*/ 211839 w 445672"/>
                  <a:gd name="connsiteY279" fmla="*/ 24781 h 449973"/>
                  <a:gd name="connsiteX280" fmla="*/ 211986 w 445672"/>
                  <a:gd name="connsiteY280" fmla="*/ 24879 h 449973"/>
                  <a:gd name="connsiteX281" fmla="*/ 212132 w 445672"/>
                  <a:gd name="connsiteY281" fmla="*/ 24977 h 449973"/>
                  <a:gd name="connsiteX282" fmla="*/ 212279 w 445672"/>
                  <a:gd name="connsiteY282" fmla="*/ 25075 h 449973"/>
                  <a:gd name="connsiteX283" fmla="*/ 212425 w 445672"/>
                  <a:gd name="connsiteY283" fmla="*/ 25172 h 449973"/>
                  <a:gd name="connsiteX284" fmla="*/ 212572 w 445672"/>
                  <a:gd name="connsiteY284" fmla="*/ 25270 h 449973"/>
                  <a:gd name="connsiteX285" fmla="*/ 212719 w 445672"/>
                  <a:gd name="connsiteY285" fmla="*/ 25368 h 449973"/>
                  <a:gd name="connsiteX286" fmla="*/ 212865 w 445672"/>
                  <a:gd name="connsiteY286" fmla="*/ 25514 h 449973"/>
                  <a:gd name="connsiteX287" fmla="*/ 213012 w 445672"/>
                  <a:gd name="connsiteY287" fmla="*/ 25514 h 449973"/>
                  <a:gd name="connsiteX288" fmla="*/ 213159 w 445672"/>
                  <a:gd name="connsiteY288" fmla="*/ 25661 h 449973"/>
                  <a:gd name="connsiteX289" fmla="*/ 213305 w 445672"/>
                  <a:gd name="connsiteY289" fmla="*/ 25661 h 449973"/>
                  <a:gd name="connsiteX290" fmla="*/ 213452 w 445672"/>
                  <a:gd name="connsiteY290" fmla="*/ 25759 h 449973"/>
                  <a:gd name="connsiteX291" fmla="*/ 213599 w 445672"/>
                  <a:gd name="connsiteY291" fmla="*/ 25759 h 449973"/>
                  <a:gd name="connsiteX292" fmla="*/ 213745 w 445672"/>
                  <a:gd name="connsiteY292" fmla="*/ 25857 h 449973"/>
                  <a:gd name="connsiteX293" fmla="*/ 213892 w 445672"/>
                  <a:gd name="connsiteY293" fmla="*/ 25857 h 449973"/>
                  <a:gd name="connsiteX294" fmla="*/ 214038 w 445672"/>
                  <a:gd name="connsiteY294" fmla="*/ 25954 h 449973"/>
                  <a:gd name="connsiteX295" fmla="*/ 214185 w 445672"/>
                  <a:gd name="connsiteY295" fmla="*/ 25954 h 449973"/>
                  <a:gd name="connsiteX296" fmla="*/ 214332 w 445672"/>
                  <a:gd name="connsiteY296" fmla="*/ 26003 h 449973"/>
                  <a:gd name="connsiteX297" fmla="*/ 214478 w 445672"/>
                  <a:gd name="connsiteY297" fmla="*/ 26003 h 449973"/>
                  <a:gd name="connsiteX298" fmla="*/ 214625 w 445672"/>
                  <a:gd name="connsiteY298" fmla="*/ 26052 h 449973"/>
                  <a:gd name="connsiteX299" fmla="*/ 214772 w 445672"/>
                  <a:gd name="connsiteY299" fmla="*/ 26052 h 449973"/>
                  <a:gd name="connsiteX300" fmla="*/ 214918 w 445672"/>
                  <a:gd name="connsiteY300" fmla="*/ 26052 h 449973"/>
                  <a:gd name="connsiteX301" fmla="*/ 215065 w 445672"/>
                  <a:gd name="connsiteY301" fmla="*/ 26052 h 449973"/>
                  <a:gd name="connsiteX302" fmla="*/ 215212 w 445672"/>
                  <a:gd name="connsiteY302" fmla="*/ 26052 h 449973"/>
                  <a:gd name="connsiteX303" fmla="*/ 215358 w 445672"/>
                  <a:gd name="connsiteY303" fmla="*/ 26052 h 449973"/>
                  <a:gd name="connsiteX304" fmla="*/ 242877 w 445672"/>
                  <a:gd name="connsiteY304" fmla="*/ 26052 h 449973"/>
                  <a:gd name="connsiteX305" fmla="*/ 243023 w 445672"/>
                  <a:gd name="connsiteY305" fmla="*/ 25905 h 449973"/>
                  <a:gd name="connsiteX306" fmla="*/ 243023 w 445672"/>
                  <a:gd name="connsiteY306" fmla="*/ 57432 h 449973"/>
                  <a:gd name="connsiteX307" fmla="*/ 133487 w 445672"/>
                  <a:gd name="connsiteY307" fmla="*/ 57432 h 449973"/>
                  <a:gd name="connsiteX308" fmla="*/ 133487 w 445672"/>
                  <a:gd name="connsiteY308" fmla="*/ 25905 h 449973"/>
                  <a:gd name="connsiteX309" fmla="*/ 160810 w 445672"/>
                  <a:gd name="connsiteY309" fmla="*/ 25905 h 449973"/>
                  <a:gd name="connsiteX310" fmla="*/ 160957 w 445672"/>
                  <a:gd name="connsiteY310" fmla="*/ 25905 h 449973"/>
                  <a:gd name="connsiteX311" fmla="*/ 161103 w 445672"/>
                  <a:gd name="connsiteY311" fmla="*/ 25905 h 449973"/>
                  <a:gd name="connsiteX312" fmla="*/ 161250 w 445672"/>
                  <a:gd name="connsiteY312" fmla="*/ 25905 h 449973"/>
                  <a:gd name="connsiteX313" fmla="*/ 161397 w 445672"/>
                  <a:gd name="connsiteY313" fmla="*/ 25905 h 449973"/>
                  <a:gd name="connsiteX314" fmla="*/ 161543 w 445672"/>
                  <a:gd name="connsiteY314" fmla="*/ 25905 h 449973"/>
                  <a:gd name="connsiteX315" fmla="*/ 161690 w 445672"/>
                  <a:gd name="connsiteY315" fmla="*/ 25905 h 449973"/>
                  <a:gd name="connsiteX316" fmla="*/ 161836 w 445672"/>
                  <a:gd name="connsiteY316" fmla="*/ 25857 h 449973"/>
                  <a:gd name="connsiteX317" fmla="*/ 161983 w 445672"/>
                  <a:gd name="connsiteY317" fmla="*/ 25857 h 449973"/>
                  <a:gd name="connsiteX318" fmla="*/ 162130 w 445672"/>
                  <a:gd name="connsiteY318" fmla="*/ 25808 h 449973"/>
                  <a:gd name="connsiteX319" fmla="*/ 162276 w 445672"/>
                  <a:gd name="connsiteY319" fmla="*/ 25808 h 449973"/>
                  <a:gd name="connsiteX320" fmla="*/ 162423 w 445672"/>
                  <a:gd name="connsiteY320" fmla="*/ 25808 h 449973"/>
                  <a:gd name="connsiteX321" fmla="*/ 162570 w 445672"/>
                  <a:gd name="connsiteY321" fmla="*/ 25710 h 449973"/>
                  <a:gd name="connsiteX322" fmla="*/ 162716 w 445672"/>
                  <a:gd name="connsiteY322" fmla="*/ 25710 h 449973"/>
                  <a:gd name="connsiteX323" fmla="*/ 162863 w 445672"/>
                  <a:gd name="connsiteY323" fmla="*/ 25612 h 449973"/>
                  <a:gd name="connsiteX324" fmla="*/ 163009 w 445672"/>
                  <a:gd name="connsiteY324" fmla="*/ 25612 h 449973"/>
                  <a:gd name="connsiteX325" fmla="*/ 163156 w 445672"/>
                  <a:gd name="connsiteY325" fmla="*/ 25466 h 449973"/>
                  <a:gd name="connsiteX326" fmla="*/ 163303 w 445672"/>
                  <a:gd name="connsiteY326" fmla="*/ 25466 h 449973"/>
                  <a:gd name="connsiteX327" fmla="*/ 163449 w 445672"/>
                  <a:gd name="connsiteY327" fmla="*/ 25319 h 449973"/>
                  <a:gd name="connsiteX328" fmla="*/ 163596 w 445672"/>
                  <a:gd name="connsiteY328" fmla="*/ 25319 h 449973"/>
                  <a:gd name="connsiteX329" fmla="*/ 163743 w 445672"/>
                  <a:gd name="connsiteY329" fmla="*/ 25221 h 449973"/>
                  <a:gd name="connsiteX330" fmla="*/ 163889 w 445672"/>
                  <a:gd name="connsiteY330" fmla="*/ 25123 h 449973"/>
                  <a:gd name="connsiteX331" fmla="*/ 164036 w 445672"/>
                  <a:gd name="connsiteY331" fmla="*/ 25026 h 449973"/>
                  <a:gd name="connsiteX332" fmla="*/ 164183 w 445672"/>
                  <a:gd name="connsiteY332" fmla="*/ 24928 h 449973"/>
                  <a:gd name="connsiteX333" fmla="*/ 164329 w 445672"/>
                  <a:gd name="connsiteY333" fmla="*/ 24830 h 449973"/>
                  <a:gd name="connsiteX334" fmla="*/ 164476 w 445672"/>
                  <a:gd name="connsiteY334" fmla="*/ 24732 h 449973"/>
                  <a:gd name="connsiteX335" fmla="*/ 164622 w 445672"/>
                  <a:gd name="connsiteY335" fmla="*/ 24635 h 449973"/>
                  <a:gd name="connsiteX336" fmla="*/ 164769 w 445672"/>
                  <a:gd name="connsiteY336" fmla="*/ 24537 h 449973"/>
                  <a:gd name="connsiteX337" fmla="*/ 164867 w 445672"/>
                  <a:gd name="connsiteY337" fmla="*/ 24439 h 449973"/>
                  <a:gd name="connsiteX338" fmla="*/ 165111 w 445672"/>
                  <a:gd name="connsiteY338" fmla="*/ 24244 h 449973"/>
                  <a:gd name="connsiteX339" fmla="*/ 165551 w 445672"/>
                  <a:gd name="connsiteY339" fmla="*/ 23804 h 449973"/>
                  <a:gd name="connsiteX340" fmla="*/ 165747 w 445672"/>
                  <a:gd name="connsiteY340" fmla="*/ 23559 h 449973"/>
                  <a:gd name="connsiteX341" fmla="*/ 165844 w 445672"/>
                  <a:gd name="connsiteY341" fmla="*/ 23413 h 449973"/>
                  <a:gd name="connsiteX342" fmla="*/ 165942 w 445672"/>
                  <a:gd name="connsiteY342" fmla="*/ 23315 h 449973"/>
                  <a:gd name="connsiteX343" fmla="*/ 166040 w 445672"/>
                  <a:gd name="connsiteY343" fmla="*/ 23168 h 449973"/>
                  <a:gd name="connsiteX344" fmla="*/ 166138 w 445672"/>
                  <a:gd name="connsiteY344" fmla="*/ 23022 h 449973"/>
                  <a:gd name="connsiteX345" fmla="*/ 166235 w 445672"/>
                  <a:gd name="connsiteY345" fmla="*/ 22875 h 449973"/>
                  <a:gd name="connsiteX346" fmla="*/ 166333 w 445672"/>
                  <a:gd name="connsiteY346" fmla="*/ 22728 h 449973"/>
                  <a:gd name="connsiteX347" fmla="*/ 166431 w 445672"/>
                  <a:gd name="connsiteY347" fmla="*/ 22582 h 449973"/>
                  <a:gd name="connsiteX348" fmla="*/ 166578 w 445672"/>
                  <a:gd name="connsiteY348" fmla="*/ 22435 h 449973"/>
                  <a:gd name="connsiteX349" fmla="*/ 166578 w 445672"/>
                  <a:gd name="connsiteY349" fmla="*/ 22288 h 449973"/>
                  <a:gd name="connsiteX350" fmla="*/ 166724 w 445672"/>
                  <a:gd name="connsiteY350" fmla="*/ 22142 h 449973"/>
                  <a:gd name="connsiteX351" fmla="*/ 166724 w 445672"/>
                  <a:gd name="connsiteY351" fmla="*/ 21995 h 449973"/>
                  <a:gd name="connsiteX352" fmla="*/ 166871 w 445672"/>
                  <a:gd name="connsiteY352" fmla="*/ 21849 h 449973"/>
                  <a:gd name="connsiteX353" fmla="*/ 166871 w 445672"/>
                  <a:gd name="connsiteY353" fmla="*/ 21702 h 449973"/>
                  <a:gd name="connsiteX354" fmla="*/ 166969 w 445672"/>
                  <a:gd name="connsiteY354" fmla="*/ 21555 h 449973"/>
                  <a:gd name="connsiteX355" fmla="*/ 166969 w 445672"/>
                  <a:gd name="connsiteY355" fmla="*/ 21409 h 449973"/>
                  <a:gd name="connsiteX356" fmla="*/ 167066 w 445672"/>
                  <a:gd name="connsiteY356" fmla="*/ 21262 h 449973"/>
                  <a:gd name="connsiteX357" fmla="*/ 167066 w 445672"/>
                  <a:gd name="connsiteY357" fmla="*/ 21115 h 449973"/>
                  <a:gd name="connsiteX358" fmla="*/ 167164 w 445672"/>
                  <a:gd name="connsiteY358" fmla="*/ 20969 h 449973"/>
                  <a:gd name="connsiteX359" fmla="*/ 167164 w 445672"/>
                  <a:gd name="connsiteY359" fmla="*/ 20822 h 449973"/>
                  <a:gd name="connsiteX360" fmla="*/ 167213 w 445672"/>
                  <a:gd name="connsiteY360" fmla="*/ 20675 h 449973"/>
                  <a:gd name="connsiteX361" fmla="*/ 167213 w 445672"/>
                  <a:gd name="connsiteY361" fmla="*/ 20529 h 449973"/>
                  <a:gd name="connsiteX362" fmla="*/ 167262 w 445672"/>
                  <a:gd name="connsiteY362" fmla="*/ 20382 h 449973"/>
                  <a:gd name="connsiteX363" fmla="*/ 167262 w 445672"/>
                  <a:gd name="connsiteY363" fmla="*/ 20236 h 449973"/>
                  <a:gd name="connsiteX364" fmla="*/ 167262 w 445672"/>
                  <a:gd name="connsiteY364" fmla="*/ 20089 h 449973"/>
                  <a:gd name="connsiteX365" fmla="*/ 167262 w 445672"/>
                  <a:gd name="connsiteY365" fmla="*/ 19942 h 449973"/>
                  <a:gd name="connsiteX366" fmla="*/ 167262 w 445672"/>
                  <a:gd name="connsiteY366" fmla="*/ 19796 h 449973"/>
                  <a:gd name="connsiteX367" fmla="*/ 167262 w 445672"/>
                  <a:gd name="connsiteY367" fmla="*/ 19649 h 449973"/>
                  <a:gd name="connsiteX368" fmla="*/ 167262 w 445672"/>
                  <a:gd name="connsiteY368" fmla="*/ 19502 h 449973"/>
                  <a:gd name="connsiteX369" fmla="*/ 173274 w 445672"/>
                  <a:gd name="connsiteY369" fmla="*/ 5817 h 449973"/>
                  <a:gd name="connsiteX370" fmla="*/ 188182 w 445672"/>
                  <a:gd name="connsiteY370" fmla="*/ 0 h 44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Lst>
                <a:rect l="l" t="t" r="r" b="b"/>
                <a:pathLst>
                  <a:path w="445672" h="449973">
                    <a:moveTo>
                      <a:pt x="91696" y="385356"/>
                    </a:moveTo>
                    <a:cubicBezTo>
                      <a:pt x="88079" y="385356"/>
                      <a:pt x="85146" y="388289"/>
                      <a:pt x="85146" y="391906"/>
                    </a:cubicBezTo>
                    <a:cubicBezTo>
                      <a:pt x="85146" y="395523"/>
                      <a:pt x="88079" y="398455"/>
                      <a:pt x="91696" y="398455"/>
                    </a:cubicBezTo>
                    <a:lnTo>
                      <a:pt x="185982" y="398455"/>
                    </a:lnTo>
                    <a:cubicBezTo>
                      <a:pt x="189599" y="398455"/>
                      <a:pt x="192532" y="395523"/>
                      <a:pt x="192532" y="391906"/>
                    </a:cubicBezTo>
                    <a:cubicBezTo>
                      <a:pt x="192532" y="388289"/>
                      <a:pt x="189599" y="385356"/>
                      <a:pt x="185982" y="385356"/>
                    </a:cubicBezTo>
                    <a:close/>
                    <a:moveTo>
                      <a:pt x="39103" y="360770"/>
                    </a:moveTo>
                    <a:lnTo>
                      <a:pt x="21702" y="378171"/>
                    </a:lnTo>
                    <a:lnTo>
                      <a:pt x="15152" y="371621"/>
                    </a:lnTo>
                    <a:cubicBezTo>
                      <a:pt x="12757" y="369275"/>
                      <a:pt x="8896" y="369275"/>
                      <a:pt x="6550" y="371621"/>
                    </a:cubicBezTo>
                    <a:cubicBezTo>
                      <a:pt x="4204" y="374016"/>
                      <a:pt x="4204" y="377878"/>
                      <a:pt x="6550" y="380224"/>
                    </a:cubicBezTo>
                    <a:cubicBezTo>
                      <a:pt x="6550" y="380224"/>
                      <a:pt x="17401" y="391075"/>
                      <a:pt x="17401" y="391075"/>
                    </a:cubicBezTo>
                    <a:cubicBezTo>
                      <a:pt x="19747" y="393421"/>
                      <a:pt x="23608" y="393421"/>
                      <a:pt x="25954" y="391075"/>
                    </a:cubicBezTo>
                    <a:lnTo>
                      <a:pt x="47656" y="369373"/>
                    </a:lnTo>
                    <a:lnTo>
                      <a:pt x="47656" y="369324"/>
                    </a:lnTo>
                    <a:cubicBezTo>
                      <a:pt x="50003" y="366978"/>
                      <a:pt x="50003" y="363116"/>
                      <a:pt x="47656" y="360770"/>
                    </a:cubicBezTo>
                    <a:cubicBezTo>
                      <a:pt x="45310" y="358424"/>
                      <a:pt x="41449" y="358424"/>
                      <a:pt x="39103" y="360770"/>
                    </a:cubicBezTo>
                    <a:close/>
                    <a:moveTo>
                      <a:pt x="404761" y="350213"/>
                    </a:moveTo>
                    <a:lnTo>
                      <a:pt x="441273" y="386725"/>
                    </a:lnTo>
                    <a:lnTo>
                      <a:pt x="441322" y="386676"/>
                    </a:lnTo>
                    <a:cubicBezTo>
                      <a:pt x="444206" y="389609"/>
                      <a:pt x="445672" y="393421"/>
                      <a:pt x="445672" y="397283"/>
                    </a:cubicBezTo>
                    <a:cubicBezTo>
                      <a:pt x="445672" y="401144"/>
                      <a:pt x="444255" y="405005"/>
                      <a:pt x="441322" y="407889"/>
                    </a:cubicBezTo>
                    <a:cubicBezTo>
                      <a:pt x="438390" y="410822"/>
                      <a:pt x="434577" y="412288"/>
                      <a:pt x="430716" y="412288"/>
                    </a:cubicBezTo>
                    <a:cubicBezTo>
                      <a:pt x="426854" y="412288"/>
                      <a:pt x="423042" y="410822"/>
                      <a:pt x="420109" y="407889"/>
                    </a:cubicBezTo>
                    <a:lnTo>
                      <a:pt x="383597" y="371377"/>
                    </a:lnTo>
                    <a:lnTo>
                      <a:pt x="384526" y="370449"/>
                    </a:lnTo>
                    <a:cubicBezTo>
                      <a:pt x="384526" y="370449"/>
                      <a:pt x="403833" y="351142"/>
                      <a:pt x="403833" y="351142"/>
                    </a:cubicBezTo>
                    <a:close/>
                    <a:moveTo>
                      <a:pt x="0" y="348795"/>
                    </a:moveTo>
                    <a:lnTo>
                      <a:pt x="54255" y="348795"/>
                    </a:lnTo>
                    <a:lnTo>
                      <a:pt x="54255" y="403001"/>
                    </a:lnTo>
                    <a:lnTo>
                      <a:pt x="0" y="403001"/>
                    </a:lnTo>
                    <a:close/>
                    <a:moveTo>
                      <a:pt x="376608" y="333203"/>
                    </a:moveTo>
                    <a:lnTo>
                      <a:pt x="389952" y="346547"/>
                    </a:lnTo>
                    <a:lnTo>
                      <a:pt x="379883" y="356616"/>
                    </a:lnTo>
                    <a:lnTo>
                      <a:pt x="366539" y="343272"/>
                    </a:lnTo>
                    <a:lnTo>
                      <a:pt x="370889" y="338922"/>
                    </a:lnTo>
                    <a:cubicBezTo>
                      <a:pt x="371329" y="338482"/>
                      <a:pt x="371769" y="338042"/>
                      <a:pt x="372209" y="337602"/>
                    </a:cubicBezTo>
                    <a:close/>
                    <a:moveTo>
                      <a:pt x="295372" y="274794"/>
                    </a:moveTo>
                    <a:cubicBezTo>
                      <a:pt x="295372" y="274794"/>
                      <a:pt x="295470" y="274794"/>
                      <a:pt x="295470" y="274794"/>
                    </a:cubicBezTo>
                    <a:cubicBezTo>
                      <a:pt x="295568" y="274794"/>
                      <a:pt x="295812" y="274794"/>
                      <a:pt x="295812" y="274794"/>
                    </a:cubicBezTo>
                    <a:cubicBezTo>
                      <a:pt x="299185" y="274990"/>
                      <a:pt x="302264" y="276456"/>
                      <a:pt x="304464" y="278753"/>
                    </a:cubicBezTo>
                    <a:cubicBezTo>
                      <a:pt x="306761" y="281148"/>
                      <a:pt x="308178" y="284472"/>
                      <a:pt x="308129" y="288040"/>
                    </a:cubicBezTo>
                    <a:cubicBezTo>
                      <a:pt x="308129" y="288040"/>
                      <a:pt x="308129" y="288138"/>
                      <a:pt x="308129" y="288138"/>
                    </a:cubicBezTo>
                    <a:cubicBezTo>
                      <a:pt x="308129" y="288236"/>
                      <a:pt x="308129" y="288382"/>
                      <a:pt x="308129" y="288480"/>
                    </a:cubicBezTo>
                    <a:cubicBezTo>
                      <a:pt x="307934" y="291853"/>
                      <a:pt x="306468" y="294932"/>
                      <a:pt x="304170" y="297132"/>
                    </a:cubicBezTo>
                    <a:cubicBezTo>
                      <a:pt x="301775" y="299429"/>
                      <a:pt x="298452" y="300846"/>
                      <a:pt x="294883" y="300797"/>
                    </a:cubicBezTo>
                    <a:cubicBezTo>
                      <a:pt x="294883" y="300797"/>
                      <a:pt x="294786" y="300797"/>
                      <a:pt x="294786" y="300797"/>
                    </a:cubicBezTo>
                    <a:cubicBezTo>
                      <a:pt x="294688" y="300797"/>
                      <a:pt x="294541" y="300797"/>
                      <a:pt x="294444" y="300797"/>
                    </a:cubicBezTo>
                    <a:cubicBezTo>
                      <a:pt x="291071" y="300602"/>
                      <a:pt x="287992" y="299136"/>
                      <a:pt x="285792" y="296838"/>
                    </a:cubicBezTo>
                    <a:cubicBezTo>
                      <a:pt x="283495" y="294443"/>
                      <a:pt x="282077" y="291120"/>
                      <a:pt x="282126" y="287551"/>
                    </a:cubicBezTo>
                    <a:lnTo>
                      <a:pt x="282126" y="287454"/>
                    </a:lnTo>
                    <a:cubicBezTo>
                      <a:pt x="282126" y="287356"/>
                      <a:pt x="282126" y="287209"/>
                      <a:pt x="282126" y="287112"/>
                    </a:cubicBezTo>
                    <a:cubicBezTo>
                      <a:pt x="282322" y="283739"/>
                      <a:pt x="283788" y="280660"/>
                      <a:pt x="286085" y="278460"/>
                    </a:cubicBezTo>
                    <a:cubicBezTo>
                      <a:pt x="288480" y="276163"/>
                      <a:pt x="291804" y="274745"/>
                      <a:pt x="295372" y="274794"/>
                    </a:cubicBezTo>
                    <a:close/>
                    <a:moveTo>
                      <a:pt x="295470" y="261792"/>
                    </a:moveTo>
                    <a:cubicBezTo>
                      <a:pt x="288334" y="261694"/>
                      <a:pt x="281784" y="264480"/>
                      <a:pt x="277043" y="269075"/>
                    </a:cubicBezTo>
                    <a:cubicBezTo>
                      <a:pt x="272399" y="273571"/>
                      <a:pt x="269418" y="279779"/>
                      <a:pt x="269124" y="286720"/>
                    </a:cubicBezTo>
                    <a:cubicBezTo>
                      <a:pt x="269124" y="286964"/>
                      <a:pt x="269124" y="287257"/>
                      <a:pt x="269124" y="287502"/>
                    </a:cubicBezTo>
                    <a:cubicBezTo>
                      <a:pt x="269027" y="294638"/>
                      <a:pt x="271813" y="301188"/>
                      <a:pt x="276407" y="305929"/>
                    </a:cubicBezTo>
                    <a:cubicBezTo>
                      <a:pt x="280904" y="310572"/>
                      <a:pt x="287112" y="313554"/>
                      <a:pt x="294052" y="313847"/>
                    </a:cubicBezTo>
                    <a:cubicBezTo>
                      <a:pt x="294297" y="313847"/>
                      <a:pt x="294590" y="313847"/>
                      <a:pt x="294834" y="313847"/>
                    </a:cubicBezTo>
                    <a:cubicBezTo>
                      <a:pt x="301971" y="313945"/>
                      <a:pt x="308520" y="311159"/>
                      <a:pt x="313262" y="306564"/>
                    </a:cubicBezTo>
                    <a:cubicBezTo>
                      <a:pt x="317905" y="302067"/>
                      <a:pt x="320887" y="295860"/>
                      <a:pt x="321180" y="288919"/>
                    </a:cubicBezTo>
                    <a:cubicBezTo>
                      <a:pt x="321180" y="288675"/>
                      <a:pt x="321180" y="288381"/>
                      <a:pt x="321180" y="288137"/>
                    </a:cubicBezTo>
                    <a:cubicBezTo>
                      <a:pt x="321278" y="281001"/>
                      <a:pt x="318491" y="274451"/>
                      <a:pt x="313897" y="269710"/>
                    </a:cubicBezTo>
                    <a:cubicBezTo>
                      <a:pt x="309400" y="265067"/>
                      <a:pt x="303193" y="262085"/>
                      <a:pt x="296252" y="261792"/>
                    </a:cubicBezTo>
                    <a:cubicBezTo>
                      <a:pt x="296007" y="261792"/>
                      <a:pt x="295714" y="261792"/>
                      <a:pt x="295470" y="261792"/>
                    </a:cubicBezTo>
                    <a:close/>
                    <a:moveTo>
                      <a:pt x="39103" y="246200"/>
                    </a:moveTo>
                    <a:lnTo>
                      <a:pt x="21702" y="263601"/>
                    </a:lnTo>
                    <a:lnTo>
                      <a:pt x="15152" y="257051"/>
                    </a:lnTo>
                    <a:cubicBezTo>
                      <a:pt x="12757" y="254656"/>
                      <a:pt x="8896" y="254656"/>
                      <a:pt x="6550" y="257051"/>
                    </a:cubicBezTo>
                    <a:cubicBezTo>
                      <a:pt x="4204" y="259397"/>
                      <a:pt x="4204" y="263259"/>
                      <a:pt x="6550" y="265605"/>
                    </a:cubicBezTo>
                    <a:cubicBezTo>
                      <a:pt x="6550" y="265605"/>
                      <a:pt x="17401" y="276456"/>
                      <a:pt x="17401" y="276456"/>
                    </a:cubicBezTo>
                    <a:cubicBezTo>
                      <a:pt x="19747" y="278802"/>
                      <a:pt x="23608" y="278802"/>
                      <a:pt x="25954" y="276456"/>
                    </a:cubicBezTo>
                    <a:lnTo>
                      <a:pt x="47656" y="254754"/>
                    </a:lnTo>
                    <a:cubicBezTo>
                      <a:pt x="50003" y="252408"/>
                      <a:pt x="50003" y="248546"/>
                      <a:pt x="47656" y="246200"/>
                    </a:cubicBezTo>
                    <a:cubicBezTo>
                      <a:pt x="45310" y="243854"/>
                      <a:pt x="41449" y="243854"/>
                      <a:pt x="39103" y="246200"/>
                    </a:cubicBezTo>
                    <a:close/>
                    <a:moveTo>
                      <a:pt x="0" y="234176"/>
                    </a:moveTo>
                    <a:lnTo>
                      <a:pt x="54255" y="234176"/>
                    </a:lnTo>
                    <a:lnTo>
                      <a:pt x="54255" y="288382"/>
                    </a:lnTo>
                    <a:lnTo>
                      <a:pt x="0" y="288382"/>
                    </a:lnTo>
                    <a:close/>
                    <a:moveTo>
                      <a:pt x="322597" y="198250"/>
                    </a:moveTo>
                    <a:cubicBezTo>
                      <a:pt x="333546" y="202991"/>
                      <a:pt x="343028" y="210518"/>
                      <a:pt x="350214" y="219903"/>
                    </a:cubicBezTo>
                    <a:lnTo>
                      <a:pt x="350214" y="219952"/>
                    </a:lnTo>
                    <a:cubicBezTo>
                      <a:pt x="358669" y="231096"/>
                      <a:pt x="363851" y="244880"/>
                      <a:pt x="364290" y="259885"/>
                    </a:cubicBezTo>
                    <a:cubicBezTo>
                      <a:pt x="364290" y="260032"/>
                      <a:pt x="364290" y="260276"/>
                      <a:pt x="364290" y="260276"/>
                    </a:cubicBezTo>
                    <a:lnTo>
                      <a:pt x="364290" y="260374"/>
                    </a:lnTo>
                    <a:cubicBezTo>
                      <a:pt x="364681" y="279486"/>
                      <a:pt x="357301" y="296935"/>
                      <a:pt x="345032" y="309692"/>
                    </a:cubicBezTo>
                    <a:cubicBezTo>
                      <a:pt x="332911" y="322352"/>
                      <a:pt x="315950" y="330368"/>
                      <a:pt x="297083" y="330906"/>
                    </a:cubicBezTo>
                    <a:cubicBezTo>
                      <a:pt x="296936" y="330906"/>
                      <a:pt x="296692" y="330906"/>
                      <a:pt x="296692" y="330906"/>
                    </a:cubicBezTo>
                    <a:lnTo>
                      <a:pt x="296545" y="330906"/>
                    </a:lnTo>
                    <a:cubicBezTo>
                      <a:pt x="277434" y="331297"/>
                      <a:pt x="259984" y="323916"/>
                      <a:pt x="247227" y="311648"/>
                    </a:cubicBezTo>
                    <a:cubicBezTo>
                      <a:pt x="234567" y="299477"/>
                      <a:pt x="226551" y="282516"/>
                      <a:pt x="226014" y="263649"/>
                    </a:cubicBezTo>
                    <a:cubicBezTo>
                      <a:pt x="226014" y="263502"/>
                      <a:pt x="226014" y="263258"/>
                      <a:pt x="226014" y="263258"/>
                    </a:cubicBezTo>
                    <a:lnTo>
                      <a:pt x="226014" y="263111"/>
                    </a:lnTo>
                    <a:cubicBezTo>
                      <a:pt x="225720" y="247666"/>
                      <a:pt x="230511" y="233247"/>
                      <a:pt x="238918" y="221516"/>
                    </a:cubicBezTo>
                    <a:cubicBezTo>
                      <a:pt x="246005" y="211692"/>
                      <a:pt x="255536" y="203773"/>
                      <a:pt x="266680" y="198739"/>
                    </a:cubicBezTo>
                    <a:lnTo>
                      <a:pt x="271177" y="242876"/>
                    </a:lnTo>
                    <a:cubicBezTo>
                      <a:pt x="271617" y="247324"/>
                      <a:pt x="273670" y="251283"/>
                      <a:pt x="276701" y="254069"/>
                    </a:cubicBezTo>
                    <a:cubicBezTo>
                      <a:pt x="279731" y="256855"/>
                      <a:pt x="283788" y="258517"/>
                      <a:pt x="288285" y="258468"/>
                    </a:cubicBezTo>
                    <a:lnTo>
                      <a:pt x="302802" y="258272"/>
                    </a:lnTo>
                    <a:cubicBezTo>
                      <a:pt x="307298" y="258224"/>
                      <a:pt x="311306" y="256366"/>
                      <a:pt x="314288" y="253482"/>
                    </a:cubicBezTo>
                    <a:cubicBezTo>
                      <a:pt x="317221" y="250599"/>
                      <a:pt x="319176" y="246591"/>
                      <a:pt x="319469" y="242192"/>
                    </a:cubicBezTo>
                    <a:close/>
                    <a:moveTo>
                      <a:pt x="324504" y="171319"/>
                    </a:moveTo>
                    <a:cubicBezTo>
                      <a:pt x="331884" y="173665"/>
                      <a:pt x="338825" y="176940"/>
                      <a:pt x="345277" y="180948"/>
                    </a:cubicBezTo>
                    <a:cubicBezTo>
                      <a:pt x="345521" y="181095"/>
                      <a:pt x="345766" y="181241"/>
                      <a:pt x="346010" y="181388"/>
                    </a:cubicBezTo>
                    <a:cubicBezTo>
                      <a:pt x="354808" y="186960"/>
                      <a:pt x="362629" y="193950"/>
                      <a:pt x="369178" y="202063"/>
                    </a:cubicBezTo>
                    <a:lnTo>
                      <a:pt x="369130" y="202161"/>
                    </a:lnTo>
                    <a:cubicBezTo>
                      <a:pt x="381887" y="217998"/>
                      <a:pt x="389707" y="238038"/>
                      <a:pt x="390147" y="259935"/>
                    </a:cubicBezTo>
                    <a:cubicBezTo>
                      <a:pt x="390636" y="285938"/>
                      <a:pt x="380665" y="309742"/>
                      <a:pt x="364095" y="327241"/>
                    </a:cubicBezTo>
                    <a:lnTo>
                      <a:pt x="360380" y="330955"/>
                    </a:lnTo>
                    <a:cubicBezTo>
                      <a:pt x="355981" y="335159"/>
                      <a:pt x="351142" y="338922"/>
                      <a:pt x="345961" y="342197"/>
                    </a:cubicBezTo>
                    <a:cubicBezTo>
                      <a:pt x="345668" y="342344"/>
                      <a:pt x="345424" y="342491"/>
                      <a:pt x="345179" y="342686"/>
                    </a:cubicBezTo>
                    <a:cubicBezTo>
                      <a:pt x="331151" y="351386"/>
                      <a:pt x="314679" y="356568"/>
                      <a:pt x="296985" y="356910"/>
                    </a:cubicBezTo>
                    <a:cubicBezTo>
                      <a:pt x="287894" y="357105"/>
                      <a:pt x="279047" y="355981"/>
                      <a:pt x="270689" y="353781"/>
                    </a:cubicBezTo>
                    <a:cubicBezTo>
                      <a:pt x="270346" y="353635"/>
                      <a:pt x="269955" y="353537"/>
                      <a:pt x="269564" y="353488"/>
                    </a:cubicBezTo>
                    <a:cubicBezTo>
                      <a:pt x="254217" y="349236"/>
                      <a:pt x="240384" y="341171"/>
                      <a:pt x="229191" y="330418"/>
                    </a:cubicBezTo>
                    <a:cubicBezTo>
                      <a:pt x="211595" y="313555"/>
                      <a:pt x="200499" y="289995"/>
                      <a:pt x="199962" y="263748"/>
                    </a:cubicBezTo>
                    <a:cubicBezTo>
                      <a:pt x="199864" y="257980"/>
                      <a:pt x="200255" y="252310"/>
                      <a:pt x="201135" y="246836"/>
                    </a:cubicBezTo>
                    <a:cubicBezTo>
                      <a:pt x="201184" y="246494"/>
                      <a:pt x="201281" y="246200"/>
                      <a:pt x="201281" y="245858"/>
                    </a:cubicBezTo>
                    <a:cubicBezTo>
                      <a:pt x="203872" y="230511"/>
                      <a:pt x="210177" y="216336"/>
                      <a:pt x="219220" y="204410"/>
                    </a:cubicBezTo>
                    <a:cubicBezTo>
                      <a:pt x="230462" y="189599"/>
                      <a:pt x="245907" y="178162"/>
                      <a:pt x="263846" y="171906"/>
                    </a:cubicBezTo>
                    <a:lnTo>
                      <a:pt x="265214" y="185152"/>
                    </a:lnTo>
                    <a:cubicBezTo>
                      <a:pt x="250257" y="191017"/>
                      <a:pt x="237451" y="201086"/>
                      <a:pt x="228262" y="213941"/>
                    </a:cubicBezTo>
                    <a:cubicBezTo>
                      <a:pt x="218340" y="227822"/>
                      <a:pt x="212621" y="244930"/>
                      <a:pt x="212963" y="263308"/>
                    </a:cubicBezTo>
                    <a:cubicBezTo>
                      <a:pt x="212963" y="263552"/>
                      <a:pt x="212963" y="263797"/>
                      <a:pt x="212963" y="264041"/>
                    </a:cubicBezTo>
                    <a:cubicBezTo>
                      <a:pt x="213599" y="286476"/>
                      <a:pt x="223179" y="306614"/>
                      <a:pt x="238185" y="321033"/>
                    </a:cubicBezTo>
                    <a:cubicBezTo>
                      <a:pt x="253337" y="335550"/>
                      <a:pt x="274012" y="344348"/>
                      <a:pt x="296643" y="343957"/>
                    </a:cubicBezTo>
                    <a:cubicBezTo>
                      <a:pt x="296887" y="343957"/>
                      <a:pt x="297132" y="343957"/>
                      <a:pt x="297376" y="343957"/>
                    </a:cubicBezTo>
                    <a:cubicBezTo>
                      <a:pt x="319811" y="343322"/>
                      <a:pt x="339949" y="333790"/>
                      <a:pt x="354368" y="318736"/>
                    </a:cubicBezTo>
                    <a:cubicBezTo>
                      <a:pt x="368885" y="303584"/>
                      <a:pt x="377683" y="282908"/>
                      <a:pt x="377243" y="260277"/>
                    </a:cubicBezTo>
                    <a:cubicBezTo>
                      <a:pt x="377243" y="260033"/>
                      <a:pt x="377243" y="259789"/>
                      <a:pt x="377243" y="259544"/>
                    </a:cubicBezTo>
                    <a:cubicBezTo>
                      <a:pt x="376755" y="241655"/>
                      <a:pt x="370596" y="225281"/>
                      <a:pt x="360527" y="212035"/>
                    </a:cubicBezTo>
                    <a:cubicBezTo>
                      <a:pt x="351142" y="199717"/>
                      <a:pt x="338336" y="190137"/>
                      <a:pt x="323526" y="184663"/>
                    </a:cubicBezTo>
                    <a:close/>
                    <a:moveTo>
                      <a:pt x="91696" y="156166"/>
                    </a:moveTo>
                    <a:cubicBezTo>
                      <a:pt x="88079" y="156166"/>
                      <a:pt x="85146" y="159099"/>
                      <a:pt x="85146" y="162716"/>
                    </a:cubicBezTo>
                    <a:cubicBezTo>
                      <a:pt x="85146" y="166333"/>
                      <a:pt x="88079" y="169265"/>
                      <a:pt x="91696" y="169265"/>
                    </a:cubicBezTo>
                    <a:lnTo>
                      <a:pt x="185982" y="169265"/>
                    </a:lnTo>
                    <a:cubicBezTo>
                      <a:pt x="189599" y="169265"/>
                      <a:pt x="192532" y="166333"/>
                      <a:pt x="192532" y="162716"/>
                    </a:cubicBezTo>
                    <a:cubicBezTo>
                      <a:pt x="192532" y="159099"/>
                      <a:pt x="189599" y="156166"/>
                      <a:pt x="185982" y="156166"/>
                    </a:cubicBezTo>
                    <a:close/>
                    <a:moveTo>
                      <a:pt x="293564" y="135002"/>
                    </a:moveTo>
                    <a:cubicBezTo>
                      <a:pt x="294004" y="135002"/>
                      <a:pt x="294541" y="135002"/>
                      <a:pt x="295226" y="135051"/>
                    </a:cubicBezTo>
                    <a:cubicBezTo>
                      <a:pt x="299918" y="135344"/>
                      <a:pt x="304317" y="137397"/>
                      <a:pt x="307543" y="140476"/>
                    </a:cubicBezTo>
                    <a:cubicBezTo>
                      <a:pt x="310671" y="143409"/>
                      <a:pt x="312675" y="147319"/>
                      <a:pt x="312724" y="151621"/>
                    </a:cubicBezTo>
                    <a:cubicBezTo>
                      <a:pt x="312724" y="151963"/>
                      <a:pt x="312675" y="152403"/>
                      <a:pt x="312675" y="152940"/>
                    </a:cubicBezTo>
                    <a:lnTo>
                      <a:pt x="311991" y="162325"/>
                    </a:lnTo>
                    <a:cubicBezTo>
                      <a:pt x="311991" y="162374"/>
                      <a:pt x="311991" y="162569"/>
                      <a:pt x="311991" y="162569"/>
                    </a:cubicBezTo>
                    <a:lnTo>
                      <a:pt x="306370" y="241312"/>
                    </a:lnTo>
                    <a:cubicBezTo>
                      <a:pt x="306272" y="242485"/>
                      <a:pt x="305783" y="243512"/>
                      <a:pt x="305050" y="244245"/>
                    </a:cubicBezTo>
                    <a:cubicBezTo>
                      <a:pt x="304415" y="244880"/>
                      <a:pt x="303535" y="245320"/>
                      <a:pt x="302557" y="245320"/>
                    </a:cubicBezTo>
                    <a:lnTo>
                      <a:pt x="288040" y="245516"/>
                    </a:lnTo>
                    <a:cubicBezTo>
                      <a:pt x="287063" y="245516"/>
                      <a:pt x="286134" y="245125"/>
                      <a:pt x="285450" y="244489"/>
                    </a:cubicBezTo>
                    <a:cubicBezTo>
                      <a:pt x="284717" y="243805"/>
                      <a:pt x="284179" y="242779"/>
                      <a:pt x="284081" y="241654"/>
                    </a:cubicBezTo>
                    <a:lnTo>
                      <a:pt x="278754" y="189452"/>
                    </a:lnTo>
                    <a:lnTo>
                      <a:pt x="278754" y="189501"/>
                    </a:lnTo>
                    <a:cubicBezTo>
                      <a:pt x="278754" y="189159"/>
                      <a:pt x="278705" y="188817"/>
                      <a:pt x="278656" y="188524"/>
                    </a:cubicBezTo>
                    <a:lnTo>
                      <a:pt x="275088" y="153527"/>
                    </a:lnTo>
                    <a:cubicBezTo>
                      <a:pt x="274990" y="153038"/>
                      <a:pt x="274990" y="152598"/>
                      <a:pt x="274990" y="152256"/>
                    </a:cubicBezTo>
                    <a:cubicBezTo>
                      <a:pt x="274941" y="147955"/>
                      <a:pt x="276798" y="143947"/>
                      <a:pt x="279829" y="140916"/>
                    </a:cubicBezTo>
                    <a:cubicBezTo>
                      <a:pt x="282957" y="137739"/>
                      <a:pt x="287307" y="135589"/>
                      <a:pt x="291951" y="135100"/>
                    </a:cubicBezTo>
                    <a:cubicBezTo>
                      <a:pt x="292537" y="135002"/>
                      <a:pt x="293075" y="135002"/>
                      <a:pt x="293564" y="135002"/>
                    </a:cubicBezTo>
                    <a:close/>
                    <a:moveTo>
                      <a:pt x="39103" y="131532"/>
                    </a:moveTo>
                    <a:lnTo>
                      <a:pt x="21702" y="148933"/>
                    </a:lnTo>
                    <a:lnTo>
                      <a:pt x="15152" y="142383"/>
                    </a:lnTo>
                    <a:cubicBezTo>
                      <a:pt x="12757" y="139988"/>
                      <a:pt x="8896" y="139988"/>
                      <a:pt x="6550" y="142383"/>
                    </a:cubicBezTo>
                    <a:cubicBezTo>
                      <a:pt x="4204" y="144729"/>
                      <a:pt x="4204" y="148591"/>
                      <a:pt x="6550" y="150937"/>
                    </a:cubicBezTo>
                    <a:cubicBezTo>
                      <a:pt x="6550" y="150937"/>
                      <a:pt x="17401" y="161788"/>
                      <a:pt x="17401" y="161788"/>
                    </a:cubicBezTo>
                    <a:cubicBezTo>
                      <a:pt x="19747" y="164134"/>
                      <a:pt x="23608" y="164134"/>
                      <a:pt x="25954" y="161788"/>
                    </a:cubicBezTo>
                    <a:lnTo>
                      <a:pt x="47656" y="140086"/>
                    </a:lnTo>
                    <a:cubicBezTo>
                      <a:pt x="50003" y="137740"/>
                      <a:pt x="50003" y="133927"/>
                      <a:pt x="47656" y="131532"/>
                    </a:cubicBezTo>
                    <a:cubicBezTo>
                      <a:pt x="45310" y="129186"/>
                      <a:pt x="41449" y="129186"/>
                      <a:pt x="39103" y="131532"/>
                    </a:cubicBezTo>
                    <a:close/>
                    <a:moveTo>
                      <a:pt x="0" y="119557"/>
                    </a:moveTo>
                    <a:lnTo>
                      <a:pt x="54255" y="119557"/>
                    </a:lnTo>
                    <a:lnTo>
                      <a:pt x="54255" y="173763"/>
                    </a:lnTo>
                    <a:lnTo>
                      <a:pt x="0" y="173763"/>
                    </a:lnTo>
                    <a:close/>
                    <a:moveTo>
                      <a:pt x="33677" y="26052"/>
                    </a:moveTo>
                    <a:lnTo>
                      <a:pt x="120192" y="26052"/>
                    </a:lnTo>
                    <a:lnTo>
                      <a:pt x="120192" y="64128"/>
                    </a:lnTo>
                    <a:cubicBezTo>
                      <a:pt x="120192" y="67745"/>
                      <a:pt x="123124" y="70678"/>
                      <a:pt x="126741" y="70678"/>
                    </a:cubicBezTo>
                    <a:lnTo>
                      <a:pt x="249377" y="70678"/>
                    </a:lnTo>
                    <a:cubicBezTo>
                      <a:pt x="252994" y="70678"/>
                      <a:pt x="255927" y="67745"/>
                      <a:pt x="255927" y="64128"/>
                    </a:cubicBezTo>
                    <a:lnTo>
                      <a:pt x="255927" y="26052"/>
                    </a:lnTo>
                    <a:lnTo>
                      <a:pt x="342539" y="26052"/>
                    </a:lnTo>
                    <a:lnTo>
                      <a:pt x="342539" y="164377"/>
                    </a:lnTo>
                    <a:cubicBezTo>
                      <a:pt x="337065" y="161738"/>
                      <a:pt x="331346" y="159490"/>
                      <a:pt x="325432" y="157779"/>
                    </a:cubicBezTo>
                    <a:lnTo>
                      <a:pt x="325725" y="153673"/>
                    </a:lnTo>
                    <a:cubicBezTo>
                      <a:pt x="325774" y="152989"/>
                      <a:pt x="325774" y="152158"/>
                      <a:pt x="325774" y="151278"/>
                    </a:cubicBezTo>
                    <a:cubicBezTo>
                      <a:pt x="325676" y="143262"/>
                      <a:pt x="322108" y="136126"/>
                      <a:pt x="316585" y="130847"/>
                    </a:cubicBezTo>
                    <a:cubicBezTo>
                      <a:pt x="311208" y="125764"/>
                      <a:pt x="303925" y="122391"/>
                      <a:pt x="296202" y="121853"/>
                    </a:cubicBezTo>
                    <a:cubicBezTo>
                      <a:pt x="295420" y="121804"/>
                      <a:pt x="294492" y="121804"/>
                      <a:pt x="293465" y="121804"/>
                    </a:cubicBezTo>
                    <a:cubicBezTo>
                      <a:pt x="292488" y="121804"/>
                      <a:pt x="291559" y="121853"/>
                      <a:pt x="290679" y="121951"/>
                    </a:cubicBezTo>
                    <a:cubicBezTo>
                      <a:pt x="287600" y="122293"/>
                      <a:pt x="284618" y="123026"/>
                      <a:pt x="281832" y="124151"/>
                    </a:cubicBezTo>
                    <a:cubicBezTo>
                      <a:pt x="281295" y="124004"/>
                      <a:pt x="280806" y="123955"/>
                      <a:pt x="280268" y="123955"/>
                    </a:cubicBezTo>
                    <a:lnTo>
                      <a:pt x="91696" y="123955"/>
                    </a:lnTo>
                    <a:cubicBezTo>
                      <a:pt x="88079" y="123955"/>
                      <a:pt x="85146" y="126888"/>
                      <a:pt x="85146" y="130505"/>
                    </a:cubicBezTo>
                    <a:cubicBezTo>
                      <a:pt x="85146" y="134122"/>
                      <a:pt x="88079" y="137054"/>
                      <a:pt x="91696" y="137054"/>
                    </a:cubicBezTo>
                    <a:lnTo>
                      <a:pt x="266289" y="137054"/>
                    </a:lnTo>
                    <a:cubicBezTo>
                      <a:pt x="263552" y="141502"/>
                      <a:pt x="261939" y="146683"/>
                      <a:pt x="262037" y="152256"/>
                    </a:cubicBezTo>
                    <a:cubicBezTo>
                      <a:pt x="262085" y="153087"/>
                      <a:pt x="262085" y="153917"/>
                      <a:pt x="262183" y="154651"/>
                    </a:cubicBezTo>
                    <a:lnTo>
                      <a:pt x="262574" y="158512"/>
                    </a:lnTo>
                    <a:cubicBezTo>
                      <a:pt x="240921" y="165355"/>
                      <a:pt x="222250" y="178796"/>
                      <a:pt x="208906" y="196442"/>
                    </a:cubicBezTo>
                    <a:cubicBezTo>
                      <a:pt x="199619" y="208759"/>
                      <a:pt x="192874" y="223080"/>
                      <a:pt x="189501" y="238623"/>
                    </a:cubicBezTo>
                    <a:lnTo>
                      <a:pt x="91744" y="238623"/>
                    </a:lnTo>
                    <a:lnTo>
                      <a:pt x="91744" y="251674"/>
                    </a:lnTo>
                    <a:lnTo>
                      <a:pt x="187497" y="251674"/>
                    </a:lnTo>
                    <a:cubicBezTo>
                      <a:pt x="187106" y="255682"/>
                      <a:pt x="186959" y="259739"/>
                      <a:pt x="187057" y="263845"/>
                    </a:cubicBezTo>
                    <a:cubicBezTo>
                      <a:pt x="187057" y="266191"/>
                      <a:pt x="187204" y="268537"/>
                      <a:pt x="187399" y="270834"/>
                    </a:cubicBezTo>
                    <a:cubicBezTo>
                      <a:pt x="186911" y="270736"/>
                      <a:pt x="186471" y="270688"/>
                      <a:pt x="185982" y="270688"/>
                    </a:cubicBezTo>
                    <a:lnTo>
                      <a:pt x="91696" y="270688"/>
                    </a:lnTo>
                    <a:cubicBezTo>
                      <a:pt x="88079" y="270688"/>
                      <a:pt x="85146" y="273620"/>
                      <a:pt x="85146" y="277237"/>
                    </a:cubicBezTo>
                    <a:cubicBezTo>
                      <a:pt x="85146" y="280854"/>
                      <a:pt x="88079" y="283787"/>
                      <a:pt x="91696" y="283787"/>
                    </a:cubicBezTo>
                    <a:lnTo>
                      <a:pt x="185982" y="283787"/>
                    </a:lnTo>
                    <a:cubicBezTo>
                      <a:pt x="187106" y="283787"/>
                      <a:pt x="188181" y="283494"/>
                      <a:pt x="189110" y="283005"/>
                    </a:cubicBezTo>
                    <a:cubicBezTo>
                      <a:pt x="193509" y="305098"/>
                      <a:pt x="204604" y="324747"/>
                      <a:pt x="220197" y="339704"/>
                    </a:cubicBezTo>
                    <a:cubicBezTo>
                      <a:pt x="225476" y="344787"/>
                      <a:pt x="231292" y="349382"/>
                      <a:pt x="237548" y="353292"/>
                    </a:cubicBezTo>
                    <a:lnTo>
                      <a:pt x="91696" y="353292"/>
                    </a:lnTo>
                    <a:cubicBezTo>
                      <a:pt x="88079" y="353292"/>
                      <a:pt x="85146" y="356225"/>
                      <a:pt x="85146" y="359841"/>
                    </a:cubicBezTo>
                    <a:cubicBezTo>
                      <a:pt x="85146" y="363458"/>
                      <a:pt x="88079" y="366391"/>
                      <a:pt x="91696" y="366391"/>
                    </a:cubicBezTo>
                    <a:lnTo>
                      <a:pt x="267706" y="366391"/>
                    </a:lnTo>
                    <a:lnTo>
                      <a:pt x="267657" y="366587"/>
                    </a:lnTo>
                    <a:cubicBezTo>
                      <a:pt x="277091" y="369031"/>
                      <a:pt x="287062" y="370253"/>
                      <a:pt x="297278" y="370057"/>
                    </a:cubicBezTo>
                    <a:cubicBezTo>
                      <a:pt x="313505" y="369715"/>
                      <a:pt x="328853" y="365853"/>
                      <a:pt x="342539" y="359157"/>
                    </a:cubicBezTo>
                    <a:lnTo>
                      <a:pt x="342539" y="449973"/>
                    </a:lnTo>
                    <a:lnTo>
                      <a:pt x="33677" y="449973"/>
                    </a:lnTo>
                    <a:lnTo>
                      <a:pt x="33677" y="416247"/>
                    </a:lnTo>
                    <a:lnTo>
                      <a:pt x="60804" y="416247"/>
                    </a:lnTo>
                    <a:cubicBezTo>
                      <a:pt x="64421" y="416247"/>
                      <a:pt x="67354" y="413314"/>
                      <a:pt x="67354" y="409697"/>
                    </a:cubicBezTo>
                    <a:lnTo>
                      <a:pt x="67354" y="342392"/>
                    </a:lnTo>
                    <a:cubicBezTo>
                      <a:pt x="67354" y="338775"/>
                      <a:pt x="64421" y="335842"/>
                      <a:pt x="60804" y="335842"/>
                    </a:cubicBezTo>
                    <a:lnTo>
                      <a:pt x="33677" y="335842"/>
                    </a:lnTo>
                    <a:lnTo>
                      <a:pt x="33677" y="301579"/>
                    </a:lnTo>
                    <a:lnTo>
                      <a:pt x="60804" y="301579"/>
                    </a:lnTo>
                    <a:cubicBezTo>
                      <a:pt x="64421" y="301579"/>
                      <a:pt x="67354" y="298646"/>
                      <a:pt x="67354" y="295029"/>
                    </a:cubicBezTo>
                    <a:lnTo>
                      <a:pt x="67354" y="227724"/>
                    </a:lnTo>
                    <a:cubicBezTo>
                      <a:pt x="67354" y="224107"/>
                      <a:pt x="64421" y="221174"/>
                      <a:pt x="60804" y="221174"/>
                    </a:cubicBezTo>
                    <a:lnTo>
                      <a:pt x="33677" y="221174"/>
                    </a:lnTo>
                    <a:lnTo>
                      <a:pt x="33677" y="186910"/>
                    </a:lnTo>
                    <a:lnTo>
                      <a:pt x="60804" y="186910"/>
                    </a:lnTo>
                    <a:cubicBezTo>
                      <a:pt x="64421" y="186910"/>
                      <a:pt x="67354" y="183978"/>
                      <a:pt x="67354" y="180361"/>
                    </a:cubicBezTo>
                    <a:lnTo>
                      <a:pt x="67354" y="113055"/>
                    </a:lnTo>
                    <a:cubicBezTo>
                      <a:pt x="67354" y="109438"/>
                      <a:pt x="64421" y="106506"/>
                      <a:pt x="60804" y="106506"/>
                    </a:cubicBezTo>
                    <a:lnTo>
                      <a:pt x="33677" y="106506"/>
                    </a:lnTo>
                    <a:close/>
                    <a:moveTo>
                      <a:pt x="188182" y="0"/>
                    </a:moveTo>
                    <a:cubicBezTo>
                      <a:pt x="194047" y="0"/>
                      <a:pt x="199326" y="2200"/>
                      <a:pt x="203090" y="5817"/>
                    </a:cubicBezTo>
                    <a:cubicBezTo>
                      <a:pt x="206804" y="9336"/>
                      <a:pt x="209102" y="14224"/>
                      <a:pt x="209102" y="19551"/>
                    </a:cubicBezTo>
                    <a:lnTo>
                      <a:pt x="209102" y="19698"/>
                    </a:lnTo>
                    <a:lnTo>
                      <a:pt x="209102" y="19845"/>
                    </a:lnTo>
                    <a:cubicBezTo>
                      <a:pt x="209102" y="19893"/>
                      <a:pt x="209102" y="19991"/>
                      <a:pt x="209102" y="19991"/>
                    </a:cubicBezTo>
                    <a:lnTo>
                      <a:pt x="209102" y="20138"/>
                    </a:lnTo>
                    <a:cubicBezTo>
                      <a:pt x="209102" y="20138"/>
                      <a:pt x="209102" y="20284"/>
                      <a:pt x="209102" y="20284"/>
                    </a:cubicBezTo>
                    <a:lnTo>
                      <a:pt x="209102" y="20431"/>
                    </a:lnTo>
                    <a:cubicBezTo>
                      <a:pt x="209102" y="20431"/>
                      <a:pt x="209151" y="20578"/>
                      <a:pt x="209151" y="20578"/>
                    </a:cubicBezTo>
                    <a:lnTo>
                      <a:pt x="209151" y="20724"/>
                    </a:lnTo>
                    <a:cubicBezTo>
                      <a:pt x="209200" y="20773"/>
                      <a:pt x="209248" y="20871"/>
                      <a:pt x="209248" y="20871"/>
                    </a:cubicBezTo>
                    <a:lnTo>
                      <a:pt x="209248" y="21018"/>
                    </a:lnTo>
                    <a:cubicBezTo>
                      <a:pt x="209248" y="21067"/>
                      <a:pt x="209248" y="21115"/>
                      <a:pt x="209248" y="21164"/>
                    </a:cubicBezTo>
                    <a:cubicBezTo>
                      <a:pt x="209248" y="21164"/>
                      <a:pt x="209346" y="21311"/>
                      <a:pt x="209346" y="21311"/>
                    </a:cubicBezTo>
                    <a:lnTo>
                      <a:pt x="209346" y="21458"/>
                    </a:lnTo>
                    <a:cubicBezTo>
                      <a:pt x="209346" y="21458"/>
                      <a:pt x="209444" y="21604"/>
                      <a:pt x="209444" y="21604"/>
                    </a:cubicBezTo>
                    <a:lnTo>
                      <a:pt x="209444" y="21751"/>
                    </a:lnTo>
                    <a:cubicBezTo>
                      <a:pt x="209444" y="21751"/>
                      <a:pt x="209591" y="21897"/>
                      <a:pt x="209591" y="21897"/>
                    </a:cubicBezTo>
                    <a:lnTo>
                      <a:pt x="209591" y="22044"/>
                    </a:lnTo>
                    <a:cubicBezTo>
                      <a:pt x="209639" y="22093"/>
                      <a:pt x="209639" y="22191"/>
                      <a:pt x="209639" y="22191"/>
                    </a:cubicBezTo>
                    <a:lnTo>
                      <a:pt x="209688" y="22191"/>
                    </a:lnTo>
                    <a:lnTo>
                      <a:pt x="209688" y="22337"/>
                    </a:lnTo>
                    <a:lnTo>
                      <a:pt x="209786" y="22484"/>
                    </a:lnTo>
                    <a:lnTo>
                      <a:pt x="209884" y="22631"/>
                    </a:lnTo>
                    <a:lnTo>
                      <a:pt x="209982" y="22777"/>
                    </a:lnTo>
                    <a:lnTo>
                      <a:pt x="210079" y="22924"/>
                    </a:lnTo>
                    <a:lnTo>
                      <a:pt x="210177" y="23071"/>
                    </a:lnTo>
                    <a:lnTo>
                      <a:pt x="210275" y="23217"/>
                    </a:lnTo>
                    <a:lnTo>
                      <a:pt x="210373" y="23364"/>
                    </a:lnTo>
                    <a:lnTo>
                      <a:pt x="210470" y="23462"/>
                    </a:lnTo>
                    <a:cubicBezTo>
                      <a:pt x="210519" y="23510"/>
                      <a:pt x="210568" y="23608"/>
                      <a:pt x="210568" y="23608"/>
                    </a:cubicBezTo>
                    <a:cubicBezTo>
                      <a:pt x="210617" y="23706"/>
                      <a:pt x="210715" y="23755"/>
                      <a:pt x="210764" y="23853"/>
                    </a:cubicBezTo>
                    <a:cubicBezTo>
                      <a:pt x="210910" y="23999"/>
                      <a:pt x="211057" y="24146"/>
                      <a:pt x="211204" y="24292"/>
                    </a:cubicBezTo>
                    <a:cubicBezTo>
                      <a:pt x="211301" y="24341"/>
                      <a:pt x="211350" y="24439"/>
                      <a:pt x="211448" y="24488"/>
                    </a:cubicBezTo>
                    <a:cubicBezTo>
                      <a:pt x="211448" y="24488"/>
                      <a:pt x="211546" y="24586"/>
                      <a:pt x="211546" y="24586"/>
                    </a:cubicBezTo>
                    <a:lnTo>
                      <a:pt x="211692" y="24684"/>
                    </a:lnTo>
                    <a:cubicBezTo>
                      <a:pt x="211741" y="24732"/>
                      <a:pt x="211839" y="24781"/>
                      <a:pt x="211839" y="24781"/>
                    </a:cubicBezTo>
                    <a:lnTo>
                      <a:pt x="211986" y="24879"/>
                    </a:lnTo>
                    <a:lnTo>
                      <a:pt x="212132" y="24977"/>
                    </a:lnTo>
                    <a:lnTo>
                      <a:pt x="212279" y="25075"/>
                    </a:lnTo>
                    <a:lnTo>
                      <a:pt x="212425" y="25172"/>
                    </a:lnTo>
                    <a:lnTo>
                      <a:pt x="212572" y="25270"/>
                    </a:lnTo>
                    <a:lnTo>
                      <a:pt x="212719" y="25368"/>
                    </a:lnTo>
                    <a:cubicBezTo>
                      <a:pt x="212719" y="25368"/>
                      <a:pt x="212865" y="25514"/>
                      <a:pt x="212865" y="25514"/>
                    </a:cubicBezTo>
                    <a:lnTo>
                      <a:pt x="213012" y="25514"/>
                    </a:lnTo>
                    <a:cubicBezTo>
                      <a:pt x="213061" y="25563"/>
                      <a:pt x="213159" y="25661"/>
                      <a:pt x="213159" y="25661"/>
                    </a:cubicBezTo>
                    <a:lnTo>
                      <a:pt x="213305" y="25661"/>
                    </a:lnTo>
                    <a:cubicBezTo>
                      <a:pt x="213305" y="25661"/>
                      <a:pt x="213452" y="25759"/>
                      <a:pt x="213452" y="25759"/>
                    </a:cubicBezTo>
                    <a:lnTo>
                      <a:pt x="213599" y="25759"/>
                    </a:lnTo>
                    <a:cubicBezTo>
                      <a:pt x="213599" y="25759"/>
                      <a:pt x="213745" y="25857"/>
                      <a:pt x="213745" y="25857"/>
                    </a:cubicBezTo>
                    <a:lnTo>
                      <a:pt x="213892" y="25857"/>
                    </a:lnTo>
                    <a:cubicBezTo>
                      <a:pt x="213892" y="25857"/>
                      <a:pt x="214038" y="25954"/>
                      <a:pt x="214038" y="25954"/>
                    </a:cubicBezTo>
                    <a:lnTo>
                      <a:pt x="214185" y="25954"/>
                    </a:lnTo>
                    <a:cubicBezTo>
                      <a:pt x="214234" y="25954"/>
                      <a:pt x="214332" y="26003"/>
                      <a:pt x="214332" y="26003"/>
                    </a:cubicBezTo>
                    <a:lnTo>
                      <a:pt x="214478" y="26003"/>
                    </a:lnTo>
                    <a:cubicBezTo>
                      <a:pt x="214478" y="26003"/>
                      <a:pt x="214625" y="26052"/>
                      <a:pt x="214625" y="26052"/>
                    </a:cubicBezTo>
                    <a:lnTo>
                      <a:pt x="214772" y="26052"/>
                    </a:lnTo>
                    <a:cubicBezTo>
                      <a:pt x="214772" y="26052"/>
                      <a:pt x="214918" y="26052"/>
                      <a:pt x="214918" y="26052"/>
                    </a:cubicBezTo>
                    <a:lnTo>
                      <a:pt x="215065" y="26052"/>
                    </a:lnTo>
                    <a:cubicBezTo>
                      <a:pt x="215114" y="26052"/>
                      <a:pt x="215163" y="26052"/>
                      <a:pt x="215212" y="26052"/>
                    </a:cubicBezTo>
                    <a:cubicBezTo>
                      <a:pt x="215260" y="26052"/>
                      <a:pt x="215358" y="26052"/>
                      <a:pt x="215358" y="26052"/>
                    </a:cubicBezTo>
                    <a:lnTo>
                      <a:pt x="242877" y="26052"/>
                    </a:lnTo>
                    <a:lnTo>
                      <a:pt x="243023" y="25905"/>
                    </a:lnTo>
                    <a:lnTo>
                      <a:pt x="243023" y="57432"/>
                    </a:lnTo>
                    <a:lnTo>
                      <a:pt x="133487" y="57432"/>
                    </a:lnTo>
                    <a:lnTo>
                      <a:pt x="133487" y="25905"/>
                    </a:lnTo>
                    <a:lnTo>
                      <a:pt x="160810" y="25905"/>
                    </a:lnTo>
                    <a:cubicBezTo>
                      <a:pt x="160810" y="25905"/>
                      <a:pt x="160957" y="25905"/>
                      <a:pt x="160957" y="25905"/>
                    </a:cubicBezTo>
                    <a:lnTo>
                      <a:pt x="161103" y="25905"/>
                    </a:lnTo>
                    <a:cubicBezTo>
                      <a:pt x="161152" y="25905"/>
                      <a:pt x="161250" y="25905"/>
                      <a:pt x="161250" y="25905"/>
                    </a:cubicBezTo>
                    <a:lnTo>
                      <a:pt x="161397" y="25905"/>
                    </a:lnTo>
                    <a:cubicBezTo>
                      <a:pt x="161397" y="25905"/>
                      <a:pt x="161543" y="25905"/>
                      <a:pt x="161543" y="25905"/>
                    </a:cubicBezTo>
                    <a:lnTo>
                      <a:pt x="161690" y="25905"/>
                    </a:lnTo>
                    <a:cubicBezTo>
                      <a:pt x="161690" y="25905"/>
                      <a:pt x="161836" y="25857"/>
                      <a:pt x="161836" y="25857"/>
                    </a:cubicBezTo>
                    <a:lnTo>
                      <a:pt x="161983" y="25857"/>
                    </a:lnTo>
                    <a:cubicBezTo>
                      <a:pt x="162032" y="25857"/>
                      <a:pt x="162130" y="25808"/>
                      <a:pt x="162130" y="25808"/>
                    </a:cubicBezTo>
                    <a:lnTo>
                      <a:pt x="162276" y="25808"/>
                    </a:lnTo>
                    <a:cubicBezTo>
                      <a:pt x="162325" y="25808"/>
                      <a:pt x="162374" y="25808"/>
                      <a:pt x="162423" y="25808"/>
                    </a:cubicBezTo>
                    <a:cubicBezTo>
                      <a:pt x="162423" y="25808"/>
                      <a:pt x="162570" y="25710"/>
                      <a:pt x="162570" y="25710"/>
                    </a:cubicBezTo>
                    <a:lnTo>
                      <a:pt x="162716" y="25710"/>
                    </a:lnTo>
                    <a:cubicBezTo>
                      <a:pt x="162716" y="25710"/>
                      <a:pt x="162863" y="25612"/>
                      <a:pt x="162863" y="25612"/>
                    </a:cubicBezTo>
                    <a:lnTo>
                      <a:pt x="163009" y="25612"/>
                    </a:lnTo>
                    <a:cubicBezTo>
                      <a:pt x="163009" y="25612"/>
                      <a:pt x="163156" y="25466"/>
                      <a:pt x="163156" y="25466"/>
                    </a:cubicBezTo>
                    <a:lnTo>
                      <a:pt x="163303" y="25466"/>
                    </a:lnTo>
                    <a:cubicBezTo>
                      <a:pt x="163352" y="25417"/>
                      <a:pt x="163449" y="25319"/>
                      <a:pt x="163449" y="25319"/>
                    </a:cubicBezTo>
                    <a:lnTo>
                      <a:pt x="163596" y="25319"/>
                    </a:lnTo>
                    <a:lnTo>
                      <a:pt x="163743" y="25221"/>
                    </a:lnTo>
                    <a:lnTo>
                      <a:pt x="163889" y="25123"/>
                    </a:lnTo>
                    <a:lnTo>
                      <a:pt x="164036" y="25026"/>
                    </a:lnTo>
                    <a:lnTo>
                      <a:pt x="164183" y="24928"/>
                    </a:lnTo>
                    <a:lnTo>
                      <a:pt x="164329" y="24830"/>
                    </a:lnTo>
                    <a:lnTo>
                      <a:pt x="164476" y="24732"/>
                    </a:lnTo>
                    <a:lnTo>
                      <a:pt x="164622" y="24635"/>
                    </a:lnTo>
                    <a:cubicBezTo>
                      <a:pt x="164622" y="24635"/>
                      <a:pt x="164769" y="24537"/>
                      <a:pt x="164769" y="24537"/>
                    </a:cubicBezTo>
                    <a:cubicBezTo>
                      <a:pt x="164769" y="24488"/>
                      <a:pt x="164867" y="24439"/>
                      <a:pt x="164867" y="24439"/>
                    </a:cubicBezTo>
                    <a:cubicBezTo>
                      <a:pt x="164965" y="24390"/>
                      <a:pt x="165014" y="24341"/>
                      <a:pt x="165111" y="24244"/>
                    </a:cubicBezTo>
                    <a:cubicBezTo>
                      <a:pt x="165258" y="24097"/>
                      <a:pt x="165405" y="23950"/>
                      <a:pt x="165551" y="23804"/>
                    </a:cubicBezTo>
                    <a:cubicBezTo>
                      <a:pt x="165600" y="23706"/>
                      <a:pt x="165747" y="23559"/>
                      <a:pt x="165747" y="23559"/>
                    </a:cubicBezTo>
                    <a:lnTo>
                      <a:pt x="165844" y="23413"/>
                    </a:lnTo>
                    <a:lnTo>
                      <a:pt x="165942" y="23315"/>
                    </a:lnTo>
                    <a:cubicBezTo>
                      <a:pt x="165991" y="23266"/>
                      <a:pt x="166040" y="23168"/>
                      <a:pt x="166040" y="23168"/>
                    </a:cubicBezTo>
                    <a:lnTo>
                      <a:pt x="166138" y="23022"/>
                    </a:lnTo>
                    <a:lnTo>
                      <a:pt x="166235" y="22875"/>
                    </a:lnTo>
                    <a:lnTo>
                      <a:pt x="166333" y="22728"/>
                    </a:lnTo>
                    <a:lnTo>
                      <a:pt x="166431" y="22582"/>
                    </a:lnTo>
                    <a:cubicBezTo>
                      <a:pt x="166431" y="22582"/>
                      <a:pt x="166578" y="22435"/>
                      <a:pt x="166578" y="22435"/>
                    </a:cubicBezTo>
                    <a:lnTo>
                      <a:pt x="166578" y="22288"/>
                    </a:lnTo>
                    <a:cubicBezTo>
                      <a:pt x="166578" y="22288"/>
                      <a:pt x="166724" y="22142"/>
                      <a:pt x="166724" y="22142"/>
                    </a:cubicBezTo>
                    <a:lnTo>
                      <a:pt x="166724" y="21995"/>
                    </a:lnTo>
                    <a:cubicBezTo>
                      <a:pt x="166773" y="21946"/>
                      <a:pt x="166871" y="21849"/>
                      <a:pt x="166871" y="21849"/>
                    </a:cubicBezTo>
                    <a:lnTo>
                      <a:pt x="166871" y="21702"/>
                    </a:lnTo>
                    <a:cubicBezTo>
                      <a:pt x="166871" y="21702"/>
                      <a:pt x="166969" y="21555"/>
                      <a:pt x="166969" y="21555"/>
                    </a:cubicBezTo>
                    <a:lnTo>
                      <a:pt x="166969" y="21409"/>
                    </a:lnTo>
                    <a:cubicBezTo>
                      <a:pt x="166969" y="21409"/>
                      <a:pt x="167066" y="21262"/>
                      <a:pt x="167066" y="21262"/>
                    </a:cubicBezTo>
                    <a:lnTo>
                      <a:pt x="167066" y="21115"/>
                    </a:lnTo>
                    <a:cubicBezTo>
                      <a:pt x="167066" y="21115"/>
                      <a:pt x="167164" y="20969"/>
                      <a:pt x="167164" y="20969"/>
                    </a:cubicBezTo>
                    <a:lnTo>
                      <a:pt x="167164" y="20822"/>
                    </a:lnTo>
                    <a:cubicBezTo>
                      <a:pt x="167164" y="20773"/>
                      <a:pt x="167213" y="20675"/>
                      <a:pt x="167213" y="20675"/>
                    </a:cubicBezTo>
                    <a:lnTo>
                      <a:pt x="167213" y="20529"/>
                    </a:lnTo>
                    <a:cubicBezTo>
                      <a:pt x="167213" y="20529"/>
                      <a:pt x="167262" y="20382"/>
                      <a:pt x="167262" y="20382"/>
                    </a:cubicBezTo>
                    <a:lnTo>
                      <a:pt x="167262" y="20236"/>
                    </a:lnTo>
                    <a:cubicBezTo>
                      <a:pt x="167262" y="20236"/>
                      <a:pt x="167262" y="20089"/>
                      <a:pt x="167262" y="20089"/>
                    </a:cubicBezTo>
                    <a:lnTo>
                      <a:pt x="167262" y="19942"/>
                    </a:lnTo>
                    <a:cubicBezTo>
                      <a:pt x="167262" y="19893"/>
                      <a:pt x="167262" y="19845"/>
                      <a:pt x="167262" y="19796"/>
                    </a:cubicBezTo>
                    <a:cubicBezTo>
                      <a:pt x="167262" y="19747"/>
                      <a:pt x="167262" y="19649"/>
                      <a:pt x="167262" y="19649"/>
                    </a:cubicBezTo>
                    <a:lnTo>
                      <a:pt x="167262" y="19502"/>
                    </a:lnTo>
                    <a:cubicBezTo>
                      <a:pt x="167262" y="14175"/>
                      <a:pt x="169559" y="9336"/>
                      <a:pt x="173274" y="5817"/>
                    </a:cubicBezTo>
                    <a:cubicBezTo>
                      <a:pt x="177038" y="2248"/>
                      <a:pt x="182316" y="0"/>
                      <a:pt x="188182" y="0"/>
                    </a:cubicBezTo>
                    <a:close/>
                  </a:path>
                </a:pathLst>
              </a:custGeom>
              <a:solidFill>
                <a:schemeClr val="bg1"/>
              </a:solidFill>
              <a:ln w="4813"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88" name="Group 87">
              <a:extLst>
                <a:ext uri="{FF2B5EF4-FFF2-40B4-BE49-F238E27FC236}">
                  <a16:creationId xmlns:a16="http://schemas.microsoft.com/office/drawing/2014/main" id="{6754AF91-D3C9-D6CA-BB00-C75F2E3C574B}"/>
                </a:ext>
              </a:extLst>
            </p:cNvPr>
            <p:cNvGrpSpPr/>
            <p:nvPr/>
          </p:nvGrpSpPr>
          <p:grpSpPr>
            <a:xfrm>
              <a:off x="2250748" y="2028869"/>
              <a:ext cx="352341" cy="315055"/>
              <a:chOff x="2002399" y="1855133"/>
              <a:chExt cx="352341" cy="315055"/>
            </a:xfrm>
          </p:grpSpPr>
          <p:grpSp>
            <p:nvGrpSpPr>
              <p:cNvPr id="82" name="Group 81">
                <a:extLst>
                  <a:ext uri="{FF2B5EF4-FFF2-40B4-BE49-F238E27FC236}">
                    <a16:creationId xmlns:a16="http://schemas.microsoft.com/office/drawing/2014/main" id="{32714080-7BB7-404A-ADA6-6F4A778E7F3A}"/>
                  </a:ext>
                </a:extLst>
              </p:cNvPr>
              <p:cNvGrpSpPr/>
              <p:nvPr/>
            </p:nvGrpSpPr>
            <p:grpSpPr>
              <a:xfrm>
                <a:off x="2002399" y="1855133"/>
                <a:ext cx="352341" cy="315055"/>
                <a:chOff x="2002399" y="1855133"/>
                <a:chExt cx="352341" cy="315055"/>
              </a:xfrm>
            </p:grpSpPr>
            <p:sp>
              <p:nvSpPr>
                <p:cNvPr id="70" name="Flowchart: Connector 69">
                  <a:extLst>
                    <a:ext uri="{FF2B5EF4-FFF2-40B4-BE49-F238E27FC236}">
                      <a16:creationId xmlns:a16="http://schemas.microsoft.com/office/drawing/2014/main" id="{040BFBE9-4AE1-3258-B48F-262FB6688FD4}"/>
                    </a:ext>
                  </a:extLst>
                </p:cNvPr>
                <p:cNvSpPr/>
                <p:nvPr/>
              </p:nvSpPr>
              <p:spPr>
                <a:xfrm>
                  <a:off x="2002399" y="1855133"/>
                  <a:ext cx="315884" cy="315055"/>
                </a:xfrm>
                <a:prstGeom prst="flowChartConnector">
                  <a:avLst/>
                </a:prstGeom>
                <a:solidFill>
                  <a:srgbClr val="FF5F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71" name="Flowchart: Connector 70">
                  <a:extLst>
                    <a:ext uri="{FF2B5EF4-FFF2-40B4-BE49-F238E27FC236}">
                      <a16:creationId xmlns:a16="http://schemas.microsoft.com/office/drawing/2014/main" id="{BC09C9E6-F89D-E06F-01BA-C22B17061BA1}"/>
                    </a:ext>
                  </a:extLst>
                </p:cNvPr>
                <p:cNvSpPr/>
                <p:nvPr/>
              </p:nvSpPr>
              <p:spPr>
                <a:xfrm>
                  <a:off x="2029811" y="1882472"/>
                  <a:ext cx="261061" cy="260376"/>
                </a:xfrm>
                <a:prstGeom prst="flowChartConnector">
                  <a:avLst/>
                </a:prstGeom>
                <a:solidFill>
                  <a:srgbClr val="FF5F54"/>
                </a:solidFill>
                <a:ln w="63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72" name="Flowchart: Extract 71">
                  <a:extLst>
                    <a:ext uri="{FF2B5EF4-FFF2-40B4-BE49-F238E27FC236}">
                      <a16:creationId xmlns:a16="http://schemas.microsoft.com/office/drawing/2014/main" id="{658632F4-7180-E47F-1D61-60F532AE4F68}"/>
                    </a:ext>
                  </a:extLst>
                </p:cNvPr>
                <p:cNvSpPr/>
                <p:nvPr/>
              </p:nvSpPr>
              <p:spPr>
                <a:xfrm rot="5400000">
                  <a:off x="2304374" y="1996667"/>
                  <a:ext cx="68745" cy="31987"/>
                </a:xfrm>
                <a:prstGeom prst="flowChartExtract">
                  <a:avLst/>
                </a:prstGeom>
                <a:solidFill>
                  <a:srgbClr val="FF5F54"/>
                </a:soli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grpSp>
          <p:sp>
            <p:nvSpPr>
              <p:cNvPr id="86" name="Freeform: Shape 85">
                <a:extLst>
                  <a:ext uri="{FF2B5EF4-FFF2-40B4-BE49-F238E27FC236}">
                    <a16:creationId xmlns:a16="http://schemas.microsoft.com/office/drawing/2014/main" id="{70844CEF-BAE6-E413-AE5D-6FE527247445}"/>
                  </a:ext>
                </a:extLst>
              </p:cNvPr>
              <p:cNvSpPr/>
              <p:nvPr/>
            </p:nvSpPr>
            <p:spPr>
              <a:xfrm>
                <a:off x="2067060" y="1919379"/>
                <a:ext cx="186563" cy="186562"/>
              </a:xfrm>
              <a:custGeom>
                <a:avLst/>
                <a:gdLst>
                  <a:gd name="connsiteX0" fmla="*/ 167179 w 439905"/>
                  <a:gd name="connsiteY0" fmla="*/ 206182 h 439904"/>
                  <a:gd name="connsiteX1" fmla="*/ 161929 w 439905"/>
                  <a:gd name="connsiteY1" fmla="*/ 204254 h 439904"/>
                  <a:gd name="connsiteX2" fmla="*/ 159714 w 439905"/>
                  <a:gd name="connsiteY2" fmla="*/ 199098 h 439904"/>
                  <a:gd name="connsiteX3" fmla="*/ 161929 w 439905"/>
                  <a:gd name="connsiteY3" fmla="*/ 193943 h 439904"/>
                  <a:gd name="connsiteX4" fmla="*/ 167179 w 439905"/>
                  <a:gd name="connsiteY4" fmla="*/ 192015 h 439904"/>
                  <a:gd name="connsiteX5" fmla="*/ 272747 w 439905"/>
                  <a:gd name="connsiteY5" fmla="*/ 192015 h 439904"/>
                  <a:gd name="connsiteX6" fmla="*/ 277997 w 439905"/>
                  <a:gd name="connsiteY6" fmla="*/ 193943 h 439904"/>
                  <a:gd name="connsiteX7" fmla="*/ 280212 w 439905"/>
                  <a:gd name="connsiteY7" fmla="*/ 199098 h 439904"/>
                  <a:gd name="connsiteX8" fmla="*/ 277997 w 439905"/>
                  <a:gd name="connsiteY8" fmla="*/ 204254 h 439904"/>
                  <a:gd name="connsiteX9" fmla="*/ 272747 w 439905"/>
                  <a:gd name="connsiteY9" fmla="*/ 206182 h 439904"/>
                  <a:gd name="connsiteX10" fmla="*/ 167179 w 439905"/>
                  <a:gd name="connsiteY10" fmla="*/ 247901 h 439904"/>
                  <a:gd name="connsiteX11" fmla="*/ 161929 w 439905"/>
                  <a:gd name="connsiteY11" fmla="*/ 245953 h 439904"/>
                  <a:gd name="connsiteX12" fmla="*/ 159714 w 439905"/>
                  <a:gd name="connsiteY12" fmla="*/ 240817 h 439904"/>
                  <a:gd name="connsiteX13" fmla="*/ 161929 w 439905"/>
                  <a:gd name="connsiteY13" fmla="*/ 235662 h 439904"/>
                  <a:gd name="connsiteX14" fmla="*/ 167179 w 439905"/>
                  <a:gd name="connsiteY14" fmla="*/ 233714 h 439904"/>
                  <a:gd name="connsiteX15" fmla="*/ 272747 w 439905"/>
                  <a:gd name="connsiteY15" fmla="*/ 233714 h 439904"/>
                  <a:gd name="connsiteX16" fmla="*/ 277997 w 439905"/>
                  <a:gd name="connsiteY16" fmla="*/ 235662 h 439904"/>
                  <a:gd name="connsiteX17" fmla="*/ 280212 w 439905"/>
                  <a:gd name="connsiteY17" fmla="*/ 240817 h 439904"/>
                  <a:gd name="connsiteX18" fmla="*/ 277997 w 439905"/>
                  <a:gd name="connsiteY18" fmla="*/ 245953 h 439904"/>
                  <a:gd name="connsiteX19" fmla="*/ 272747 w 439905"/>
                  <a:gd name="connsiteY19" fmla="*/ 247901 h 439904"/>
                  <a:gd name="connsiteX20" fmla="*/ 167179 w 439905"/>
                  <a:gd name="connsiteY20" fmla="*/ 289619 h 439904"/>
                  <a:gd name="connsiteX21" fmla="*/ 167179 w 439905"/>
                  <a:gd name="connsiteY21" fmla="*/ 289600 h 439904"/>
                  <a:gd name="connsiteX22" fmla="*/ 161929 w 439905"/>
                  <a:gd name="connsiteY22" fmla="*/ 287672 h 439904"/>
                  <a:gd name="connsiteX23" fmla="*/ 159714 w 439905"/>
                  <a:gd name="connsiteY23" fmla="*/ 282516 h 439904"/>
                  <a:gd name="connsiteX24" fmla="*/ 161929 w 439905"/>
                  <a:gd name="connsiteY24" fmla="*/ 277380 h 439904"/>
                  <a:gd name="connsiteX25" fmla="*/ 167179 w 439905"/>
                  <a:gd name="connsiteY25" fmla="*/ 275433 h 439904"/>
                  <a:gd name="connsiteX26" fmla="*/ 272747 w 439905"/>
                  <a:gd name="connsiteY26" fmla="*/ 275433 h 439904"/>
                  <a:gd name="connsiteX27" fmla="*/ 277997 w 439905"/>
                  <a:gd name="connsiteY27" fmla="*/ 277380 h 439904"/>
                  <a:gd name="connsiteX28" fmla="*/ 280212 w 439905"/>
                  <a:gd name="connsiteY28" fmla="*/ 282516 h 439904"/>
                  <a:gd name="connsiteX29" fmla="*/ 277997 w 439905"/>
                  <a:gd name="connsiteY29" fmla="*/ 287672 h 439904"/>
                  <a:gd name="connsiteX30" fmla="*/ 272747 w 439905"/>
                  <a:gd name="connsiteY30" fmla="*/ 289600 h 439904"/>
                  <a:gd name="connsiteX31" fmla="*/ 291819 w 439905"/>
                  <a:gd name="connsiteY31" fmla="*/ 121449 h 439904"/>
                  <a:gd name="connsiteX32" fmla="*/ 148068 w 439905"/>
                  <a:gd name="connsiteY32" fmla="*/ 121430 h 439904"/>
                  <a:gd name="connsiteX33" fmla="*/ 148068 w 439905"/>
                  <a:gd name="connsiteY33" fmla="*/ 318453 h 439904"/>
                  <a:gd name="connsiteX34" fmla="*/ 291838 w 439905"/>
                  <a:gd name="connsiteY34" fmla="*/ 318472 h 439904"/>
                  <a:gd name="connsiteX35" fmla="*/ 291838 w 439905"/>
                  <a:gd name="connsiteY35" fmla="*/ 121434 h 439904"/>
                  <a:gd name="connsiteX36" fmla="*/ 140966 w 439905"/>
                  <a:gd name="connsiteY36" fmla="*/ 107244 h 439904"/>
                  <a:gd name="connsiteX37" fmla="*/ 133882 w 439905"/>
                  <a:gd name="connsiteY37" fmla="*/ 114327 h 439904"/>
                  <a:gd name="connsiteX38" fmla="*/ 133882 w 439905"/>
                  <a:gd name="connsiteY38" fmla="*/ 325554 h 439904"/>
                  <a:gd name="connsiteX39" fmla="*/ 140966 w 439905"/>
                  <a:gd name="connsiteY39" fmla="*/ 332657 h 439904"/>
                  <a:gd name="connsiteX40" fmla="*/ 298941 w 439905"/>
                  <a:gd name="connsiteY40" fmla="*/ 332657 h 439904"/>
                  <a:gd name="connsiteX41" fmla="*/ 306024 w 439905"/>
                  <a:gd name="connsiteY41" fmla="*/ 325554 h 439904"/>
                  <a:gd name="connsiteX42" fmla="*/ 306024 w 439905"/>
                  <a:gd name="connsiteY42" fmla="*/ 114347 h 439904"/>
                  <a:gd name="connsiteX43" fmla="*/ 303943 w 439905"/>
                  <a:gd name="connsiteY43" fmla="*/ 109325 h 439904"/>
                  <a:gd name="connsiteX44" fmla="*/ 298941 w 439905"/>
                  <a:gd name="connsiteY44" fmla="*/ 107244 h 439904"/>
                  <a:gd name="connsiteX45" fmla="*/ 219953 w 439905"/>
                  <a:gd name="connsiteY45" fmla="*/ 0 h 439904"/>
                  <a:gd name="connsiteX46" fmla="*/ 211896 w 439905"/>
                  <a:gd name="connsiteY46" fmla="*/ 8057 h 439904"/>
                  <a:gd name="connsiteX47" fmla="*/ 211896 w 439905"/>
                  <a:gd name="connsiteY47" fmla="*/ 59550 h 439904"/>
                  <a:gd name="connsiteX48" fmla="*/ 219972 w 439905"/>
                  <a:gd name="connsiteY48" fmla="*/ 67607 h 439904"/>
                  <a:gd name="connsiteX49" fmla="*/ 228029 w 439905"/>
                  <a:gd name="connsiteY49" fmla="*/ 59550 h 439904"/>
                  <a:gd name="connsiteX50" fmla="*/ 228029 w 439905"/>
                  <a:gd name="connsiteY50" fmla="*/ 8057 h 439904"/>
                  <a:gd name="connsiteX51" fmla="*/ 219953 w 439905"/>
                  <a:gd name="connsiteY51" fmla="*/ 0 h 439904"/>
                  <a:gd name="connsiteX52" fmla="*/ 439905 w 439905"/>
                  <a:gd name="connsiteY52" fmla="*/ 219952 h 439904"/>
                  <a:gd name="connsiteX53" fmla="*/ 431848 w 439905"/>
                  <a:gd name="connsiteY53" fmla="*/ 211895 h 439904"/>
                  <a:gd name="connsiteX54" fmla="*/ 380355 w 439905"/>
                  <a:gd name="connsiteY54" fmla="*/ 211895 h 439904"/>
                  <a:gd name="connsiteX55" fmla="*/ 372279 w 439905"/>
                  <a:gd name="connsiteY55" fmla="*/ 219952 h 439904"/>
                  <a:gd name="connsiteX56" fmla="*/ 380355 w 439905"/>
                  <a:gd name="connsiteY56" fmla="*/ 228028 h 439904"/>
                  <a:gd name="connsiteX57" fmla="*/ 431848 w 439905"/>
                  <a:gd name="connsiteY57" fmla="*/ 228028 h 439904"/>
                  <a:gd name="connsiteX58" fmla="*/ 439905 w 439905"/>
                  <a:gd name="connsiteY58" fmla="*/ 219952 h 439904"/>
                  <a:gd name="connsiteX59" fmla="*/ 390397 w 439905"/>
                  <a:gd name="connsiteY59" fmla="*/ 197709 h 439904"/>
                  <a:gd name="connsiteX60" fmla="*/ 419132 w 439905"/>
                  <a:gd name="connsiteY60" fmla="*/ 197709 h 439904"/>
                  <a:gd name="connsiteX61" fmla="*/ 361641 w 439905"/>
                  <a:gd name="connsiteY61" fmla="*/ 78245 h 439904"/>
                  <a:gd name="connsiteX62" fmla="*/ 242192 w 439905"/>
                  <a:gd name="connsiteY62" fmla="*/ 20755 h 439904"/>
                  <a:gd name="connsiteX63" fmla="*/ 242192 w 439905"/>
                  <a:gd name="connsiteY63" fmla="*/ 49490 h 439904"/>
                  <a:gd name="connsiteX64" fmla="*/ 341513 w 439905"/>
                  <a:gd name="connsiteY64" fmla="*/ 98387 h 439904"/>
                  <a:gd name="connsiteX65" fmla="*/ 390391 w 439905"/>
                  <a:gd name="connsiteY65" fmla="*/ 197708 h 439904"/>
                  <a:gd name="connsiteX66" fmla="*/ 219953 w 439905"/>
                  <a:gd name="connsiteY66" fmla="*/ 439905 h 439904"/>
                  <a:gd name="connsiteX67" fmla="*/ 228010 w 439905"/>
                  <a:gd name="connsiteY67" fmla="*/ 431848 h 439904"/>
                  <a:gd name="connsiteX68" fmla="*/ 228010 w 439905"/>
                  <a:gd name="connsiteY68" fmla="*/ 380355 h 439904"/>
                  <a:gd name="connsiteX69" fmla="*/ 219934 w 439905"/>
                  <a:gd name="connsiteY69" fmla="*/ 372279 h 439904"/>
                  <a:gd name="connsiteX70" fmla="*/ 211877 w 439905"/>
                  <a:gd name="connsiteY70" fmla="*/ 380355 h 439904"/>
                  <a:gd name="connsiteX71" fmla="*/ 211877 w 439905"/>
                  <a:gd name="connsiteY71" fmla="*/ 431848 h 439904"/>
                  <a:gd name="connsiteX72" fmla="*/ 219953 w 439905"/>
                  <a:gd name="connsiteY72" fmla="*/ 439905 h 439904"/>
                  <a:gd name="connsiteX73" fmla="*/ 242197 w 439905"/>
                  <a:gd name="connsiteY73" fmla="*/ 390396 h 439904"/>
                  <a:gd name="connsiteX74" fmla="*/ 242197 w 439905"/>
                  <a:gd name="connsiteY74" fmla="*/ 419131 h 439904"/>
                  <a:gd name="connsiteX75" fmla="*/ 361660 w 439905"/>
                  <a:gd name="connsiteY75" fmla="*/ 361641 h 439904"/>
                  <a:gd name="connsiteX76" fmla="*/ 419131 w 439905"/>
                  <a:gd name="connsiteY76" fmla="*/ 242192 h 439904"/>
                  <a:gd name="connsiteX77" fmla="*/ 390396 w 439905"/>
                  <a:gd name="connsiteY77" fmla="*/ 242192 h 439904"/>
                  <a:gd name="connsiteX78" fmla="*/ 341518 w 439905"/>
                  <a:gd name="connsiteY78" fmla="*/ 341493 h 439904"/>
                  <a:gd name="connsiteX79" fmla="*/ 242197 w 439905"/>
                  <a:gd name="connsiteY79" fmla="*/ 390391 h 439904"/>
                  <a:gd name="connsiteX80" fmla="*/ 0 w 439905"/>
                  <a:gd name="connsiteY80" fmla="*/ 219953 h 439904"/>
                  <a:gd name="connsiteX81" fmla="*/ 8057 w 439905"/>
                  <a:gd name="connsiteY81" fmla="*/ 228010 h 439904"/>
                  <a:gd name="connsiteX82" fmla="*/ 59550 w 439905"/>
                  <a:gd name="connsiteY82" fmla="*/ 228010 h 439904"/>
                  <a:gd name="connsiteX83" fmla="*/ 67627 w 439905"/>
                  <a:gd name="connsiteY83" fmla="*/ 219934 h 439904"/>
                  <a:gd name="connsiteX84" fmla="*/ 59550 w 439905"/>
                  <a:gd name="connsiteY84" fmla="*/ 211877 h 439904"/>
                  <a:gd name="connsiteX85" fmla="*/ 8057 w 439905"/>
                  <a:gd name="connsiteY85" fmla="*/ 211877 h 439904"/>
                  <a:gd name="connsiteX86" fmla="*/ 0 w 439905"/>
                  <a:gd name="connsiteY86" fmla="*/ 219953 h 439904"/>
                  <a:gd name="connsiteX87" fmla="*/ 49509 w 439905"/>
                  <a:gd name="connsiteY87" fmla="*/ 242196 h 439904"/>
                  <a:gd name="connsiteX88" fmla="*/ 20774 w 439905"/>
                  <a:gd name="connsiteY88" fmla="*/ 242196 h 439904"/>
                  <a:gd name="connsiteX89" fmla="*/ 78264 w 439905"/>
                  <a:gd name="connsiteY89" fmla="*/ 361660 h 439904"/>
                  <a:gd name="connsiteX90" fmla="*/ 197713 w 439905"/>
                  <a:gd name="connsiteY90" fmla="*/ 419131 h 439904"/>
                  <a:gd name="connsiteX91" fmla="*/ 197713 w 439905"/>
                  <a:gd name="connsiteY91" fmla="*/ 390396 h 439904"/>
                  <a:gd name="connsiteX92" fmla="*/ 98412 w 439905"/>
                  <a:gd name="connsiteY92" fmla="*/ 341518 h 439904"/>
                  <a:gd name="connsiteX93" fmla="*/ 49514 w 439905"/>
                  <a:gd name="connsiteY93" fmla="*/ 242197 h 439904"/>
                  <a:gd name="connsiteX94" fmla="*/ 63714 w 439905"/>
                  <a:gd name="connsiteY94" fmla="*/ 198092 h 439904"/>
                  <a:gd name="connsiteX95" fmla="*/ 81776 w 439905"/>
                  <a:gd name="connsiteY95" fmla="*/ 219953 h 439904"/>
                  <a:gd name="connsiteX96" fmla="*/ 63714 w 439905"/>
                  <a:gd name="connsiteY96" fmla="*/ 241815 h 439904"/>
                  <a:gd name="connsiteX97" fmla="*/ 108430 w 439905"/>
                  <a:gd name="connsiteY97" fmla="*/ 331477 h 439904"/>
                  <a:gd name="connsiteX98" fmla="*/ 198131 w 439905"/>
                  <a:gd name="connsiteY98" fmla="*/ 376193 h 439904"/>
                  <a:gd name="connsiteX99" fmla="*/ 219974 w 439905"/>
                  <a:gd name="connsiteY99" fmla="*/ 358131 h 439904"/>
                  <a:gd name="connsiteX100" fmla="*/ 241836 w 439905"/>
                  <a:gd name="connsiteY100" fmla="*/ 376193 h 439904"/>
                  <a:gd name="connsiteX101" fmla="*/ 331498 w 439905"/>
                  <a:gd name="connsiteY101" fmla="*/ 331477 h 439904"/>
                  <a:gd name="connsiteX102" fmla="*/ 376195 w 439905"/>
                  <a:gd name="connsiteY102" fmla="*/ 241815 h 439904"/>
                  <a:gd name="connsiteX103" fmla="*/ 358133 w 439905"/>
                  <a:gd name="connsiteY103" fmla="*/ 219953 h 439904"/>
                  <a:gd name="connsiteX104" fmla="*/ 376195 w 439905"/>
                  <a:gd name="connsiteY104" fmla="*/ 198092 h 439904"/>
                  <a:gd name="connsiteX105" fmla="*/ 331479 w 439905"/>
                  <a:gd name="connsiteY105" fmla="*/ 108430 h 439904"/>
                  <a:gd name="connsiteX106" fmla="*/ 241816 w 439905"/>
                  <a:gd name="connsiteY106" fmla="*/ 63714 h 439904"/>
                  <a:gd name="connsiteX107" fmla="*/ 219955 w 439905"/>
                  <a:gd name="connsiteY107" fmla="*/ 81776 h 439904"/>
                  <a:gd name="connsiteX108" fmla="*/ 198093 w 439905"/>
                  <a:gd name="connsiteY108" fmla="*/ 63714 h 439904"/>
                  <a:gd name="connsiteX109" fmla="*/ 108411 w 439905"/>
                  <a:gd name="connsiteY109" fmla="*/ 108410 h 439904"/>
                  <a:gd name="connsiteX110" fmla="*/ 63676 w 439905"/>
                  <a:gd name="connsiteY110" fmla="*/ 198092 h 439904"/>
                  <a:gd name="connsiteX111" fmla="*/ 20793 w 439905"/>
                  <a:gd name="connsiteY111" fmla="*/ 197710 h 439904"/>
                  <a:gd name="connsiteX112" fmla="*/ 49509 w 439905"/>
                  <a:gd name="connsiteY112" fmla="*/ 197710 h 439904"/>
                  <a:gd name="connsiteX113" fmla="*/ 98387 w 439905"/>
                  <a:gd name="connsiteY113" fmla="*/ 98389 h 439904"/>
                  <a:gd name="connsiteX114" fmla="*/ 197708 w 439905"/>
                  <a:gd name="connsiteY114" fmla="*/ 49492 h 439904"/>
                  <a:gd name="connsiteX115" fmla="*/ 197708 w 439905"/>
                  <a:gd name="connsiteY115" fmla="*/ 20776 h 439904"/>
                  <a:gd name="connsiteX116" fmla="*/ 78244 w 439905"/>
                  <a:gd name="connsiteY116" fmla="*/ 78266 h 439904"/>
                  <a:gd name="connsiteX117" fmla="*/ 20773 w 439905"/>
                  <a:gd name="connsiteY117" fmla="*/ 197715 h 439904"/>
                  <a:gd name="connsiteX118" fmla="*/ 194198 w 439905"/>
                  <a:gd name="connsiteY118" fmla="*/ 164469 h 439904"/>
                  <a:gd name="connsiteX119" fmla="*/ 194179 w 439905"/>
                  <a:gd name="connsiteY119" fmla="*/ 164469 h 439904"/>
                  <a:gd name="connsiteX120" fmla="*/ 188929 w 439905"/>
                  <a:gd name="connsiteY120" fmla="*/ 162521 h 439904"/>
                  <a:gd name="connsiteX121" fmla="*/ 186714 w 439905"/>
                  <a:gd name="connsiteY121" fmla="*/ 157385 h 439904"/>
                  <a:gd name="connsiteX122" fmla="*/ 188929 w 439905"/>
                  <a:gd name="connsiteY122" fmla="*/ 152230 h 439904"/>
                  <a:gd name="connsiteX123" fmla="*/ 194179 w 439905"/>
                  <a:gd name="connsiteY123" fmla="*/ 150282 h 439904"/>
                  <a:gd name="connsiteX124" fmla="*/ 245731 w 439905"/>
                  <a:gd name="connsiteY124" fmla="*/ 150282 h 439904"/>
                  <a:gd name="connsiteX125" fmla="*/ 252452 w 439905"/>
                  <a:gd name="connsiteY125" fmla="*/ 157385 h 439904"/>
                  <a:gd name="connsiteX126" fmla="*/ 245731 w 439905"/>
                  <a:gd name="connsiteY126" fmla="*/ 164468 h 43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39905" h="439904">
                    <a:moveTo>
                      <a:pt x="167179" y="206182"/>
                    </a:moveTo>
                    <a:cubicBezTo>
                      <a:pt x="165251" y="206277"/>
                      <a:pt x="163342" y="205590"/>
                      <a:pt x="161929" y="204254"/>
                    </a:cubicBezTo>
                    <a:cubicBezTo>
                      <a:pt x="160516" y="202898"/>
                      <a:pt x="159714" y="201046"/>
                      <a:pt x="159714" y="199098"/>
                    </a:cubicBezTo>
                    <a:cubicBezTo>
                      <a:pt x="159714" y="197151"/>
                      <a:pt x="160516" y="195280"/>
                      <a:pt x="161929" y="193943"/>
                    </a:cubicBezTo>
                    <a:cubicBezTo>
                      <a:pt x="163342" y="192607"/>
                      <a:pt x="165251" y="191900"/>
                      <a:pt x="167179" y="192015"/>
                    </a:cubicBezTo>
                    <a:lnTo>
                      <a:pt x="272747" y="192015"/>
                    </a:lnTo>
                    <a:cubicBezTo>
                      <a:pt x="274694" y="191900"/>
                      <a:pt x="276584" y="192607"/>
                      <a:pt x="277997" y="193943"/>
                    </a:cubicBezTo>
                    <a:cubicBezTo>
                      <a:pt x="279410" y="195280"/>
                      <a:pt x="280212" y="197151"/>
                      <a:pt x="280212" y="199098"/>
                    </a:cubicBezTo>
                    <a:cubicBezTo>
                      <a:pt x="280212" y="201046"/>
                      <a:pt x="279410" y="202898"/>
                      <a:pt x="277997" y="204254"/>
                    </a:cubicBezTo>
                    <a:cubicBezTo>
                      <a:pt x="276584" y="205590"/>
                      <a:pt x="274694" y="206277"/>
                      <a:pt x="272747" y="206182"/>
                    </a:cubicBezTo>
                    <a:close/>
                    <a:moveTo>
                      <a:pt x="167179" y="247901"/>
                    </a:moveTo>
                    <a:cubicBezTo>
                      <a:pt x="165251" y="247996"/>
                      <a:pt x="163342" y="247290"/>
                      <a:pt x="161929" y="245953"/>
                    </a:cubicBezTo>
                    <a:cubicBezTo>
                      <a:pt x="160516" y="244617"/>
                      <a:pt x="159714" y="242765"/>
                      <a:pt x="159714" y="240817"/>
                    </a:cubicBezTo>
                    <a:cubicBezTo>
                      <a:pt x="159714" y="238869"/>
                      <a:pt x="160516" y="236998"/>
                      <a:pt x="161929" y="235662"/>
                    </a:cubicBezTo>
                    <a:cubicBezTo>
                      <a:pt x="163342" y="234325"/>
                      <a:pt x="165251" y="233619"/>
                      <a:pt x="167179" y="233714"/>
                    </a:cubicBezTo>
                    <a:lnTo>
                      <a:pt x="272747" y="233714"/>
                    </a:lnTo>
                    <a:cubicBezTo>
                      <a:pt x="274694" y="233619"/>
                      <a:pt x="276584" y="234325"/>
                      <a:pt x="277997" y="235662"/>
                    </a:cubicBezTo>
                    <a:cubicBezTo>
                      <a:pt x="279410" y="236998"/>
                      <a:pt x="280212" y="238869"/>
                      <a:pt x="280212" y="240817"/>
                    </a:cubicBezTo>
                    <a:cubicBezTo>
                      <a:pt x="280212" y="242764"/>
                      <a:pt x="279410" y="244616"/>
                      <a:pt x="277997" y="245953"/>
                    </a:cubicBezTo>
                    <a:cubicBezTo>
                      <a:pt x="276584" y="247290"/>
                      <a:pt x="274694" y="247996"/>
                      <a:pt x="272747" y="247901"/>
                    </a:cubicBezTo>
                    <a:close/>
                    <a:moveTo>
                      <a:pt x="167179" y="289619"/>
                    </a:moveTo>
                    <a:lnTo>
                      <a:pt x="167179" y="289600"/>
                    </a:lnTo>
                    <a:cubicBezTo>
                      <a:pt x="165251" y="289715"/>
                      <a:pt x="163342" y="289008"/>
                      <a:pt x="161929" y="287672"/>
                    </a:cubicBezTo>
                    <a:cubicBezTo>
                      <a:pt x="160516" y="286335"/>
                      <a:pt x="159714" y="284464"/>
                      <a:pt x="159714" y="282516"/>
                    </a:cubicBezTo>
                    <a:cubicBezTo>
                      <a:pt x="159714" y="280569"/>
                      <a:pt x="160516" y="278717"/>
                      <a:pt x="161929" y="277380"/>
                    </a:cubicBezTo>
                    <a:cubicBezTo>
                      <a:pt x="163342" y="276025"/>
                      <a:pt x="165251" y="275337"/>
                      <a:pt x="167179" y="275433"/>
                    </a:cubicBezTo>
                    <a:lnTo>
                      <a:pt x="272747" y="275433"/>
                    </a:lnTo>
                    <a:cubicBezTo>
                      <a:pt x="274694" y="275337"/>
                      <a:pt x="276584" y="276025"/>
                      <a:pt x="277997" y="277380"/>
                    </a:cubicBezTo>
                    <a:cubicBezTo>
                      <a:pt x="279410" y="278717"/>
                      <a:pt x="280212" y="280569"/>
                      <a:pt x="280212" y="282516"/>
                    </a:cubicBezTo>
                    <a:cubicBezTo>
                      <a:pt x="280212" y="284464"/>
                      <a:pt x="279410" y="286335"/>
                      <a:pt x="277997" y="287672"/>
                    </a:cubicBezTo>
                    <a:cubicBezTo>
                      <a:pt x="276584" y="289008"/>
                      <a:pt x="274694" y="289715"/>
                      <a:pt x="272747" y="289600"/>
                    </a:cubicBezTo>
                    <a:close/>
                    <a:moveTo>
                      <a:pt x="291819" y="121449"/>
                    </a:moveTo>
                    <a:lnTo>
                      <a:pt x="148068" y="121430"/>
                    </a:lnTo>
                    <a:lnTo>
                      <a:pt x="148068" y="318453"/>
                    </a:lnTo>
                    <a:lnTo>
                      <a:pt x="291838" y="318472"/>
                    </a:lnTo>
                    <a:lnTo>
                      <a:pt x="291838" y="121434"/>
                    </a:lnTo>
                    <a:close/>
                    <a:moveTo>
                      <a:pt x="140966" y="107244"/>
                    </a:moveTo>
                    <a:cubicBezTo>
                      <a:pt x="137052" y="107244"/>
                      <a:pt x="133882" y="110413"/>
                      <a:pt x="133882" y="114327"/>
                    </a:cubicBezTo>
                    <a:lnTo>
                      <a:pt x="133882" y="325554"/>
                    </a:lnTo>
                    <a:cubicBezTo>
                      <a:pt x="133882" y="329468"/>
                      <a:pt x="137052" y="332657"/>
                      <a:pt x="140966" y="332657"/>
                    </a:cubicBezTo>
                    <a:lnTo>
                      <a:pt x="298941" y="332657"/>
                    </a:lnTo>
                    <a:cubicBezTo>
                      <a:pt x="302855" y="332657"/>
                      <a:pt x="306024" y="329468"/>
                      <a:pt x="306024" y="325554"/>
                    </a:cubicBezTo>
                    <a:lnTo>
                      <a:pt x="306024" y="114347"/>
                    </a:lnTo>
                    <a:cubicBezTo>
                      <a:pt x="306024" y="112456"/>
                      <a:pt x="305279" y="110643"/>
                      <a:pt x="303943" y="109325"/>
                    </a:cubicBezTo>
                    <a:cubicBezTo>
                      <a:pt x="302625" y="107989"/>
                      <a:pt x="300812" y="107244"/>
                      <a:pt x="298941" y="107244"/>
                    </a:cubicBezTo>
                    <a:close/>
                    <a:moveTo>
                      <a:pt x="219953" y="0"/>
                    </a:moveTo>
                    <a:cubicBezTo>
                      <a:pt x="215505" y="19"/>
                      <a:pt x="211915" y="3609"/>
                      <a:pt x="211896" y="8057"/>
                    </a:cubicBezTo>
                    <a:lnTo>
                      <a:pt x="211896" y="59550"/>
                    </a:lnTo>
                    <a:cubicBezTo>
                      <a:pt x="211896" y="63999"/>
                      <a:pt x="215505" y="67607"/>
                      <a:pt x="219972" y="67607"/>
                    </a:cubicBezTo>
                    <a:cubicBezTo>
                      <a:pt x="224421" y="67607"/>
                      <a:pt x="228029" y="63999"/>
                      <a:pt x="228029" y="59550"/>
                    </a:cubicBezTo>
                    <a:lnTo>
                      <a:pt x="228029" y="8057"/>
                    </a:lnTo>
                    <a:cubicBezTo>
                      <a:pt x="228010" y="3608"/>
                      <a:pt x="224402" y="19"/>
                      <a:pt x="219953" y="0"/>
                    </a:cubicBezTo>
                    <a:close/>
                    <a:moveTo>
                      <a:pt x="439905" y="219952"/>
                    </a:moveTo>
                    <a:cubicBezTo>
                      <a:pt x="439886" y="215503"/>
                      <a:pt x="436297" y="211914"/>
                      <a:pt x="431848" y="211895"/>
                    </a:cubicBezTo>
                    <a:lnTo>
                      <a:pt x="380355" y="211895"/>
                    </a:lnTo>
                    <a:cubicBezTo>
                      <a:pt x="375906" y="211895"/>
                      <a:pt x="372279" y="215504"/>
                      <a:pt x="372279" y="219952"/>
                    </a:cubicBezTo>
                    <a:cubicBezTo>
                      <a:pt x="372279" y="224420"/>
                      <a:pt x="375907" y="228028"/>
                      <a:pt x="380355" y="228028"/>
                    </a:cubicBezTo>
                    <a:lnTo>
                      <a:pt x="431848" y="228028"/>
                    </a:lnTo>
                    <a:cubicBezTo>
                      <a:pt x="436297" y="227990"/>
                      <a:pt x="439886" y="224400"/>
                      <a:pt x="439905" y="219952"/>
                    </a:cubicBezTo>
                    <a:close/>
                    <a:moveTo>
                      <a:pt x="390397" y="197709"/>
                    </a:moveTo>
                    <a:lnTo>
                      <a:pt x="419132" y="197709"/>
                    </a:lnTo>
                    <a:cubicBezTo>
                      <a:pt x="414072" y="152515"/>
                      <a:pt x="393795" y="110397"/>
                      <a:pt x="361641" y="78245"/>
                    </a:cubicBezTo>
                    <a:cubicBezTo>
                      <a:pt x="329487" y="46093"/>
                      <a:pt x="287371" y="25814"/>
                      <a:pt x="242192" y="20755"/>
                    </a:cubicBezTo>
                    <a:lnTo>
                      <a:pt x="242192" y="49490"/>
                    </a:lnTo>
                    <a:cubicBezTo>
                      <a:pt x="279787" y="54378"/>
                      <a:pt x="314689" y="71580"/>
                      <a:pt x="341513" y="98387"/>
                    </a:cubicBezTo>
                    <a:cubicBezTo>
                      <a:pt x="368320" y="125194"/>
                      <a:pt x="385503" y="160116"/>
                      <a:pt x="390391" y="197708"/>
                    </a:cubicBezTo>
                    <a:close/>
                    <a:moveTo>
                      <a:pt x="219953" y="439905"/>
                    </a:moveTo>
                    <a:cubicBezTo>
                      <a:pt x="224402" y="439886"/>
                      <a:pt x="227991" y="436277"/>
                      <a:pt x="228010" y="431848"/>
                    </a:cubicBezTo>
                    <a:lnTo>
                      <a:pt x="228010" y="380355"/>
                    </a:lnTo>
                    <a:cubicBezTo>
                      <a:pt x="228010" y="375906"/>
                      <a:pt x="224402" y="372279"/>
                      <a:pt x="219934" y="372279"/>
                    </a:cubicBezTo>
                    <a:cubicBezTo>
                      <a:pt x="215485" y="372279"/>
                      <a:pt x="211877" y="375906"/>
                      <a:pt x="211877" y="380355"/>
                    </a:cubicBezTo>
                    <a:lnTo>
                      <a:pt x="211877" y="431848"/>
                    </a:lnTo>
                    <a:cubicBezTo>
                      <a:pt x="211896" y="436297"/>
                      <a:pt x="215505" y="439886"/>
                      <a:pt x="219953" y="439905"/>
                    </a:cubicBezTo>
                    <a:close/>
                    <a:moveTo>
                      <a:pt x="242197" y="390396"/>
                    </a:moveTo>
                    <a:lnTo>
                      <a:pt x="242197" y="419131"/>
                    </a:lnTo>
                    <a:cubicBezTo>
                      <a:pt x="287390" y="414071"/>
                      <a:pt x="329508" y="393795"/>
                      <a:pt x="361660" y="361641"/>
                    </a:cubicBezTo>
                    <a:cubicBezTo>
                      <a:pt x="393813" y="329488"/>
                      <a:pt x="414072" y="287370"/>
                      <a:pt x="419131" y="242192"/>
                    </a:cubicBezTo>
                    <a:lnTo>
                      <a:pt x="390396" y="242192"/>
                    </a:lnTo>
                    <a:cubicBezTo>
                      <a:pt x="385508" y="279767"/>
                      <a:pt x="368325" y="314688"/>
                      <a:pt x="341518" y="341493"/>
                    </a:cubicBezTo>
                    <a:cubicBezTo>
                      <a:pt x="314711" y="368298"/>
                      <a:pt x="279790" y="385503"/>
                      <a:pt x="242197" y="390391"/>
                    </a:cubicBezTo>
                    <a:close/>
                    <a:moveTo>
                      <a:pt x="0" y="219953"/>
                    </a:moveTo>
                    <a:cubicBezTo>
                      <a:pt x="19" y="224383"/>
                      <a:pt x="3609" y="227991"/>
                      <a:pt x="8057" y="228010"/>
                    </a:cubicBezTo>
                    <a:lnTo>
                      <a:pt x="59550" y="228010"/>
                    </a:lnTo>
                    <a:cubicBezTo>
                      <a:pt x="63999" y="228010"/>
                      <a:pt x="67627" y="224401"/>
                      <a:pt x="67627" y="219934"/>
                    </a:cubicBezTo>
                    <a:cubicBezTo>
                      <a:pt x="67627" y="215485"/>
                      <a:pt x="63999" y="211877"/>
                      <a:pt x="59550" y="211877"/>
                    </a:cubicBezTo>
                    <a:lnTo>
                      <a:pt x="8057" y="211877"/>
                    </a:lnTo>
                    <a:cubicBezTo>
                      <a:pt x="3608" y="211896"/>
                      <a:pt x="19" y="215505"/>
                      <a:pt x="0" y="219953"/>
                    </a:cubicBezTo>
                    <a:close/>
                    <a:moveTo>
                      <a:pt x="49509" y="242196"/>
                    </a:moveTo>
                    <a:lnTo>
                      <a:pt x="20774" y="242196"/>
                    </a:lnTo>
                    <a:cubicBezTo>
                      <a:pt x="25834" y="287390"/>
                      <a:pt x="46110" y="329508"/>
                      <a:pt x="78264" y="361660"/>
                    </a:cubicBezTo>
                    <a:cubicBezTo>
                      <a:pt x="110418" y="393812"/>
                      <a:pt x="152535" y="414072"/>
                      <a:pt x="197713" y="419131"/>
                    </a:cubicBezTo>
                    <a:lnTo>
                      <a:pt x="197713" y="390396"/>
                    </a:lnTo>
                    <a:cubicBezTo>
                      <a:pt x="160138" y="385508"/>
                      <a:pt x="125217" y="368305"/>
                      <a:pt x="98412" y="341518"/>
                    </a:cubicBezTo>
                    <a:cubicBezTo>
                      <a:pt x="71605" y="314711"/>
                      <a:pt x="54402" y="279789"/>
                      <a:pt x="49514" y="242197"/>
                    </a:cubicBezTo>
                    <a:close/>
                    <a:moveTo>
                      <a:pt x="63714" y="198092"/>
                    </a:moveTo>
                    <a:cubicBezTo>
                      <a:pt x="74196" y="200097"/>
                      <a:pt x="81776" y="209280"/>
                      <a:pt x="81776" y="219953"/>
                    </a:cubicBezTo>
                    <a:cubicBezTo>
                      <a:pt x="81776" y="230627"/>
                      <a:pt x="74196" y="239791"/>
                      <a:pt x="63714" y="241815"/>
                    </a:cubicBezTo>
                    <a:cubicBezTo>
                      <a:pt x="68487" y="275763"/>
                      <a:pt x="84182" y="307249"/>
                      <a:pt x="108430" y="331477"/>
                    </a:cubicBezTo>
                    <a:cubicBezTo>
                      <a:pt x="132678" y="355725"/>
                      <a:pt x="164161" y="371420"/>
                      <a:pt x="198131" y="376193"/>
                    </a:cubicBezTo>
                    <a:cubicBezTo>
                      <a:pt x="200136" y="365711"/>
                      <a:pt x="209301" y="358131"/>
                      <a:pt x="219974" y="358131"/>
                    </a:cubicBezTo>
                    <a:cubicBezTo>
                      <a:pt x="230647" y="358131"/>
                      <a:pt x="239831" y="365711"/>
                      <a:pt x="241836" y="376193"/>
                    </a:cubicBezTo>
                    <a:cubicBezTo>
                      <a:pt x="275783" y="371420"/>
                      <a:pt x="307249" y="355706"/>
                      <a:pt x="331498" y="331477"/>
                    </a:cubicBezTo>
                    <a:cubicBezTo>
                      <a:pt x="355727" y="307229"/>
                      <a:pt x="371422" y="275766"/>
                      <a:pt x="376195" y="241815"/>
                    </a:cubicBezTo>
                    <a:cubicBezTo>
                      <a:pt x="365713" y="239791"/>
                      <a:pt x="358133" y="230627"/>
                      <a:pt x="358133" y="219953"/>
                    </a:cubicBezTo>
                    <a:cubicBezTo>
                      <a:pt x="358133" y="209280"/>
                      <a:pt x="365713" y="200097"/>
                      <a:pt x="376195" y="198092"/>
                    </a:cubicBezTo>
                    <a:cubicBezTo>
                      <a:pt x="371421" y="164144"/>
                      <a:pt x="355727" y="132658"/>
                      <a:pt x="331479" y="108430"/>
                    </a:cubicBezTo>
                    <a:cubicBezTo>
                      <a:pt x="307231" y="84181"/>
                      <a:pt x="275767" y="68487"/>
                      <a:pt x="241816" y="63714"/>
                    </a:cubicBezTo>
                    <a:cubicBezTo>
                      <a:pt x="239812" y="74196"/>
                      <a:pt x="230628" y="81776"/>
                      <a:pt x="219955" y="81776"/>
                    </a:cubicBezTo>
                    <a:cubicBezTo>
                      <a:pt x="209282" y="81776"/>
                      <a:pt x="200098" y="74196"/>
                      <a:pt x="198093" y="63714"/>
                    </a:cubicBezTo>
                    <a:cubicBezTo>
                      <a:pt x="164145" y="68487"/>
                      <a:pt x="132660" y="84181"/>
                      <a:pt x="108411" y="108410"/>
                    </a:cubicBezTo>
                    <a:cubicBezTo>
                      <a:pt x="84163" y="132658"/>
                      <a:pt x="68468" y="164141"/>
                      <a:pt x="63676" y="198092"/>
                    </a:cubicBezTo>
                    <a:close/>
                    <a:moveTo>
                      <a:pt x="20793" y="197710"/>
                    </a:moveTo>
                    <a:lnTo>
                      <a:pt x="49509" y="197710"/>
                    </a:lnTo>
                    <a:cubicBezTo>
                      <a:pt x="54397" y="160116"/>
                      <a:pt x="71599" y="125194"/>
                      <a:pt x="98387" y="98389"/>
                    </a:cubicBezTo>
                    <a:cubicBezTo>
                      <a:pt x="125194" y="71583"/>
                      <a:pt x="160115" y="54399"/>
                      <a:pt x="197708" y="49492"/>
                    </a:cubicBezTo>
                    <a:lnTo>
                      <a:pt x="197708" y="20776"/>
                    </a:lnTo>
                    <a:cubicBezTo>
                      <a:pt x="152514" y="25835"/>
                      <a:pt x="110396" y="46112"/>
                      <a:pt x="78244" y="78266"/>
                    </a:cubicBezTo>
                    <a:cubicBezTo>
                      <a:pt x="46092" y="110419"/>
                      <a:pt x="25832" y="152537"/>
                      <a:pt x="20773" y="197715"/>
                    </a:cubicBezTo>
                    <a:close/>
                    <a:moveTo>
                      <a:pt x="194198" y="164469"/>
                    </a:moveTo>
                    <a:lnTo>
                      <a:pt x="194179" y="164469"/>
                    </a:lnTo>
                    <a:cubicBezTo>
                      <a:pt x="192232" y="164564"/>
                      <a:pt x="190341" y="163858"/>
                      <a:pt x="188929" y="162521"/>
                    </a:cubicBezTo>
                    <a:cubicBezTo>
                      <a:pt x="187516" y="161185"/>
                      <a:pt x="186714" y="159333"/>
                      <a:pt x="186714" y="157385"/>
                    </a:cubicBezTo>
                    <a:cubicBezTo>
                      <a:pt x="186714" y="155438"/>
                      <a:pt x="187516" y="153567"/>
                      <a:pt x="188929" y="152230"/>
                    </a:cubicBezTo>
                    <a:cubicBezTo>
                      <a:pt x="190342" y="150893"/>
                      <a:pt x="192232" y="150187"/>
                      <a:pt x="194179" y="150282"/>
                    </a:cubicBezTo>
                    <a:lnTo>
                      <a:pt x="245731" y="150282"/>
                    </a:lnTo>
                    <a:cubicBezTo>
                      <a:pt x="249492" y="150492"/>
                      <a:pt x="252452" y="153605"/>
                      <a:pt x="252452" y="157385"/>
                    </a:cubicBezTo>
                    <a:cubicBezTo>
                      <a:pt x="252452" y="161146"/>
                      <a:pt x="249492" y="164258"/>
                      <a:pt x="245731" y="164468"/>
                    </a:cubicBezTo>
                    <a:close/>
                  </a:path>
                </a:pathLst>
              </a:custGeom>
              <a:solidFill>
                <a:schemeClr val="bg1"/>
              </a:solidFill>
              <a:ln w="4849"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89" name="Group 88">
              <a:extLst>
                <a:ext uri="{FF2B5EF4-FFF2-40B4-BE49-F238E27FC236}">
                  <a16:creationId xmlns:a16="http://schemas.microsoft.com/office/drawing/2014/main" id="{95B863F6-451D-650B-0977-D6B88D0A266E}"/>
                </a:ext>
              </a:extLst>
            </p:cNvPr>
            <p:cNvGrpSpPr/>
            <p:nvPr/>
          </p:nvGrpSpPr>
          <p:grpSpPr>
            <a:xfrm>
              <a:off x="2250748" y="2646757"/>
              <a:ext cx="352341" cy="315055"/>
              <a:chOff x="2002399" y="2473021"/>
              <a:chExt cx="352341" cy="315055"/>
            </a:xfrm>
          </p:grpSpPr>
          <p:grpSp>
            <p:nvGrpSpPr>
              <p:cNvPr id="83" name="Group 82">
                <a:extLst>
                  <a:ext uri="{FF2B5EF4-FFF2-40B4-BE49-F238E27FC236}">
                    <a16:creationId xmlns:a16="http://schemas.microsoft.com/office/drawing/2014/main" id="{5893FF2A-3CFE-C4F3-D189-55C858FF67E3}"/>
                  </a:ext>
                </a:extLst>
              </p:cNvPr>
              <p:cNvGrpSpPr/>
              <p:nvPr/>
            </p:nvGrpSpPr>
            <p:grpSpPr>
              <a:xfrm>
                <a:off x="2002399" y="2473021"/>
                <a:ext cx="352341" cy="315055"/>
                <a:chOff x="2002399" y="2473021"/>
                <a:chExt cx="352341" cy="315055"/>
              </a:xfrm>
            </p:grpSpPr>
            <p:sp>
              <p:nvSpPr>
                <p:cNvPr id="73" name="Flowchart: Connector 72">
                  <a:extLst>
                    <a:ext uri="{FF2B5EF4-FFF2-40B4-BE49-F238E27FC236}">
                      <a16:creationId xmlns:a16="http://schemas.microsoft.com/office/drawing/2014/main" id="{D22CEA5D-CF79-E0CA-5598-4A85DAD16F5D}"/>
                    </a:ext>
                  </a:extLst>
                </p:cNvPr>
                <p:cNvSpPr/>
                <p:nvPr/>
              </p:nvSpPr>
              <p:spPr>
                <a:xfrm>
                  <a:off x="2002399" y="2473021"/>
                  <a:ext cx="315884" cy="315055"/>
                </a:xfrm>
                <a:prstGeom prst="flowChartConnector">
                  <a:avLst/>
                </a:prstGeom>
                <a:solidFill>
                  <a:srgbClr val="00C9B7"/>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74" name="Flowchart: Connector 73">
                  <a:extLst>
                    <a:ext uri="{FF2B5EF4-FFF2-40B4-BE49-F238E27FC236}">
                      <a16:creationId xmlns:a16="http://schemas.microsoft.com/office/drawing/2014/main" id="{DC0EF605-D827-B794-E248-BBE5C422AD96}"/>
                    </a:ext>
                  </a:extLst>
                </p:cNvPr>
                <p:cNvSpPr/>
                <p:nvPr/>
              </p:nvSpPr>
              <p:spPr>
                <a:xfrm>
                  <a:off x="2029811" y="2500360"/>
                  <a:ext cx="261061" cy="260376"/>
                </a:xfrm>
                <a:prstGeom prst="flowChartConnector">
                  <a:avLst/>
                </a:prstGeom>
                <a:solidFill>
                  <a:srgbClr val="00C9B7"/>
                </a:solidFill>
                <a:ln w="63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sp>
              <p:nvSpPr>
                <p:cNvPr id="75" name="Flowchart: Extract 74">
                  <a:extLst>
                    <a:ext uri="{FF2B5EF4-FFF2-40B4-BE49-F238E27FC236}">
                      <a16:creationId xmlns:a16="http://schemas.microsoft.com/office/drawing/2014/main" id="{D73412AD-762C-7D3B-4113-108E6E918350}"/>
                    </a:ext>
                  </a:extLst>
                </p:cNvPr>
                <p:cNvSpPr/>
                <p:nvPr/>
              </p:nvSpPr>
              <p:spPr>
                <a:xfrm rot="5400000">
                  <a:off x="2304374" y="2614555"/>
                  <a:ext cx="68745" cy="31987"/>
                </a:xfrm>
                <a:prstGeom prst="flowChartExtract">
                  <a:avLst/>
                </a:prstGeom>
                <a:solidFill>
                  <a:srgbClr val="00C9B7"/>
                </a:solidFill>
                <a:ln w="6350">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IN" sz="1400" dirty="0">
                    <a:solidFill>
                      <a:prstClr val="white"/>
                    </a:solidFill>
                    <a:latin typeface="Calibri" panose="020F0502020204030204"/>
                  </a:endParaRPr>
                </a:p>
              </p:txBody>
            </p:sp>
          </p:grpSp>
          <p:sp>
            <p:nvSpPr>
              <p:cNvPr id="87" name="Freeform: Shape 86">
                <a:extLst>
                  <a:ext uri="{FF2B5EF4-FFF2-40B4-BE49-F238E27FC236}">
                    <a16:creationId xmlns:a16="http://schemas.microsoft.com/office/drawing/2014/main" id="{F56153D2-B6F5-24BF-D80A-2DEA573ED19A}"/>
                  </a:ext>
                </a:extLst>
              </p:cNvPr>
              <p:cNvSpPr/>
              <p:nvPr/>
            </p:nvSpPr>
            <p:spPr>
              <a:xfrm>
                <a:off x="2088900" y="2554783"/>
                <a:ext cx="142883" cy="151530"/>
              </a:xfrm>
              <a:custGeom>
                <a:avLst/>
                <a:gdLst>
                  <a:gd name="connsiteX0" fmla="*/ 188181 w 336912"/>
                  <a:gd name="connsiteY0" fmla="*/ 102644 h 357301"/>
                  <a:gd name="connsiteX1" fmla="*/ 257100 w 336912"/>
                  <a:gd name="connsiteY1" fmla="*/ 171562 h 357301"/>
                  <a:gd name="connsiteX2" fmla="*/ 188181 w 336912"/>
                  <a:gd name="connsiteY2" fmla="*/ 240481 h 357301"/>
                  <a:gd name="connsiteX3" fmla="*/ 138326 w 336912"/>
                  <a:gd name="connsiteY3" fmla="*/ 218974 h 357301"/>
                  <a:gd name="connsiteX4" fmla="*/ 138326 w 336912"/>
                  <a:gd name="connsiteY4" fmla="*/ 218486 h 357301"/>
                  <a:gd name="connsiteX5" fmla="*/ 196980 w 336912"/>
                  <a:gd name="connsiteY5" fmla="*/ 218486 h 357301"/>
                  <a:gd name="connsiteX6" fmla="*/ 196980 w 336912"/>
                  <a:gd name="connsiteY6" fmla="*/ 193558 h 357301"/>
                  <a:gd name="connsiteX7" fmla="*/ 123173 w 336912"/>
                  <a:gd name="connsiteY7" fmla="*/ 193558 h 357301"/>
                  <a:gd name="connsiteX8" fmla="*/ 119263 w 336912"/>
                  <a:gd name="connsiteY8" fmla="*/ 171074 h 357301"/>
                  <a:gd name="connsiteX9" fmla="*/ 119263 w 336912"/>
                  <a:gd name="connsiteY9" fmla="*/ 169607 h 357301"/>
                  <a:gd name="connsiteX10" fmla="*/ 196980 w 336912"/>
                  <a:gd name="connsiteY10" fmla="*/ 169607 h 357301"/>
                  <a:gd name="connsiteX11" fmla="*/ 196980 w 336912"/>
                  <a:gd name="connsiteY11" fmla="*/ 144679 h 357301"/>
                  <a:gd name="connsiteX12" fmla="*/ 124640 w 336912"/>
                  <a:gd name="connsiteY12" fmla="*/ 144679 h 357301"/>
                  <a:gd name="connsiteX13" fmla="*/ 188181 w 336912"/>
                  <a:gd name="connsiteY13" fmla="*/ 102644 h 357301"/>
                  <a:gd name="connsiteX14" fmla="*/ 80649 w 336912"/>
                  <a:gd name="connsiteY14" fmla="*/ 16130 h 357301"/>
                  <a:gd name="connsiteX15" fmla="*/ 80649 w 336912"/>
                  <a:gd name="connsiteY15" fmla="*/ 79672 h 357301"/>
                  <a:gd name="connsiteX16" fmla="*/ 17107 w 336912"/>
                  <a:gd name="connsiteY16" fmla="*/ 79672 h 357301"/>
                  <a:gd name="connsiteX17" fmla="*/ 94335 w 336912"/>
                  <a:gd name="connsiteY17" fmla="*/ 0 h 357301"/>
                  <a:gd name="connsiteX18" fmla="*/ 257100 w 336912"/>
                  <a:gd name="connsiteY18" fmla="*/ 0 h 357301"/>
                  <a:gd name="connsiteX19" fmla="*/ 257100 w 336912"/>
                  <a:gd name="connsiteY19" fmla="*/ 127084 h 357301"/>
                  <a:gd name="connsiteX20" fmla="*/ 188181 w 336912"/>
                  <a:gd name="connsiteY20" fmla="*/ 89447 h 357301"/>
                  <a:gd name="connsiteX21" fmla="*/ 120241 w 336912"/>
                  <a:gd name="connsiteY21" fmla="*/ 125129 h 357301"/>
                  <a:gd name="connsiteX22" fmla="*/ 43990 w 336912"/>
                  <a:gd name="connsiteY22" fmla="*/ 125129 h 357301"/>
                  <a:gd name="connsiteX23" fmla="*/ 43990 w 336912"/>
                  <a:gd name="connsiteY23" fmla="*/ 138814 h 357301"/>
                  <a:gd name="connsiteX24" fmla="*/ 112420 w 336912"/>
                  <a:gd name="connsiteY24" fmla="*/ 138814 h 357301"/>
                  <a:gd name="connsiteX25" fmla="*/ 105577 w 336912"/>
                  <a:gd name="connsiteY25" fmla="*/ 171563 h 357301"/>
                  <a:gd name="connsiteX26" fmla="*/ 105577 w 336912"/>
                  <a:gd name="connsiteY26" fmla="*/ 176451 h 357301"/>
                  <a:gd name="connsiteX27" fmla="*/ 43990 w 336912"/>
                  <a:gd name="connsiteY27" fmla="*/ 176451 h 357301"/>
                  <a:gd name="connsiteX28" fmla="*/ 43990 w 336912"/>
                  <a:gd name="connsiteY28" fmla="*/ 190137 h 357301"/>
                  <a:gd name="connsiteX29" fmla="*/ 107532 w 336912"/>
                  <a:gd name="connsiteY29" fmla="*/ 190137 h 357301"/>
                  <a:gd name="connsiteX30" fmla="*/ 127572 w 336912"/>
                  <a:gd name="connsiteY30" fmla="*/ 227773 h 357301"/>
                  <a:gd name="connsiteX31" fmla="*/ 43990 w 336912"/>
                  <a:gd name="connsiteY31" fmla="*/ 227773 h 357301"/>
                  <a:gd name="connsiteX32" fmla="*/ 43990 w 336912"/>
                  <a:gd name="connsiteY32" fmla="*/ 241459 h 357301"/>
                  <a:gd name="connsiteX33" fmla="*/ 144680 w 336912"/>
                  <a:gd name="connsiteY33" fmla="*/ 241459 h 357301"/>
                  <a:gd name="connsiteX34" fmla="*/ 188181 w 336912"/>
                  <a:gd name="connsiteY34" fmla="*/ 254167 h 357301"/>
                  <a:gd name="connsiteX35" fmla="*/ 257100 w 336912"/>
                  <a:gd name="connsiteY35" fmla="*/ 217020 h 357301"/>
                  <a:gd name="connsiteX36" fmla="*/ 257100 w 336912"/>
                  <a:gd name="connsiteY36" fmla="*/ 260841 h 357301"/>
                  <a:gd name="connsiteX37" fmla="*/ 274701 w 336912"/>
                  <a:gd name="connsiteY37" fmla="*/ 243240 h 357301"/>
                  <a:gd name="connsiteX38" fmla="*/ 336912 w 336912"/>
                  <a:gd name="connsiteY38" fmla="*/ 305451 h 357301"/>
                  <a:gd name="connsiteX39" fmla="*/ 319285 w 336912"/>
                  <a:gd name="connsiteY39" fmla="*/ 323078 h 357301"/>
                  <a:gd name="connsiteX40" fmla="*/ 257100 w 336912"/>
                  <a:gd name="connsiteY40" fmla="*/ 260893 h 357301"/>
                  <a:gd name="connsiteX41" fmla="*/ 257100 w 336912"/>
                  <a:gd name="connsiteY41" fmla="*/ 357301 h 357301"/>
                  <a:gd name="connsiteX42" fmla="*/ 0 w 336912"/>
                  <a:gd name="connsiteY42" fmla="*/ 357301 h 357301"/>
                  <a:gd name="connsiteX43" fmla="*/ 0 w 336912"/>
                  <a:gd name="connsiteY43" fmla="*/ 94335 h 357301"/>
                  <a:gd name="connsiteX44" fmla="*/ 94335 w 336912"/>
                  <a:gd name="connsiteY44" fmla="*/ 94335 h 3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6912" h="357301">
                    <a:moveTo>
                      <a:pt x="188181" y="102644"/>
                    </a:moveTo>
                    <a:cubicBezTo>
                      <a:pt x="226306" y="102644"/>
                      <a:pt x="257100" y="133437"/>
                      <a:pt x="257100" y="171562"/>
                    </a:cubicBezTo>
                    <a:cubicBezTo>
                      <a:pt x="257100" y="209688"/>
                      <a:pt x="226306" y="240481"/>
                      <a:pt x="188181" y="240481"/>
                    </a:cubicBezTo>
                    <a:cubicBezTo>
                      <a:pt x="168630" y="240481"/>
                      <a:pt x="151034" y="232172"/>
                      <a:pt x="138326" y="218974"/>
                    </a:cubicBezTo>
                    <a:lnTo>
                      <a:pt x="138326" y="218486"/>
                    </a:lnTo>
                    <a:lnTo>
                      <a:pt x="196980" y="218486"/>
                    </a:lnTo>
                    <a:lnTo>
                      <a:pt x="196980" y="193558"/>
                    </a:lnTo>
                    <a:lnTo>
                      <a:pt x="123173" y="193558"/>
                    </a:lnTo>
                    <a:cubicBezTo>
                      <a:pt x="120729" y="186715"/>
                      <a:pt x="119263" y="178894"/>
                      <a:pt x="119263" y="171074"/>
                    </a:cubicBezTo>
                    <a:cubicBezTo>
                      <a:pt x="119263" y="170585"/>
                      <a:pt x="119263" y="170096"/>
                      <a:pt x="119263" y="169607"/>
                    </a:cubicBezTo>
                    <a:lnTo>
                      <a:pt x="196980" y="169607"/>
                    </a:lnTo>
                    <a:lnTo>
                      <a:pt x="196980" y="144679"/>
                    </a:lnTo>
                    <a:lnTo>
                      <a:pt x="124640" y="144679"/>
                    </a:lnTo>
                    <a:cubicBezTo>
                      <a:pt x="135393" y="120240"/>
                      <a:pt x="159832" y="102644"/>
                      <a:pt x="188181" y="102644"/>
                    </a:cubicBezTo>
                    <a:close/>
                    <a:moveTo>
                      <a:pt x="80649" y="16130"/>
                    </a:moveTo>
                    <a:lnTo>
                      <a:pt x="80649" y="79672"/>
                    </a:lnTo>
                    <a:lnTo>
                      <a:pt x="17107" y="79672"/>
                    </a:lnTo>
                    <a:close/>
                    <a:moveTo>
                      <a:pt x="94335" y="0"/>
                    </a:moveTo>
                    <a:lnTo>
                      <a:pt x="257100" y="0"/>
                    </a:lnTo>
                    <a:lnTo>
                      <a:pt x="257100" y="127084"/>
                    </a:lnTo>
                    <a:cubicBezTo>
                      <a:pt x="242436" y="104600"/>
                      <a:pt x="217020" y="89447"/>
                      <a:pt x="188181" y="89447"/>
                    </a:cubicBezTo>
                    <a:cubicBezTo>
                      <a:pt x="159832" y="89447"/>
                      <a:pt x="135393" y="103622"/>
                      <a:pt x="120241" y="125129"/>
                    </a:cubicBezTo>
                    <a:lnTo>
                      <a:pt x="43990" y="125129"/>
                    </a:lnTo>
                    <a:lnTo>
                      <a:pt x="43990" y="138814"/>
                    </a:lnTo>
                    <a:lnTo>
                      <a:pt x="112420" y="138814"/>
                    </a:lnTo>
                    <a:cubicBezTo>
                      <a:pt x="108021" y="148590"/>
                      <a:pt x="105577" y="159832"/>
                      <a:pt x="105577" y="171563"/>
                    </a:cubicBezTo>
                    <a:cubicBezTo>
                      <a:pt x="105577" y="173518"/>
                      <a:pt x="105577" y="174984"/>
                      <a:pt x="105577" y="176451"/>
                    </a:cubicBezTo>
                    <a:lnTo>
                      <a:pt x="43990" y="176451"/>
                    </a:lnTo>
                    <a:lnTo>
                      <a:pt x="43990" y="190137"/>
                    </a:lnTo>
                    <a:lnTo>
                      <a:pt x="107532" y="190137"/>
                    </a:lnTo>
                    <a:cubicBezTo>
                      <a:pt x="110954" y="204311"/>
                      <a:pt x="117797" y="217509"/>
                      <a:pt x="127572" y="227773"/>
                    </a:cubicBezTo>
                    <a:lnTo>
                      <a:pt x="43990" y="227773"/>
                    </a:lnTo>
                    <a:lnTo>
                      <a:pt x="43990" y="241459"/>
                    </a:lnTo>
                    <a:lnTo>
                      <a:pt x="144680" y="241459"/>
                    </a:lnTo>
                    <a:cubicBezTo>
                      <a:pt x="157388" y="249279"/>
                      <a:pt x="172052" y="254167"/>
                      <a:pt x="188181" y="254167"/>
                    </a:cubicBezTo>
                    <a:cubicBezTo>
                      <a:pt x="217020" y="254167"/>
                      <a:pt x="242436" y="239015"/>
                      <a:pt x="257100" y="217020"/>
                    </a:cubicBezTo>
                    <a:lnTo>
                      <a:pt x="257100" y="260841"/>
                    </a:lnTo>
                    <a:lnTo>
                      <a:pt x="274701" y="243240"/>
                    </a:lnTo>
                    <a:lnTo>
                      <a:pt x="336912" y="305451"/>
                    </a:lnTo>
                    <a:lnTo>
                      <a:pt x="319285" y="323078"/>
                    </a:lnTo>
                    <a:lnTo>
                      <a:pt x="257100" y="260893"/>
                    </a:lnTo>
                    <a:lnTo>
                      <a:pt x="257100" y="357301"/>
                    </a:lnTo>
                    <a:lnTo>
                      <a:pt x="0" y="357301"/>
                    </a:lnTo>
                    <a:lnTo>
                      <a:pt x="0" y="94335"/>
                    </a:lnTo>
                    <a:lnTo>
                      <a:pt x="94335" y="94335"/>
                    </a:lnTo>
                    <a:close/>
                  </a:path>
                </a:pathLst>
              </a:custGeom>
              <a:solidFill>
                <a:schemeClr val="bg1"/>
              </a:solidFill>
              <a:ln w="4858" cap="flat">
                <a:noFill/>
                <a:prstDash val="solid"/>
                <a:miter/>
              </a:ln>
            </p:spPr>
            <p:txBody>
              <a:bodyPr rtlCol="0" anchor="ctr"/>
              <a:lstStyle/>
              <a:p>
                <a:pPr defTabSz="914126"/>
                <a:endParaRPr lang="en-IN" sz="1799">
                  <a:solidFill>
                    <a:prstClr val="black"/>
                  </a:solidFill>
                  <a:latin typeface="Calibri" panose="020F0502020204030204"/>
                </a:endParaRPr>
              </a:p>
            </p:txBody>
          </p:sp>
        </p:grpSp>
        <p:sp>
          <p:nvSpPr>
            <p:cNvPr id="107" name="TextBox 106">
              <a:extLst>
                <a:ext uri="{FF2B5EF4-FFF2-40B4-BE49-F238E27FC236}">
                  <a16:creationId xmlns:a16="http://schemas.microsoft.com/office/drawing/2014/main" id="{66B33DC1-9D14-95C8-6D91-753E23FD19A5}"/>
                </a:ext>
              </a:extLst>
            </p:cNvPr>
            <p:cNvSpPr txBox="1"/>
            <p:nvPr/>
          </p:nvSpPr>
          <p:spPr>
            <a:xfrm>
              <a:off x="313065" y="2327231"/>
              <a:ext cx="1495117" cy="954107"/>
            </a:xfrm>
            <a:prstGeom prst="rect">
              <a:avLst/>
            </a:prstGeom>
            <a:noFill/>
            <a:ln>
              <a:noFill/>
            </a:ln>
          </p:spPr>
          <p:txBody>
            <a:bodyPr wrap="square" anchor="ctr">
              <a:spAutoFit/>
            </a:bodyPr>
            <a:lstStyle/>
            <a:p>
              <a:pPr algn="ctr" defTabSz="914126"/>
              <a:r>
                <a:rPr lang="en-US" sz="1400" b="1" dirty="0">
                  <a:solidFill>
                    <a:prstClr val="black">
                      <a:lumMod val="75000"/>
                      <a:lumOff val="25000"/>
                    </a:prstClr>
                  </a:solidFill>
                  <a:latin typeface="Century Gothic" panose="020B0502020202020204" pitchFamily="34" charset="0"/>
                  <a:cs typeface="Arial" panose="020B0604020202020204" pitchFamily="34" charset="0"/>
                </a:rPr>
                <a:t>Key characteristics </a:t>
              </a:r>
              <a:r>
                <a:rPr lang="en-US" sz="1400" dirty="0">
                  <a:solidFill>
                    <a:prstClr val="black">
                      <a:lumMod val="75000"/>
                      <a:lumOff val="25000"/>
                    </a:prstClr>
                  </a:solidFill>
                  <a:latin typeface="Century Gothic" panose="020B0502020202020204" pitchFamily="34" charset="0"/>
                  <a:cs typeface="Arial" panose="020B0604020202020204" pitchFamily="34" charset="0"/>
                </a:rPr>
                <a:t>of a </a:t>
              </a:r>
              <a:r>
                <a:rPr lang="en-US" sz="1400" b="1" dirty="0">
                  <a:solidFill>
                    <a:prstClr val="black">
                      <a:lumMod val="75000"/>
                      <a:lumOff val="25000"/>
                    </a:prstClr>
                  </a:solidFill>
                  <a:latin typeface="Century Gothic" panose="020B0502020202020204" pitchFamily="34" charset="0"/>
                  <a:cs typeface="Arial" panose="020B0604020202020204" pitchFamily="34" charset="0"/>
                </a:rPr>
                <a:t>VP</a:t>
              </a:r>
            </a:p>
            <a:p>
              <a:pPr algn="ctr" defTabSz="914126"/>
              <a:r>
                <a:rPr lang="en-US" sz="1400" dirty="0">
                  <a:solidFill>
                    <a:prstClr val="black">
                      <a:lumMod val="75000"/>
                      <a:lumOff val="25000"/>
                    </a:prstClr>
                  </a:solidFill>
                  <a:latin typeface="Century Gothic" panose="020B0502020202020204" pitchFamily="34" charset="0"/>
                  <a:cs typeface="Arial" panose="020B0604020202020204" pitchFamily="34" charset="0"/>
                </a:rPr>
                <a:t>include:</a:t>
              </a:r>
            </a:p>
          </p:txBody>
        </p:sp>
      </p:grpSp>
    </p:spTree>
    <p:extLst>
      <p:ext uri="{BB962C8B-B14F-4D97-AF65-F5344CB8AC3E}">
        <p14:creationId xmlns:p14="http://schemas.microsoft.com/office/powerpoint/2010/main" val="238400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B703-45D2-436A-0A08-D40F67328C00}"/>
              </a:ext>
            </a:extLst>
          </p:cNvPr>
          <p:cNvSpPr>
            <a:spLocks noGrp="1"/>
          </p:cNvSpPr>
          <p:nvPr>
            <p:ph type="title"/>
          </p:nvPr>
        </p:nvSpPr>
        <p:spPr/>
        <p:txBody>
          <a:bodyPr/>
          <a:lstStyle/>
          <a:p>
            <a:r>
              <a:rPr lang="en-IN" dirty="0"/>
              <a:t>Validation Plan (VP)</a:t>
            </a:r>
          </a:p>
        </p:txBody>
      </p:sp>
      <p:sp>
        <p:nvSpPr>
          <p:cNvPr id="3" name="Slide Number Placeholder 2">
            <a:extLst>
              <a:ext uri="{FF2B5EF4-FFF2-40B4-BE49-F238E27FC236}">
                <a16:creationId xmlns:a16="http://schemas.microsoft.com/office/drawing/2014/main" id="{11334DFA-7B38-3D81-AF01-AD803B342B88}"/>
              </a:ext>
            </a:extLst>
          </p:cNvPr>
          <p:cNvSpPr>
            <a:spLocks noGrp="1"/>
          </p:cNvSpPr>
          <p:nvPr>
            <p:ph type="sldNum" sz="quarter" idx="12"/>
          </p:nvPr>
        </p:nvSpPr>
        <p:spPr/>
        <p:txBody>
          <a:bodyPr/>
          <a:lstStyle/>
          <a:p>
            <a:pPr defTabSz="914126"/>
            <a:fld id="{C18DB05F-2D0C-4C95-837D-6B6B16BBA5BC}" type="slidenum">
              <a:rPr lang="en-IN">
                <a:solidFill>
                  <a:prstClr val="black">
                    <a:tint val="75000"/>
                  </a:prstClr>
                </a:solidFill>
                <a:latin typeface="Calibri" panose="020F0502020204030204"/>
              </a:rPr>
              <a:pPr defTabSz="914126"/>
              <a:t>28</a:t>
            </a:fld>
            <a:endParaRPr lang="en-IN">
              <a:solidFill>
                <a:prstClr val="black">
                  <a:tint val="75000"/>
                </a:prstClr>
              </a:solidFill>
              <a:latin typeface="Calibri" panose="020F0502020204030204"/>
            </a:endParaRPr>
          </a:p>
        </p:txBody>
      </p:sp>
      <p:grpSp>
        <p:nvGrpSpPr>
          <p:cNvPr id="22" name="Group 21">
            <a:extLst>
              <a:ext uri="{FF2B5EF4-FFF2-40B4-BE49-F238E27FC236}">
                <a16:creationId xmlns:a16="http://schemas.microsoft.com/office/drawing/2014/main" id="{09E55B9D-FCE1-7720-85AF-B2E9EC271492}"/>
              </a:ext>
            </a:extLst>
          </p:cNvPr>
          <p:cNvGrpSpPr/>
          <p:nvPr/>
        </p:nvGrpSpPr>
        <p:grpSpPr>
          <a:xfrm>
            <a:off x="-1" y="825817"/>
            <a:ext cx="12188825" cy="891884"/>
            <a:chOff x="0" y="1074519"/>
            <a:chExt cx="12192000" cy="892116"/>
          </a:xfrm>
        </p:grpSpPr>
        <p:sp>
          <p:nvSpPr>
            <p:cNvPr id="5" name="Rectangle 4">
              <a:extLst>
                <a:ext uri="{FF2B5EF4-FFF2-40B4-BE49-F238E27FC236}">
                  <a16:creationId xmlns:a16="http://schemas.microsoft.com/office/drawing/2014/main" id="{00C42CD0-829C-877B-52E1-5B7EF93DA444}"/>
                </a:ext>
              </a:extLst>
            </p:cNvPr>
            <p:cNvSpPr/>
            <p:nvPr/>
          </p:nvSpPr>
          <p:spPr>
            <a:xfrm>
              <a:off x="0" y="1074519"/>
              <a:ext cx="12192000" cy="892116"/>
            </a:xfrm>
            <a:prstGeom prst="rect">
              <a:avLst/>
            </a:prstGeom>
            <a:solidFill>
              <a:srgbClr val="3600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0" name="Rectangle 9">
              <a:extLst>
                <a:ext uri="{FF2B5EF4-FFF2-40B4-BE49-F238E27FC236}">
                  <a16:creationId xmlns:a16="http://schemas.microsoft.com/office/drawing/2014/main" id="{B0D9DCA0-75F3-1A46-0F88-71C60AC4989D}"/>
                </a:ext>
              </a:extLst>
            </p:cNvPr>
            <p:cNvSpPr/>
            <p:nvPr/>
          </p:nvSpPr>
          <p:spPr>
            <a:xfrm>
              <a:off x="152400" y="1151245"/>
              <a:ext cx="11887200" cy="738664"/>
            </a:xfrm>
            <a:prstGeom prst="rect">
              <a:avLst/>
            </a:prstGeom>
          </p:spPr>
          <p:txBody>
            <a:bodyPr wrap="square" anchor="ctr">
              <a:spAutoFit/>
            </a:bodyPr>
            <a:lstStyle/>
            <a:p>
              <a:pPr algn="ctr" defTabSz="914126"/>
              <a:r>
                <a:rPr lang="en-US" sz="14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a:t>
              </a:r>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Validation Plan, </a:t>
              </a:r>
              <a:r>
                <a:rPr lang="en-US" sz="1400"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on the other hand, is more specific and detailed compared to a VMP. It is typically written for a particular validation project or system. The VP focuses on the specific validation activities for individual pieces of equipment, systems, or processes and is derived from the broader directives set out in the VMP.</a:t>
              </a:r>
            </a:p>
          </p:txBody>
        </p:sp>
      </p:grpSp>
      <p:cxnSp>
        <p:nvCxnSpPr>
          <p:cNvPr id="155" name="Straight Connector 154">
            <a:extLst>
              <a:ext uri="{FF2B5EF4-FFF2-40B4-BE49-F238E27FC236}">
                <a16:creationId xmlns:a16="http://schemas.microsoft.com/office/drawing/2014/main" id="{503627E8-464F-9197-CA6C-5BB320230A9C}"/>
              </a:ext>
            </a:extLst>
          </p:cNvPr>
          <p:cNvCxnSpPr>
            <a:cxnSpLocks/>
          </p:cNvCxnSpPr>
          <p:nvPr/>
        </p:nvCxnSpPr>
        <p:spPr>
          <a:xfrm>
            <a:off x="1378860" y="2258457"/>
            <a:ext cx="10795454"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F0140468-1AB3-53D2-E3E4-0C3549CF08A7}"/>
              </a:ext>
            </a:extLst>
          </p:cNvPr>
          <p:cNvGrpSpPr/>
          <p:nvPr/>
        </p:nvGrpSpPr>
        <p:grpSpPr>
          <a:xfrm>
            <a:off x="1967314" y="2195993"/>
            <a:ext cx="2796158" cy="1548656"/>
            <a:chOff x="1967827" y="2276810"/>
            <a:chExt cx="2796886" cy="1549059"/>
          </a:xfrm>
        </p:grpSpPr>
        <p:grpSp>
          <p:nvGrpSpPr>
            <p:cNvPr id="175" name="Group 174">
              <a:extLst>
                <a:ext uri="{FF2B5EF4-FFF2-40B4-BE49-F238E27FC236}">
                  <a16:creationId xmlns:a16="http://schemas.microsoft.com/office/drawing/2014/main" id="{30983515-9ED8-EDAD-8388-28A6034A2510}"/>
                </a:ext>
              </a:extLst>
            </p:cNvPr>
            <p:cNvGrpSpPr/>
            <p:nvPr/>
          </p:nvGrpSpPr>
          <p:grpSpPr>
            <a:xfrm>
              <a:off x="3302975" y="2276810"/>
              <a:ext cx="126589" cy="225003"/>
              <a:chOff x="3704090" y="2129177"/>
              <a:chExt cx="139248" cy="225003"/>
            </a:xfrm>
          </p:grpSpPr>
          <p:sp>
            <p:nvSpPr>
              <p:cNvPr id="181" name="Oval 180">
                <a:extLst>
                  <a:ext uri="{FF2B5EF4-FFF2-40B4-BE49-F238E27FC236}">
                    <a16:creationId xmlns:a16="http://schemas.microsoft.com/office/drawing/2014/main" id="{E0B506CC-9114-8624-F369-683DA79A7DBB}"/>
                  </a:ext>
                </a:extLst>
              </p:cNvPr>
              <p:cNvSpPr/>
              <p:nvPr/>
            </p:nvSpPr>
            <p:spPr>
              <a:xfrm>
                <a:off x="3711233" y="2129177"/>
                <a:ext cx="124960" cy="124960"/>
              </a:xfrm>
              <a:prstGeom prst="ellipse">
                <a:avLst/>
              </a:prstGeom>
              <a:solidFill>
                <a:schemeClr val="bg1"/>
              </a:solidFill>
              <a:ln w="15875">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82" name="Isosceles Triangle 181">
                <a:extLst>
                  <a:ext uri="{FF2B5EF4-FFF2-40B4-BE49-F238E27FC236}">
                    <a16:creationId xmlns:a16="http://schemas.microsoft.com/office/drawing/2014/main" id="{84574D01-AF95-24E3-8C64-EE896068E529}"/>
                  </a:ext>
                </a:extLst>
              </p:cNvPr>
              <p:cNvSpPr/>
              <p:nvPr/>
            </p:nvSpPr>
            <p:spPr>
              <a:xfrm rot="10800000">
                <a:off x="3704090" y="2290164"/>
                <a:ext cx="139248" cy="64016"/>
              </a:xfrm>
              <a:prstGeom prst="triangle">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nvGrpSpPr>
            <p:cNvPr id="176" name="Group 175">
              <a:extLst>
                <a:ext uri="{FF2B5EF4-FFF2-40B4-BE49-F238E27FC236}">
                  <a16:creationId xmlns:a16="http://schemas.microsoft.com/office/drawing/2014/main" id="{7432DE28-B4C4-1153-C6D4-D4A70D379471}"/>
                </a:ext>
              </a:extLst>
            </p:cNvPr>
            <p:cNvGrpSpPr/>
            <p:nvPr/>
          </p:nvGrpSpPr>
          <p:grpSpPr>
            <a:xfrm>
              <a:off x="1967827" y="2576820"/>
              <a:ext cx="2796886" cy="1249049"/>
              <a:chOff x="2178960" y="2558348"/>
              <a:chExt cx="3076575" cy="1036009"/>
            </a:xfrm>
          </p:grpSpPr>
          <p:sp>
            <p:nvSpPr>
              <p:cNvPr id="177" name="Rectangle 176">
                <a:extLst>
                  <a:ext uri="{FF2B5EF4-FFF2-40B4-BE49-F238E27FC236}">
                    <a16:creationId xmlns:a16="http://schemas.microsoft.com/office/drawing/2014/main" id="{8499ABBE-741B-6515-0DCA-61CC2F221E99}"/>
                  </a:ext>
                </a:extLst>
              </p:cNvPr>
              <p:cNvSpPr/>
              <p:nvPr/>
            </p:nvSpPr>
            <p:spPr>
              <a:xfrm>
                <a:off x="2178960" y="2558348"/>
                <a:ext cx="3076575" cy="1036009"/>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nvGrpSpPr>
              <p:cNvPr id="178" name="Group 177">
                <a:extLst>
                  <a:ext uri="{FF2B5EF4-FFF2-40B4-BE49-F238E27FC236}">
                    <a16:creationId xmlns:a16="http://schemas.microsoft.com/office/drawing/2014/main" id="{CA837586-0E8A-E133-5987-731441AFC390}"/>
                  </a:ext>
                </a:extLst>
              </p:cNvPr>
              <p:cNvGrpSpPr/>
              <p:nvPr/>
            </p:nvGrpSpPr>
            <p:grpSpPr>
              <a:xfrm>
                <a:off x="2237996" y="2596373"/>
                <a:ext cx="2958502" cy="996762"/>
                <a:chOff x="2237996" y="2596373"/>
                <a:chExt cx="2958502" cy="996762"/>
              </a:xfrm>
            </p:grpSpPr>
            <p:sp>
              <p:nvSpPr>
                <p:cNvPr id="179" name="Rectangle 178">
                  <a:extLst>
                    <a:ext uri="{FF2B5EF4-FFF2-40B4-BE49-F238E27FC236}">
                      <a16:creationId xmlns:a16="http://schemas.microsoft.com/office/drawing/2014/main" id="{1B736CD5-5405-17BD-B81F-488B6F7DD354}"/>
                    </a:ext>
                  </a:extLst>
                </p:cNvPr>
                <p:cNvSpPr/>
                <p:nvPr/>
              </p:nvSpPr>
              <p:spPr>
                <a:xfrm>
                  <a:off x="2494725" y="2596373"/>
                  <a:ext cx="2445043" cy="382923"/>
                </a:xfrm>
                <a:prstGeom prst="rect">
                  <a:avLst/>
                </a:prstGeom>
              </p:spPr>
              <p:txBody>
                <a:bodyPr wrap="square" anchor="ctr">
                  <a:spAutoFit/>
                </a:bodyPr>
                <a:lstStyle/>
                <a:p>
                  <a:pPr algn="ctr" defTabSz="914126"/>
                  <a:r>
                    <a:rPr lang="en-US" sz="1200" b="1" dirty="0">
                      <a:solidFill>
                        <a:srgbClr val="00C9B7"/>
                      </a:solidFill>
                      <a:latin typeface="Century Gothic" panose="020B0502020202020204" pitchFamily="34" charset="0"/>
                      <a:cs typeface="Arial" panose="020B0604020202020204" pitchFamily="34" charset="0"/>
                    </a:rPr>
                    <a:t>Detailed Scope and Objectives</a:t>
                  </a:r>
                </a:p>
              </p:txBody>
            </p:sp>
            <p:sp>
              <p:nvSpPr>
                <p:cNvPr id="180" name="Rectangle 179">
                  <a:extLst>
                    <a:ext uri="{FF2B5EF4-FFF2-40B4-BE49-F238E27FC236}">
                      <a16:creationId xmlns:a16="http://schemas.microsoft.com/office/drawing/2014/main" id="{23A4680B-BD74-E9D2-58CF-2A6DD58E58E4}"/>
                    </a:ext>
                  </a:extLst>
                </p:cNvPr>
                <p:cNvSpPr/>
                <p:nvPr/>
              </p:nvSpPr>
              <p:spPr>
                <a:xfrm>
                  <a:off x="2237996" y="2954931"/>
                  <a:ext cx="2958502" cy="638204"/>
                </a:xfrm>
                <a:prstGeom prst="rect">
                  <a:avLst/>
                </a:prstGeom>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provides detailed descriptions of what is to be validated, the specific tasks to be performed, and the expected outcomes.</a:t>
                  </a:r>
                </a:p>
              </p:txBody>
            </p:sp>
          </p:grpSp>
        </p:grpSp>
      </p:grpSp>
      <p:grpSp>
        <p:nvGrpSpPr>
          <p:cNvPr id="19" name="Group 18">
            <a:extLst>
              <a:ext uri="{FF2B5EF4-FFF2-40B4-BE49-F238E27FC236}">
                <a16:creationId xmlns:a16="http://schemas.microsoft.com/office/drawing/2014/main" id="{D0D868BC-C3BD-E59D-B09E-FDBFFD1F5B13}"/>
              </a:ext>
            </a:extLst>
          </p:cNvPr>
          <p:cNvGrpSpPr/>
          <p:nvPr/>
        </p:nvGrpSpPr>
        <p:grpSpPr>
          <a:xfrm>
            <a:off x="5466341" y="2195993"/>
            <a:ext cx="2796158" cy="1548656"/>
            <a:chOff x="5467766" y="2276810"/>
            <a:chExt cx="2796886" cy="1549059"/>
          </a:xfrm>
        </p:grpSpPr>
        <p:grpSp>
          <p:nvGrpSpPr>
            <p:cNvPr id="168" name="Group 167">
              <a:extLst>
                <a:ext uri="{FF2B5EF4-FFF2-40B4-BE49-F238E27FC236}">
                  <a16:creationId xmlns:a16="http://schemas.microsoft.com/office/drawing/2014/main" id="{1B1B991F-C809-A30D-8163-C06E51C2E686}"/>
                </a:ext>
              </a:extLst>
            </p:cNvPr>
            <p:cNvGrpSpPr/>
            <p:nvPr/>
          </p:nvGrpSpPr>
          <p:grpSpPr>
            <a:xfrm>
              <a:off x="6802914" y="2276810"/>
              <a:ext cx="126589" cy="225003"/>
              <a:chOff x="3704090" y="2129177"/>
              <a:chExt cx="139248" cy="225003"/>
            </a:xfrm>
          </p:grpSpPr>
          <p:sp>
            <p:nvSpPr>
              <p:cNvPr id="169" name="Oval 168">
                <a:extLst>
                  <a:ext uri="{FF2B5EF4-FFF2-40B4-BE49-F238E27FC236}">
                    <a16:creationId xmlns:a16="http://schemas.microsoft.com/office/drawing/2014/main" id="{8BE69495-E14A-69FE-1DA6-53113650CB2E}"/>
                  </a:ext>
                </a:extLst>
              </p:cNvPr>
              <p:cNvSpPr/>
              <p:nvPr/>
            </p:nvSpPr>
            <p:spPr>
              <a:xfrm>
                <a:off x="3711233" y="2129177"/>
                <a:ext cx="124960" cy="124960"/>
              </a:xfrm>
              <a:prstGeom prst="ellipse">
                <a:avLst/>
              </a:prstGeom>
              <a:solidFill>
                <a:schemeClr val="bg1"/>
              </a:solidFill>
              <a:ln w="15875">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70" name="Isosceles Triangle 169">
                <a:extLst>
                  <a:ext uri="{FF2B5EF4-FFF2-40B4-BE49-F238E27FC236}">
                    <a16:creationId xmlns:a16="http://schemas.microsoft.com/office/drawing/2014/main" id="{0D159124-4F43-0081-C292-D5ACF30EB264}"/>
                  </a:ext>
                </a:extLst>
              </p:cNvPr>
              <p:cNvSpPr/>
              <p:nvPr/>
            </p:nvSpPr>
            <p:spPr>
              <a:xfrm rot="10800000">
                <a:off x="3704090" y="2290164"/>
                <a:ext cx="139248" cy="64016"/>
              </a:xfrm>
              <a:prstGeom prst="triangle">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nvGrpSpPr>
            <p:cNvPr id="167" name="Group 166">
              <a:extLst>
                <a:ext uri="{FF2B5EF4-FFF2-40B4-BE49-F238E27FC236}">
                  <a16:creationId xmlns:a16="http://schemas.microsoft.com/office/drawing/2014/main" id="{825324D6-AAFB-2083-ACF5-2B9A4685C5CA}"/>
                </a:ext>
              </a:extLst>
            </p:cNvPr>
            <p:cNvGrpSpPr/>
            <p:nvPr/>
          </p:nvGrpSpPr>
          <p:grpSpPr>
            <a:xfrm>
              <a:off x="5467766" y="2576820"/>
              <a:ext cx="2796886" cy="1249049"/>
              <a:chOff x="5552384" y="2558348"/>
              <a:chExt cx="3076575" cy="1036009"/>
            </a:xfrm>
          </p:grpSpPr>
          <p:sp>
            <p:nvSpPr>
              <p:cNvPr id="171" name="Rectangle 170">
                <a:extLst>
                  <a:ext uri="{FF2B5EF4-FFF2-40B4-BE49-F238E27FC236}">
                    <a16:creationId xmlns:a16="http://schemas.microsoft.com/office/drawing/2014/main" id="{828D38E5-2DBC-A3DA-AC7C-180ADAE8C7FF}"/>
                  </a:ext>
                </a:extLst>
              </p:cNvPr>
              <p:cNvSpPr/>
              <p:nvPr/>
            </p:nvSpPr>
            <p:spPr>
              <a:xfrm>
                <a:off x="5552384" y="2558348"/>
                <a:ext cx="3076575" cy="1036009"/>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nvGrpSpPr>
              <p:cNvPr id="172" name="Group 171">
                <a:extLst>
                  <a:ext uri="{FF2B5EF4-FFF2-40B4-BE49-F238E27FC236}">
                    <a16:creationId xmlns:a16="http://schemas.microsoft.com/office/drawing/2014/main" id="{83E62BA1-AA24-BC02-C2A0-7A072F067201}"/>
                  </a:ext>
                </a:extLst>
              </p:cNvPr>
              <p:cNvGrpSpPr/>
              <p:nvPr/>
            </p:nvGrpSpPr>
            <p:grpSpPr>
              <a:xfrm>
                <a:off x="5611420" y="2596372"/>
                <a:ext cx="2958502" cy="856357"/>
                <a:chOff x="5611420" y="2596372"/>
                <a:chExt cx="2958502" cy="856357"/>
              </a:xfrm>
            </p:grpSpPr>
            <p:sp>
              <p:nvSpPr>
                <p:cNvPr id="173" name="Rectangle 172">
                  <a:extLst>
                    <a:ext uri="{FF2B5EF4-FFF2-40B4-BE49-F238E27FC236}">
                      <a16:creationId xmlns:a16="http://schemas.microsoft.com/office/drawing/2014/main" id="{531EA674-7CD7-E302-DE21-2066CC89A980}"/>
                    </a:ext>
                  </a:extLst>
                </p:cNvPr>
                <p:cNvSpPr/>
                <p:nvPr/>
              </p:nvSpPr>
              <p:spPr>
                <a:xfrm>
                  <a:off x="5868149" y="2596372"/>
                  <a:ext cx="2445043" cy="382923"/>
                </a:xfrm>
                <a:prstGeom prst="rect">
                  <a:avLst/>
                </a:prstGeom>
              </p:spPr>
              <p:txBody>
                <a:bodyPr wrap="square" anchor="ctr">
                  <a:spAutoFit/>
                </a:bodyPr>
                <a:lstStyle/>
                <a:p>
                  <a:pPr algn="ctr" defTabSz="914126"/>
                  <a:r>
                    <a:rPr lang="en-US" sz="1200" b="1" dirty="0">
                      <a:solidFill>
                        <a:srgbClr val="00C9B7"/>
                      </a:solidFill>
                      <a:latin typeface="Century Gothic" panose="020B0502020202020204" pitchFamily="34" charset="0"/>
                      <a:cs typeface="Arial" panose="020B0604020202020204" pitchFamily="34" charset="0"/>
                    </a:rPr>
                    <a:t>Project-Specific</a:t>
                  </a:r>
                </a:p>
                <a:p>
                  <a:pPr algn="ctr" defTabSz="914126"/>
                  <a:r>
                    <a:rPr lang="en-US" sz="1200" b="1" dirty="0">
                      <a:solidFill>
                        <a:srgbClr val="00C9B7"/>
                      </a:solidFill>
                      <a:latin typeface="Century Gothic" panose="020B0502020202020204" pitchFamily="34" charset="0"/>
                      <a:cs typeface="Arial" panose="020B0604020202020204" pitchFamily="34" charset="0"/>
                    </a:rPr>
                    <a:t>Details</a:t>
                  </a:r>
                </a:p>
              </p:txBody>
            </p:sp>
            <p:sp>
              <p:nvSpPr>
                <p:cNvPr id="174" name="Rectangle 173">
                  <a:extLst>
                    <a:ext uri="{FF2B5EF4-FFF2-40B4-BE49-F238E27FC236}">
                      <a16:creationId xmlns:a16="http://schemas.microsoft.com/office/drawing/2014/main" id="{72B5B275-8A50-D214-CFAA-973D4E75FE18}"/>
                    </a:ext>
                  </a:extLst>
                </p:cNvPr>
                <p:cNvSpPr/>
                <p:nvPr/>
              </p:nvSpPr>
              <p:spPr>
                <a:xfrm>
                  <a:off x="5611420" y="2954930"/>
                  <a:ext cx="2958502" cy="497799"/>
                </a:xfrm>
                <a:prstGeom prst="rect">
                  <a:avLst/>
                </a:prstGeom>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includes timelines, specific procedures, and responsibilities for the particular validation project.</a:t>
                  </a:r>
                </a:p>
              </p:txBody>
            </p:sp>
          </p:grpSp>
        </p:grpSp>
      </p:grpSp>
      <p:grpSp>
        <p:nvGrpSpPr>
          <p:cNvPr id="20" name="Group 19">
            <a:extLst>
              <a:ext uri="{FF2B5EF4-FFF2-40B4-BE49-F238E27FC236}">
                <a16:creationId xmlns:a16="http://schemas.microsoft.com/office/drawing/2014/main" id="{DD67C735-9F53-2183-6A55-5ABD80907FC8}"/>
              </a:ext>
            </a:extLst>
          </p:cNvPr>
          <p:cNvGrpSpPr/>
          <p:nvPr/>
        </p:nvGrpSpPr>
        <p:grpSpPr>
          <a:xfrm>
            <a:off x="8965370" y="2195993"/>
            <a:ext cx="2796158" cy="1548656"/>
            <a:chOff x="8967706" y="2276810"/>
            <a:chExt cx="2796886" cy="1549059"/>
          </a:xfrm>
        </p:grpSpPr>
        <p:grpSp>
          <p:nvGrpSpPr>
            <p:cNvPr id="159" name="Group 158">
              <a:extLst>
                <a:ext uri="{FF2B5EF4-FFF2-40B4-BE49-F238E27FC236}">
                  <a16:creationId xmlns:a16="http://schemas.microsoft.com/office/drawing/2014/main" id="{2EB52B50-448E-A029-E343-C4D7AC57DA43}"/>
                </a:ext>
              </a:extLst>
            </p:cNvPr>
            <p:cNvGrpSpPr/>
            <p:nvPr/>
          </p:nvGrpSpPr>
          <p:grpSpPr>
            <a:xfrm>
              <a:off x="8967706" y="2576820"/>
              <a:ext cx="2796886" cy="1249049"/>
              <a:chOff x="8892514" y="2558348"/>
              <a:chExt cx="3076575" cy="1036009"/>
            </a:xfrm>
          </p:grpSpPr>
          <p:sp>
            <p:nvSpPr>
              <p:cNvPr id="163" name="Rectangle 162">
                <a:extLst>
                  <a:ext uri="{FF2B5EF4-FFF2-40B4-BE49-F238E27FC236}">
                    <a16:creationId xmlns:a16="http://schemas.microsoft.com/office/drawing/2014/main" id="{FCC973BA-E067-1D0C-3CEC-0D9D4F021B9A}"/>
                  </a:ext>
                </a:extLst>
              </p:cNvPr>
              <p:cNvSpPr/>
              <p:nvPr/>
            </p:nvSpPr>
            <p:spPr>
              <a:xfrm>
                <a:off x="8892514" y="2558348"/>
                <a:ext cx="3076575" cy="1036009"/>
              </a:xfrm>
              <a:prstGeom prst="rect">
                <a:avLst/>
              </a:prstGeom>
              <a:solidFill>
                <a:srgbClr val="00C9B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nvGrpSpPr>
              <p:cNvPr id="164" name="Group 163">
                <a:extLst>
                  <a:ext uri="{FF2B5EF4-FFF2-40B4-BE49-F238E27FC236}">
                    <a16:creationId xmlns:a16="http://schemas.microsoft.com/office/drawing/2014/main" id="{554FECEA-F6B4-5573-B183-C53DD8BC89E9}"/>
                  </a:ext>
                </a:extLst>
              </p:cNvPr>
              <p:cNvGrpSpPr/>
              <p:nvPr/>
            </p:nvGrpSpPr>
            <p:grpSpPr>
              <a:xfrm>
                <a:off x="8976916" y="2596373"/>
                <a:ext cx="2907771" cy="996762"/>
                <a:chOff x="8976916" y="2596373"/>
                <a:chExt cx="2907771" cy="996762"/>
              </a:xfrm>
            </p:grpSpPr>
            <p:sp>
              <p:nvSpPr>
                <p:cNvPr id="165" name="Rectangle 164">
                  <a:extLst>
                    <a:ext uri="{FF2B5EF4-FFF2-40B4-BE49-F238E27FC236}">
                      <a16:creationId xmlns:a16="http://schemas.microsoft.com/office/drawing/2014/main" id="{D14AEC0D-D0B7-200A-4142-5D248D238A1A}"/>
                    </a:ext>
                  </a:extLst>
                </p:cNvPr>
                <p:cNvSpPr/>
                <p:nvPr/>
              </p:nvSpPr>
              <p:spPr>
                <a:xfrm>
                  <a:off x="9227165" y="2596373"/>
                  <a:ext cx="2407271" cy="382923"/>
                </a:xfrm>
                <a:prstGeom prst="rect">
                  <a:avLst/>
                </a:prstGeom>
              </p:spPr>
              <p:txBody>
                <a:bodyPr wrap="square" anchor="ctr">
                  <a:spAutoFit/>
                </a:bodyPr>
                <a:lstStyle/>
                <a:p>
                  <a:pPr algn="ctr" defTabSz="914126"/>
                  <a:r>
                    <a:rPr lang="en-US" sz="1200" b="1" dirty="0">
                      <a:solidFill>
                        <a:srgbClr val="00C9B7"/>
                      </a:solidFill>
                      <a:latin typeface="Century Gothic" panose="020B0502020202020204" pitchFamily="34" charset="0"/>
                      <a:cs typeface="Arial" panose="020B0604020202020204" pitchFamily="34" charset="0"/>
                    </a:rPr>
                    <a:t>Risk Assessments and Requirements </a:t>
                  </a:r>
                </a:p>
              </p:txBody>
            </p:sp>
            <p:sp>
              <p:nvSpPr>
                <p:cNvPr id="166" name="Rectangle 165">
                  <a:extLst>
                    <a:ext uri="{FF2B5EF4-FFF2-40B4-BE49-F238E27FC236}">
                      <a16:creationId xmlns:a16="http://schemas.microsoft.com/office/drawing/2014/main" id="{114417EF-2CD3-FB6B-7D2E-CB17017247F5}"/>
                    </a:ext>
                  </a:extLst>
                </p:cNvPr>
                <p:cNvSpPr/>
                <p:nvPr/>
              </p:nvSpPr>
              <p:spPr>
                <a:xfrm>
                  <a:off x="8976916" y="2954931"/>
                  <a:ext cx="2907771" cy="638204"/>
                </a:xfrm>
                <a:prstGeom prst="rect">
                  <a:avLst/>
                </a:prstGeom>
              </p:spPr>
              <p:txBody>
                <a:bodyPr wrap="square" anchor="t">
                  <a:spAutoFit/>
                </a:bodyPr>
                <a:lstStyle/>
                <a:p>
                  <a:pPr algn="ctr" defTabSz="914126"/>
                  <a:r>
                    <a:rPr lang="en-US" sz="1100" dirty="0">
                      <a:solidFill>
                        <a:prstClr val="black">
                          <a:lumMod val="75000"/>
                          <a:lumOff val="25000"/>
                        </a:prstClr>
                      </a:solidFill>
                      <a:latin typeface="Arial" panose="020B0604020202020204" pitchFamily="34" charset="0"/>
                      <a:cs typeface="Arial" panose="020B0604020202020204" pitchFamily="34" charset="0"/>
                    </a:rPr>
                    <a:t>It details the risk assessments, quality parameters, and regulatory requirements specific to the system or project being validated.</a:t>
                  </a:r>
                </a:p>
              </p:txBody>
            </p:sp>
          </p:grpSp>
        </p:grpSp>
        <p:grpSp>
          <p:nvGrpSpPr>
            <p:cNvPr id="160" name="Group 159">
              <a:extLst>
                <a:ext uri="{FF2B5EF4-FFF2-40B4-BE49-F238E27FC236}">
                  <a16:creationId xmlns:a16="http://schemas.microsoft.com/office/drawing/2014/main" id="{A62575F5-BE7F-65D3-6213-F0D258B84B3B}"/>
                </a:ext>
              </a:extLst>
            </p:cNvPr>
            <p:cNvGrpSpPr/>
            <p:nvPr/>
          </p:nvGrpSpPr>
          <p:grpSpPr>
            <a:xfrm>
              <a:off x="10302854" y="2276810"/>
              <a:ext cx="126589" cy="225003"/>
              <a:chOff x="3704090" y="2129177"/>
              <a:chExt cx="139248" cy="225003"/>
            </a:xfrm>
          </p:grpSpPr>
          <p:sp>
            <p:nvSpPr>
              <p:cNvPr id="161" name="Oval 160">
                <a:extLst>
                  <a:ext uri="{FF2B5EF4-FFF2-40B4-BE49-F238E27FC236}">
                    <a16:creationId xmlns:a16="http://schemas.microsoft.com/office/drawing/2014/main" id="{D3CFE72A-6A49-78F3-A6D6-0514EED51A0A}"/>
                  </a:ext>
                </a:extLst>
              </p:cNvPr>
              <p:cNvSpPr/>
              <p:nvPr/>
            </p:nvSpPr>
            <p:spPr>
              <a:xfrm>
                <a:off x="3711233" y="2129177"/>
                <a:ext cx="124960" cy="124960"/>
              </a:xfrm>
              <a:prstGeom prst="ellipse">
                <a:avLst/>
              </a:prstGeom>
              <a:solidFill>
                <a:schemeClr val="bg1"/>
              </a:solidFill>
              <a:ln w="15875">
                <a:solidFill>
                  <a:srgbClr val="00C9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62" name="Isosceles Triangle 161">
                <a:extLst>
                  <a:ext uri="{FF2B5EF4-FFF2-40B4-BE49-F238E27FC236}">
                    <a16:creationId xmlns:a16="http://schemas.microsoft.com/office/drawing/2014/main" id="{3EAF0240-31B2-DC46-E885-42E70F40F7B6}"/>
                  </a:ext>
                </a:extLst>
              </p:cNvPr>
              <p:cNvSpPr/>
              <p:nvPr/>
            </p:nvSpPr>
            <p:spPr>
              <a:xfrm rot="10800000">
                <a:off x="3704090" y="2290164"/>
                <a:ext cx="139248" cy="64016"/>
              </a:xfrm>
              <a:prstGeom prst="triangle">
                <a:avLst/>
              </a:prstGeom>
              <a:solidFill>
                <a:srgbClr val="00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grpSp>
        <p:nvGrpSpPr>
          <p:cNvPr id="13" name="Group 12">
            <a:extLst>
              <a:ext uri="{FF2B5EF4-FFF2-40B4-BE49-F238E27FC236}">
                <a16:creationId xmlns:a16="http://schemas.microsoft.com/office/drawing/2014/main" id="{F97D9C71-B2A5-D33C-7C74-FCC9EC749BC2}"/>
              </a:ext>
            </a:extLst>
          </p:cNvPr>
          <p:cNvGrpSpPr/>
          <p:nvPr/>
        </p:nvGrpSpPr>
        <p:grpSpPr>
          <a:xfrm>
            <a:off x="128521" y="1813160"/>
            <a:ext cx="1740374" cy="1649651"/>
            <a:chOff x="105500" y="1968879"/>
            <a:chExt cx="1582570" cy="1500074"/>
          </a:xfrm>
        </p:grpSpPr>
        <p:grpSp>
          <p:nvGrpSpPr>
            <p:cNvPr id="151" name="Group 150">
              <a:extLst>
                <a:ext uri="{FF2B5EF4-FFF2-40B4-BE49-F238E27FC236}">
                  <a16:creationId xmlns:a16="http://schemas.microsoft.com/office/drawing/2014/main" id="{B10F3378-639E-6660-4A98-31E2863A35E1}"/>
                </a:ext>
              </a:extLst>
            </p:cNvPr>
            <p:cNvGrpSpPr/>
            <p:nvPr/>
          </p:nvGrpSpPr>
          <p:grpSpPr>
            <a:xfrm>
              <a:off x="187996" y="1968879"/>
              <a:ext cx="1500074" cy="1500074"/>
              <a:chOff x="317536" y="1729806"/>
              <a:chExt cx="1500074" cy="1500074"/>
            </a:xfrm>
          </p:grpSpPr>
          <p:sp>
            <p:nvSpPr>
              <p:cNvPr id="153" name="Oval 152">
                <a:extLst>
                  <a:ext uri="{FF2B5EF4-FFF2-40B4-BE49-F238E27FC236}">
                    <a16:creationId xmlns:a16="http://schemas.microsoft.com/office/drawing/2014/main" id="{7696C78D-1671-8F23-5539-DA7FD40F186B}"/>
                  </a:ext>
                </a:extLst>
              </p:cNvPr>
              <p:cNvSpPr/>
              <p:nvPr/>
            </p:nvSpPr>
            <p:spPr>
              <a:xfrm>
                <a:off x="317536" y="1729806"/>
                <a:ext cx="1500074" cy="1500074"/>
              </a:xfrm>
              <a:prstGeom prst="ellipse">
                <a:avLst/>
              </a:prstGeom>
              <a:solidFill>
                <a:srgbClr val="00C9B7"/>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54" name="Oval 153">
                <a:extLst>
                  <a:ext uri="{FF2B5EF4-FFF2-40B4-BE49-F238E27FC236}">
                    <a16:creationId xmlns:a16="http://schemas.microsoft.com/office/drawing/2014/main" id="{25BF493A-5853-EDC7-F6DB-F0CD89E44264}"/>
                  </a:ext>
                </a:extLst>
              </p:cNvPr>
              <p:cNvSpPr/>
              <p:nvPr/>
            </p:nvSpPr>
            <p:spPr>
              <a:xfrm>
                <a:off x="413026" y="1825296"/>
                <a:ext cx="1309094" cy="1309094"/>
              </a:xfrm>
              <a:prstGeom prst="ellipse">
                <a:avLst/>
              </a:prstGeom>
              <a:solidFill>
                <a:schemeClr val="bg1">
                  <a:alpha val="22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52" name="Rectangle 151">
              <a:extLst>
                <a:ext uri="{FF2B5EF4-FFF2-40B4-BE49-F238E27FC236}">
                  <a16:creationId xmlns:a16="http://schemas.microsoft.com/office/drawing/2014/main" id="{18843B71-F202-2E2D-A98D-0219AA07623E}"/>
                </a:ext>
              </a:extLst>
            </p:cNvPr>
            <p:cNvSpPr/>
            <p:nvPr/>
          </p:nvSpPr>
          <p:spPr>
            <a:xfrm>
              <a:off x="240401" y="2468776"/>
              <a:ext cx="1395264" cy="587574"/>
            </a:xfrm>
            <a:prstGeom prst="rect">
              <a:avLst/>
            </a:prstGeom>
          </p:spPr>
          <p:txBody>
            <a:bodyPr wrap="square" anchor="t">
              <a:spAutoFit/>
            </a:bodyPr>
            <a:lstStyle/>
            <a:p>
              <a:pPr algn="ctr" defTabSz="914126"/>
              <a:r>
                <a:rPr lang="en-US" sz="12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Key characteristics of a VP include</a:t>
              </a:r>
            </a:p>
          </p:txBody>
        </p:sp>
        <p:sp>
          <p:nvSpPr>
            <p:cNvPr id="11" name="Freeform: Shape 10">
              <a:extLst>
                <a:ext uri="{FF2B5EF4-FFF2-40B4-BE49-F238E27FC236}">
                  <a16:creationId xmlns:a16="http://schemas.microsoft.com/office/drawing/2014/main" id="{ACDF6E4D-4497-BD45-E136-DE5B5CE87190}"/>
                </a:ext>
              </a:extLst>
            </p:cNvPr>
            <p:cNvSpPr/>
            <p:nvPr/>
          </p:nvSpPr>
          <p:spPr>
            <a:xfrm>
              <a:off x="817304" y="2216339"/>
              <a:ext cx="241458" cy="273250"/>
            </a:xfrm>
            <a:custGeom>
              <a:avLst/>
              <a:gdLst>
                <a:gd name="connsiteX0" fmla="*/ 66580 w 353518"/>
                <a:gd name="connsiteY0" fmla="*/ 223361 h 400065"/>
                <a:gd name="connsiteX1" fmla="*/ 66580 w 353518"/>
                <a:gd name="connsiteY1" fmla="*/ 205169 h 400065"/>
                <a:gd name="connsiteX2" fmla="*/ 66580 w 353518"/>
                <a:gd name="connsiteY2" fmla="*/ 223361 h 400065"/>
                <a:gd name="connsiteX3" fmla="*/ 66580 w 353518"/>
                <a:gd name="connsiteY3" fmla="*/ 128969 h 400065"/>
                <a:gd name="connsiteX4" fmla="*/ 66580 w 353518"/>
                <a:gd name="connsiteY4" fmla="*/ 147161 h 400065"/>
                <a:gd name="connsiteX5" fmla="*/ 66580 w 353518"/>
                <a:gd name="connsiteY5" fmla="*/ 128969 h 400065"/>
                <a:gd name="connsiteX6" fmla="*/ 66580 w 353518"/>
                <a:gd name="connsiteY6" fmla="*/ 52769 h 400065"/>
                <a:gd name="connsiteX7" fmla="*/ 66580 w 353518"/>
                <a:gd name="connsiteY7" fmla="*/ 70961 h 400065"/>
                <a:gd name="connsiteX8" fmla="*/ 66580 w 353518"/>
                <a:gd name="connsiteY8" fmla="*/ 52769 h 400065"/>
                <a:gd name="connsiteX9" fmla="*/ 66580 w 353518"/>
                <a:gd name="connsiteY9" fmla="*/ 281369 h 400065"/>
                <a:gd name="connsiteX10" fmla="*/ 66580 w 353518"/>
                <a:gd name="connsiteY10" fmla="*/ 299561 h 400065"/>
                <a:gd name="connsiteX11" fmla="*/ 66580 w 353518"/>
                <a:gd name="connsiteY11" fmla="*/ 281369 h 400065"/>
                <a:gd name="connsiteX12" fmla="*/ 168878 w 353518"/>
                <a:gd name="connsiteY12" fmla="*/ 352425 h 400065"/>
                <a:gd name="connsiteX13" fmla="*/ 19050 w 353518"/>
                <a:gd name="connsiteY13" fmla="*/ 352425 h 400065"/>
                <a:gd name="connsiteX14" fmla="*/ 0 w 353518"/>
                <a:gd name="connsiteY14" fmla="*/ 333375 h 400065"/>
                <a:gd name="connsiteX15" fmla="*/ 0 w 353518"/>
                <a:gd name="connsiteY15" fmla="*/ 19050 h 400065"/>
                <a:gd name="connsiteX16" fmla="*/ 19050 w 353518"/>
                <a:gd name="connsiteY16" fmla="*/ 0 h 400065"/>
                <a:gd name="connsiteX17" fmla="*/ 257175 w 353518"/>
                <a:gd name="connsiteY17" fmla="*/ 0 h 400065"/>
                <a:gd name="connsiteX18" fmla="*/ 276225 w 353518"/>
                <a:gd name="connsiteY18" fmla="*/ 19050 h 400065"/>
                <a:gd name="connsiteX19" fmla="*/ 276225 w 353518"/>
                <a:gd name="connsiteY19" fmla="*/ 208883 h 400065"/>
                <a:gd name="connsiteX20" fmla="*/ 228314 w 353518"/>
                <a:gd name="connsiteY20" fmla="*/ 215741 h 400065"/>
                <a:gd name="connsiteX21" fmla="*/ 228314 w 353518"/>
                <a:gd name="connsiteY21" fmla="*/ 205550 h 400065"/>
                <a:gd name="connsiteX22" fmla="*/ 114014 w 353518"/>
                <a:gd name="connsiteY22" fmla="*/ 205550 h 400065"/>
                <a:gd name="connsiteX23" fmla="*/ 114014 w 353518"/>
                <a:gd name="connsiteY23" fmla="*/ 224600 h 400065"/>
                <a:gd name="connsiteX24" fmla="*/ 210884 w 353518"/>
                <a:gd name="connsiteY24" fmla="*/ 224600 h 400065"/>
                <a:gd name="connsiteX25" fmla="*/ 166497 w 353518"/>
                <a:gd name="connsiteY25" fmla="*/ 281750 h 400065"/>
                <a:gd name="connsiteX26" fmla="*/ 114014 w 353518"/>
                <a:gd name="connsiteY26" fmla="*/ 281750 h 400065"/>
                <a:gd name="connsiteX27" fmla="*/ 114014 w 353518"/>
                <a:gd name="connsiteY27" fmla="*/ 300800 h 400065"/>
                <a:gd name="connsiteX28" fmla="*/ 162401 w 353518"/>
                <a:gd name="connsiteY28" fmla="*/ 300800 h 400065"/>
                <a:gd name="connsiteX29" fmla="*/ 168878 w 353518"/>
                <a:gd name="connsiteY29" fmla="*/ 352425 h 400065"/>
                <a:gd name="connsiteX30" fmla="*/ 114014 w 353518"/>
                <a:gd name="connsiteY30" fmla="*/ 72200 h 400065"/>
                <a:gd name="connsiteX31" fmla="*/ 228314 w 353518"/>
                <a:gd name="connsiteY31" fmla="*/ 72200 h 400065"/>
                <a:gd name="connsiteX32" fmla="*/ 228314 w 353518"/>
                <a:gd name="connsiteY32" fmla="*/ 53150 h 400065"/>
                <a:gd name="connsiteX33" fmla="*/ 114014 w 353518"/>
                <a:gd name="connsiteY33" fmla="*/ 53150 h 400065"/>
                <a:gd name="connsiteX34" fmla="*/ 114014 w 353518"/>
                <a:gd name="connsiteY34" fmla="*/ 72200 h 400065"/>
                <a:gd name="connsiteX35" fmla="*/ 114014 w 353518"/>
                <a:gd name="connsiteY35" fmla="*/ 148400 h 400065"/>
                <a:gd name="connsiteX36" fmla="*/ 228314 w 353518"/>
                <a:gd name="connsiteY36" fmla="*/ 148400 h 400065"/>
                <a:gd name="connsiteX37" fmla="*/ 228314 w 353518"/>
                <a:gd name="connsiteY37" fmla="*/ 129350 h 400065"/>
                <a:gd name="connsiteX38" fmla="*/ 114014 w 353518"/>
                <a:gd name="connsiteY38" fmla="*/ 129350 h 400065"/>
                <a:gd name="connsiteX39" fmla="*/ 114014 w 353518"/>
                <a:gd name="connsiteY39" fmla="*/ 148400 h 400065"/>
                <a:gd name="connsiteX40" fmla="*/ 66580 w 353518"/>
                <a:gd name="connsiteY40" fmla="*/ 262319 h 400065"/>
                <a:gd name="connsiteX41" fmla="*/ 66580 w 353518"/>
                <a:gd name="connsiteY41" fmla="*/ 318611 h 400065"/>
                <a:gd name="connsiteX42" fmla="*/ 66580 w 353518"/>
                <a:gd name="connsiteY42" fmla="*/ 262319 h 400065"/>
                <a:gd name="connsiteX43" fmla="*/ 66580 w 353518"/>
                <a:gd name="connsiteY43" fmla="*/ 186119 h 400065"/>
                <a:gd name="connsiteX44" fmla="*/ 66580 w 353518"/>
                <a:gd name="connsiteY44" fmla="*/ 242411 h 400065"/>
                <a:gd name="connsiteX45" fmla="*/ 66580 w 353518"/>
                <a:gd name="connsiteY45" fmla="*/ 186119 h 400065"/>
                <a:gd name="connsiteX46" fmla="*/ 66580 w 353518"/>
                <a:gd name="connsiteY46" fmla="*/ 109919 h 400065"/>
                <a:gd name="connsiteX47" fmla="*/ 66580 w 353518"/>
                <a:gd name="connsiteY47" fmla="*/ 166211 h 400065"/>
                <a:gd name="connsiteX48" fmla="*/ 66580 w 353518"/>
                <a:gd name="connsiteY48" fmla="*/ 109919 h 400065"/>
                <a:gd name="connsiteX49" fmla="*/ 66580 w 353518"/>
                <a:gd name="connsiteY49" fmla="*/ 33719 h 400065"/>
                <a:gd name="connsiteX50" fmla="*/ 66580 w 353518"/>
                <a:gd name="connsiteY50" fmla="*/ 90011 h 400065"/>
                <a:gd name="connsiteX51" fmla="*/ 66580 w 353518"/>
                <a:gd name="connsiteY51" fmla="*/ 33719 h 400065"/>
                <a:gd name="connsiteX52" fmla="*/ 343662 w 353518"/>
                <a:gd name="connsiteY52" fmla="*/ 274320 h 400065"/>
                <a:gd name="connsiteX53" fmla="*/ 268605 w 353518"/>
                <a:gd name="connsiteY53" fmla="*/ 350330 h 400065"/>
                <a:gd name="connsiteX54" fmla="*/ 223933 w 353518"/>
                <a:gd name="connsiteY54" fmla="*/ 304895 h 400065"/>
                <a:gd name="connsiteX55" fmla="*/ 228124 w 353518"/>
                <a:gd name="connsiteY55" fmla="*/ 300800 h 400065"/>
                <a:gd name="connsiteX56" fmla="*/ 228314 w 353518"/>
                <a:gd name="connsiteY56" fmla="*/ 300800 h 400065"/>
                <a:gd name="connsiteX57" fmla="*/ 228314 w 353518"/>
                <a:gd name="connsiteY57" fmla="*/ 300609 h 400065"/>
                <a:gd name="connsiteX58" fmla="*/ 237554 w 353518"/>
                <a:gd name="connsiteY58" fmla="*/ 291465 h 400065"/>
                <a:gd name="connsiteX59" fmla="*/ 268605 w 353518"/>
                <a:gd name="connsiteY59" fmla="*/ 323183 h 400065"/>
                <a:gd name="connsiteX60" fmla="*/ 332899 w 353518"/>
                <a:gd name="connsiteY60" fmla="*/ 258128 h 400065"/>
                <a:gd name="connsiteX61" fmla="*/ 332899 w 353518"/>
                <a:gd name="connsiteY61" fmla="*/ 258128 h 400065"/>
                <a:gd name="connsiteX62" fmla="*/ 345186 w 353518"/>
                <a:gd name="connsiteY62" fmla="*/ 245745 h 400065"/>
                <a:gd name="connsiteX63" fmla="*/ 331661 w 353518"/>
                <a:gd name="connsiteY63" fmla="*/ 232315 h 400065"/>
                <a:gd name="connsiteX64" fmla="*/ 319088 w 353518"/>
                <a:gd name="connsiteY64" fmla="*/ 244983 h 400065"/>
                <a:gd name="connsiteX65" fmla="*/ 186881 w 353518"/>
                <a:gd name="connsiteY65" fmla="*/ 281750 h 400065"/>
                <a:gd name="connsiteX66" fmla="*/ 267081 w 353518"/>
                <a:gd name="connsiteY66" fmla="*/ 400050 h 400065"/>
                <a:gd name="connsiteX67" fmla="*/ 343757 w 353518"/>
                <a:gd name="connsiteY67" fmla="*/ 274320 h 40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3518" h="400065">
                  <a:moveTo>
                    <a:pt x="66580" y="223361"/>
                  </a:moveTo>
                  <a:cubicBezTo>
                    <a:pt x="54673" y="223171"/>
                    <a:pt x="54673" y="205359"/>
                    <a:pt x="66580" y="205169"/>
                  </a:cubicBezTo>
                  <a:cubicBezTo>
                    <a:pt x="78486" y="205359"/>
                    <a:pt x="78486" y="223171"/>
                    <a:pt x="66580" y="223361"/>
                  </a:cubicBezTo>
                  <a:close/>
                  <a:moveTo>
                    <a:pt x="66580" y="128969"/>
                  </a:moveTo>
                  <a:cubicBezTo>
                    <a:pt x="54673" y="129159"/>
                    <a:pt x="54673" y="146971"/>
                    <a:pt x="66580" y="147161"/>
                  </a:cubicBezTo>
                  <a:cubicBezTo>
                    <a:pt x="78486" y="146971"/>
                    <a:pt x="78486" y="129159"/>
                    <a:pt x="66580" y="128969"/>
                  </a:cubicBezTo>
                  <a:close/>
                  <a:moveTo>
                    <a:pt x="66580" y="52769"/>
                  </a:moveTo>
                  <a:cubicBezTo>
                    <a:pt x="54673" y="52959"/>
                    <a:pt x="54673" y="70771"/>
                    <a:pt x="66580" y="70961"/>
                  </a:cubicBezTo>
                  <a:cubicBezTo>
                    <a:pt x="78486" y="70771"/>
                    <a:pt x="78486" y="52959"/>
                    <a:pt x="66580" y="52769"/>
                  </a:cubicBezTo>
                  <a:close/>
                  <a:moveTo>
                    <a:pt x="66580" y="281369"/>
                  </a:moveTo>
                  <a:cubicBezTo>
                    <a:pt x="54673" y="281559"/>
                    <a:pt x="54673" y="299371"/>
                    <a:pt x="66580" y="299561"/>
                  </a:cubicBezTo>
                  <a:cubicBezTo>
                    <a:pt x="78486" y="299371"/>
                    <a:pt x="78486" y="281559"/>
                    <a:pt x="66580" y="281369"/>
                  </a:cubicBezTo>
                  <a:close/>
                  <a:moveTo>
                    <a:pt x="168878" y="352425"/>
                  </a:moveTo>
                  <a:lnTo>
                    <a:pt x="19050" y="352425"/>
                  </a:lnTo>
                  <a:cubicBezTo>
                    <a:pt x="8573" y="352425"/>
                    <a:pt x="0" y="343853"/>
                    <a:pt x="0" y="333375"/>
                  </a:cubicBezTo>
                  <a:lnTo>
                    <a:pt x="0" y="19050"/>
                  </a:lnTo>
                  <a:cubicBezTo>
                    <a:pt x="0" y="8573"/>
                    <a:pt x="8573" y="0"/>
                    <a:pt x="19050" y="0"/>
                  </a:cubicBezTo>
                  <a:lnTo>
                    <a:pt x="257175" y="0"/>
                  </a:lnTo>
                  <a:cubicBezTo>
                    <a:pt x="267653" y="0"/>
                    <a:pt x="276225" y="8573"/>
                    <a:pt x="276225" y="19050"/>
                  </a:cubicBezTo>
                  <a:lnTo>
                    <a:pt x="276225" y="208883"/>
                  </a:lnTo>
                  <a:cubicBezTo>
                    <a:pt x="260033" y="207169"/>
                    <a:pt x="242792" y="209931"/>
                    <a:pt x="228314" y="215741"/>
                  </a:cubicBezTo>
                  <a:lnTo>
                    <a:pt x="228314" y="205550"/>
                  </a:lnTo>
                  <a:lnTo>
                    <a:pt x="114014" y="205550"/>
                  </a:lnTo>
                  <a:lnTo>
                    <a:pt x="114014" y="224600"/>
                  </a:lnTo>
                  <a:lnTo>
                    <a:pt x="210884" y="224600"/>
                  </a:lnTo>
                  <a:cubicBezTo>
                    <a:pt x="190024" y="237744"/>
                    <a:pt x="174117" y="257937"/>
                    <a:pt x="166497" y="281750"/>
                  </a:cubicBezTo>
                  <a:lnTo>
                    <a:pt x="114014" y="281750"/>
                  </a:lnTo>
                  <a:lnTo>
                    <a:pt x="114014" y="300800"/>
                  </a:lnTo>
                  <a:lnTo>
                    <a:pt x="162401" y="300800"/>
                  </a:lnTo>
                  <a:cubicBezTo>
                    <a:pt x="160020" y="318040"/>
                    <a:pt x="162592" y="336804"/>
                    <a:pt x="168878" y="352425"/>
                  </a:cubicBezTo>
                  <a:close/>
                  <a:moveTo>
                    <a:pt x="114014" y="72200"/>
                  </a:moveTo>
                  <a:lnTo>
                    <a:pt x="228314" y="72200"/>
                  </a:lnTo>
                  <a:lnTo>
                    <a:pt x="228314" y="53150"/>
                  </a:lnTo>
                  <a:lnTo>
                    <a:pt x="114014" y="53150"/>
                  </a:lnTo>
                  <a:lnTo>
                    <a:pt x="114014" y="72200"/>
                  </a:lnTo>
                  <a:close/>
                  <a:moveTo>
                    <a:pt x="114014" y="148400"/>
                  </a:moveTo>
                  <a:lnTo>
                    <a:pt x="228314" y="148400"/>
                  </a:lnTo>
                  <a:lnTo>
                    <a:pt x="228314" y="129350"/>
                  </a:lnTo>
                  <a:lnTo>
                    <a:pt x="114014" y="129350"/>
                  </a:lnTo>
                  <a:lnTo>
                    <a:pt x="114014" y="148400"/>
                  </a:lnTo>
                  <a:close/>
                  <a:moveTo>
                    <a:pt x="66580" y="262319"/>
                  </a:moveTo>
                  <a:cubicBezTo>
                    <a:pt x="29432" y="263271"/>
                    <a:pt x="29337" y="317659"/>
                    <a:pt x="66580" y="318611"/>
                  </a:cubicBezTo>
                  <a:cubicBezTo>
                    <a:pt x="103632" y="317659"/>
                    <a:pt x="103537" y="263366"/>
                    <a:pt x="66580" y="262319"/>
                  </a:cubicBezTo>
                  <a:close/>
                  <a:moveTo>
                    <a:pt x="66580" y="186119"/>
                  </a:moveTo>
                  <a:cubicBezTo>
                    <a:pt x="29432" y="187071"/>
                    <a:pt x="29337" y="241459"/>
                    <a:pt x="66580" y="242411"/>
                  </a:cubicBezTo>
                  <a:cubicBezTo>
                    <a:pt x="103632" y="241459"/>
                    <a:pt x="103537" y="187166"/>
                    <a:pt x="66580" y="186119"/>
                  </a:cubicBezTo>
                  <a:close/>
                  <a:moveTo>
                    <a:pt x="66580" y="109919"/>
                  </a:moveTo>
                  <a:cubicBezTo>
                    <a:pt x="29432" y="110871"/>
                    <a:pt x="29337" y="165259"/>
                    <a:pt x="66580" y="166211"/>
                  </a:cubicBezTo>
                  <a:cubicBezTo>
                    <a:pt x="103632" y="165259"/>
                    <a:pt x="103537" y="110966"/>
                    <a:pt x="66580" y="109919"/>
                  </a:cubicBezTo>
                  <a:close/>
                  <a:moveTo>
                    <a:pt x="66580" y="33719"/>
                  </a:moveTo>
                  <a:cubicBezTo>
                    <a:pt x="29432" y="34671"/>
                    <a:pt x="29337" y="89059"/>
                    <a:pt x="66580" y="90011"/>
                  </a:cubicBezTo>
                  <a:cubicBezTo>
                    <a:pt x="103632" y="89059"/>
                    <a:pt x="103537" y="34766"/>
                    <a:pt x="66580" y="33719"/>
                  </a:cubicBezTo>
                  <a:close/>
                  <a:moveTo>
                    <a:pt x="343662" y="274320"/>
                  </a:moveTo>
                  <a:cubicBezTo>
                    <a:pt x="339376" y="278606"/>
                    <a:pt x="270701" y="348234"/>
                    <a:pt x="268605" y="350330"/>
                  </a:cubicBezTo>
                  <a:lnTo>
                    <a:pt x="223933" y="304895"/>
                  </a:lnTo>
                  <a:lnTo>
                    <a:pt x="228124" y="300800"/>
                  </a:lnTo>
                  <a:lnTo>
                    <a:pt x="228314" y="300800"/>
                  </a:lnTo>
                  <a:lnTo>
                    <a:pt x="228314" y="300609"/>
                  </a:lnTo>
                  <a:lnTo>
                    <a:pt x="237554" y="291465"/>
                  </a:lnTo>
                  <a:lnTo>
                    <a:pt x="268605" y="323183"/>
                  </a:lnTo>
                  <a:cubicBezTo>
                    <a:pt x="270510" y="321278"/>
                    <a:pt x="328803" y="262319"/>
                    <a:pt x="332899" y="258128"/>
                  </a:cubicBezTo>
                  <a:cubicBezTo>
                    <a:pt x="332899" y="258128"/>
                    <a:pt x="332899" y="258128"/>
                    <a:pt x="332899" y="258128"/>
                  </a:cubicBezTo>
                  <a:lnTo>
                    <a:pt x="345186" y="245745"/>
                  </a:lnTo>
                  <a:lnTo>
                    <a:pt x="331661" y="232315"/>
                  </a:lnTo>
                  <a:lnTo>
                    <a:pt x="319088" y="244983"/>
                  </a:lnTo>
                  <a:cubicBezTo>
                    <a:pt x="275273" y="210026"/>
                    <a:pt x="205931" y="230410"/>
                    <a:pt x="186881" y="281750"/>
                  </a:cubicBezTo>
                  <a:cubicBezTo>
                    <a:pt x="163735" y="336233"/>
                    <a:pt x="206788" y="401098"/>
                    <a:pt x="267081" y="400050"/>
                  </a:cubicBezTo>
                  <a:cubicBezTo>
                    <a:pt x="330422" y="401288"/>
                    <a:pt x="373856" y="329756"/>
                    <a:pt x="343757" y="274320"/>
                  </a:cubicBezTo>
                  <a:close/>
                </a:path>
              </a:pathLst>
            </a:custGeom>
            <a:solidFill>
              <a:schemeClr val="bg1"/>
            </a:solidFill>
            <a:ln w="9525" cap="flat">
              <a:noFill/>
              <a:prstDash val="solid"/>
              <a:miter/>
            </a:ln>
          </p:spPr>
          <p:txBody>
            <a:bodyPr rtlCol="0" anchor="ctr"/>
            <a:lstStyle/>
            <a:p>
              <a:pPr defTabSz="914126"/>
              <a:endParaRPr lang="en-IN" sz="1799" dirty="0">
                <a:solidFill>
                  <a:prstClr val="black"/>
                </a:solidFill>
                <a:latin typeface="Calibri" panose="020F0502020204030204"/>
              </a:endParaRPr>
            </a:p>
          </p:txBody>
        </p:sp>
        <p:sp>
          <p:nvSpPr>
            <p:cNvPr id="12" name="Oval 11">
              <a:extLst>
                <a:ext uri="{FF2B5EF4-FFF2-40B4-BE49-F238E27FC236}">
                  <a16:creationId xmlns:a16="http://schemas.microsoft.com/office/drawing/2014/main" id="{51396FFC-2BBB-3206-187B-E92098320CEF}"/>
                </a:ext>
              </a:extLst>
            </p:cNvPr>
            <p:cNvSpPr/>
            <p:nvPr/>
          </p:nvSpPr>
          <p:spPr>
            <a:xfrm>
              <a:off x="105500" y="2154318"/>
              <a:ext cx="269801" cy="269801"/>
            </a:xfrm>
            <a:prstGeom prst="ellipse">
              <a:avLst/>
            </a:prstGeom>
            <a:noFill/>
            <a:ln w="28575">
              <a:solidFill>
                <a:srgbClr val="FF5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nvGrpSpPr>
          <p:cNvPr id="39" name="Group 38">
            <a:extLst>
              <a:ext uri="{FF2B5EF4-FFF2-40B4-BE49-F238E27FC236}">
                <a16:creationId xmlns:a16="http://schemas.microsoft.com/office/drawing/2014/main" id="{949E88E3-9FE7-7AE1-BA32-8A29C2C3391A}"/>
              </a:ext>
            </a:extLst>
          </p:cNvPr>
          <p:cNvGrpSpPr/>
          <p:nvPr/>
        </p:nvGrpSpPr>
        <p:grpSpPr>
          <a:xfrm>
            <a:off x="0" y="3915090"/>
            <a:ext cx="12108851" cy="2484025"/>
            <a:chOff x="0" y="3915217"/>
            <a:chExt cx="12112005" cy="2484672"/>
          </a:xfrm>
        </p:grpSpPr>
        <p:grpSp>
          <p:nvGrpSpPr>
            <p:cNvPr id="116" name="Group 115">
              <a:extLst>
                <a:ext uri="{FF2B5EF4-FFF2-40B4-BE49-F238E27FC236}">
                  <a16:creationId xmlns:a16="http://schemas.microsoft.com/office/drawing/2014/main" id="{DA8676BF-E21F-A577-9946-C7D54AB3C39B}"/>
                </a:ext>
              </a:extLst>
            </p:cNvPr>
            <p:cNvGrpSpPr/>
            <p:nvPr/>
          </p:nvGrpSpPr>
          <p:grpSpPr>
            <a:xfrm>
              <a:off x="651891" y="4377412"/>
              <a:ext cx="11430000" cy="2022477"/>
              <a:chOff x="891378" y="4470400"/>
              <a:chExt cx="11430000" cy="2022477"/>
            </a:xfrm>
          </p:grpSpPr>
          <p:cxnSp>
            <p:nvCxnSpPr>
              <p:cNvPr id="68" name="Straight Connector 67">
                <a:extLst>
                  <a:ext uri="{FF2B5EF4-FFF2-40B4-BE49-F238E27FC236}">
                    <a16:creationId xmlns:a16="http://schemas.microsoft.com/office/drawing/2014/main" id="{85CA4117-00D8-43A6-B8D4-7BBC658DE933}"/>
                  </a:ext>
                </a:extLst>
              </p:cNvPr>
              <p:cNvCxnSpPr>
                <a:cxnSpLocks/>
              </p:cNvCxnSpPr>
              <p:nvPr/>
            </p:nvCxnSpPr>
            <p:spPr>
              <a:xfrm>
                <a:off x="891378" y="6492877"/>
                <a:ext cx="11430000" cy="0"/>
              </a:xfrm>
              <a:prstGeom prst="line">
                <a:avLst/>
              </a:prstGeom>
              <a:ln w="635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489A921-E042-92B0-FF3A-DEA206DE961D}"/>
                  </a:ext>
                </a:extLst>
              </p:cNvPr>
              <p:cNvCxnSpPr>
                <a:cxnSpLocks/>
              </p:cNvCxnSpPr>
              <p:nvPr/>
            </p:nvCxnSpPr>
            <p:spPr>
              <a:xfrm>
                <a:off x="891379" y="4470400"/>
                <a:ext cx="0" cy="202247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7D287B51-B355-27A8-ADB7-94265B300951}"/>
                </a:ext>
              </a:extLst>
            </p:cNvPr>
            <p:cNvGrpSpPr/>
            <p:nvPr/>
          </p:nvGrpSpPr>
          <p:grpSpPr>
            <a:xfrm>
              <a:off x="0" y="3915217"/>
              <a:ext cx="2470697" cy="608530"/>
              <a:chOff x="0" y="3915217"/>
              <a:chExt cx="2470697" cy="608530"/>
            </a:xfrm>
          </p:grpSpPr>
          <p:sp>
            <p:nvSpPr>
              <p:cNvPr id="74" name="Arrow: Pentagon 73">
                <a:extLst>
                  <a:ext uri="{FF2B5EF4-FFF2-40B4-BE49-F238E27FC236}">
                    <a16:creationId xmlns:a16="http://schemas.microsoft.com/office/drawing/2014/main" id="{7A6F276D-FE37-28A2-E681-5C011DE9B89F}"/>
                  </a:ext>
                </a:extLst>
              </p:cNvPr>
              <p:cNvSpPr/>
              <p:nvPr/>
            </p:nvSpPr>
            <p:spPr>
              <a:xfrm>
                <a:off x="0" y="3915217"/>
                <a:ext cx="2470697" cy="608530"/>
              </a:xfrm>
              <a:prstGeom prst="homePlate">
                <a:avLst/>
              </a:prstGeom>
              <a:solidFill>
                <a:srgbClr val="FF5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24" name="Arrow: Pentagon 23">
                <a:extLst>
                  <a:ext uri="{FF2B5EF4-FFF2-40B4-BE49-F238E27FC236}">
                    <a16:creationId xmlns:a16="http://schemas.microsoft.com/office/drawing/2014/main" id="{C3D015F9-029C-F038-FF5B-D6C70E98BAE2}"/>
                  </a:ext>
                </a:extLst>
              </p:cNvPr>
              <p:cNvSpPr/>
              <p:nvPr/>
            </p:nvSpPr>
            <p:spPr>
              <a:xfrm>
                <a:off x="27251" y="3942878"/>
                <a:ext cx="2404084" cy="553209"/>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25" name="Rectangle 24">
                <a:extLst>
                  <a:ext uri="{FF2B5EF4-FFF2-40B4-BE49-F238E27FC236}">
                    <a16:creationId xmlns:a16="http://schemas.microsoft.com/office/drawing/2014/main" id="{C90EA2C4-3868-A44E-D06D-C699B6F1BB2A}"/>
                  </a:ext>
                </a:extLst>
              </p:cNvPr>
              <p:cNvSpPr/>
              <p:nvPr/>
            </p:nvSpPr>
            <p:spPr>
              <a:xfrm>
                <a:off x="511701" y="3957872"/>
                <a:ext cx="1680437" cy="523220"/>
              </a:xfrm>
              <a:prstGeom prst="rect">
                <a:avLst/>
              </a:prstGeom>
            </p:spPr>
            <p:txBody>
              <a:bodyPr wrap="square" anchor="ctr">
                <a:spAutoFit/>
              </a:bodyPr>
              <a:lstStyle/>
              <a:p>
                <a:pP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Differences</a:t>
                </a:r>
              </a:p>
              <a:p>
                <a:pPr defTabSz="914126"/>
                <a:r>
                  <a:rPr lang="en-US" sz="1400" b="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and Relationship</a:t>
                </a:r>
              </a:p>
            </p:txBody>
          </p:sp>
          <p:sp>
            <p:nvSpPr>
              <p:cNvPr id="26" name="Freeform: Shape 25">
                <a:extLst>
                  <a:ext uri="{FF2B5EF4-FFF2-40B4-BE49-F238E27FC236}">
                    <a16:creationId xmlns:a16="http://schemas.microsoft.com/office/drawing/2014/main" id="{98FB24C7-22C8-4FEA-56B5-F6A46469C210}"/>
                  </a:ext>
                </a:extLst>
              </p:cNvPr>
              <p:cNvSpPr/>
              <p:nvPr/>
            </p:nvSpPr>
            <p:spPr>
              <a:xfrm>
                <a:off x="134329" y="4072209"/>
                <a:ext cx="300461" cy="294546"/>
              </a:xfrm>
              <a:custGeom>
                <a:avLst/>
                <a:gdLst>
                  <a:gd name="connsiteX0" fmla="*/ 2110682 w 2223486"/>
                  <a:gd name="connsiteY0" fmla="*/ 1162554 h 2179725"/>
                  <a:gd name="connsiteX1" fmla="*/ 1946121 w 2223486"/>
                  <a:gd name="connsiteY1" fmla="*/ 1162553 h 2179725"/>
                  <a:gd name="connsiteX2" fmla="*/ 1946122 w 2223486"/>
                  <a:gd name="connsiteY2" fmla="*/ 997991 h 2179725"/>
                  <a:gd name="connsiteX3" fmla="*/ 2110682 w 2223486"/>
                  <a:gd name="connsiteY3" fmla="*/ 997991 h 2179725"/>
                  <a:gd name="connsiteX4" fmla="*/ 2110682 w 2223486"/>
                  <a:gd name="connsiteY4" fmla="*/ 1162554 h 2179725"/>
                  <a:gd name="connsiteX5" fmla="*/ 1353511 w 2223486"/>
                  <a:gd name="connsiteY5" fmla="*/ 1116133 h 2179725"/>
                  <a:gd name="connsiteX6" fmla="*/ 1319570 w 2223486"/>
                  <a:gd name="connsiteY6" fmla="*/ 1078428 h 2179725"/>
                  <a:gd name="connsiteX7" fmla="*/ 1353511 w 2223486"/>
                  <a:gd name="connsiteY7" fmla="*/ 1044487 h 2179725"/>
                  <a:gd name="connsiteX8" fmla="*/ 1813525 w 2223486"/>
                  <a:gd name="connsiteY8" fmla="*/ 1044487 h 2179725"/>
                  <a:gd name="connsiteX9" fmla="*/ 1851230 w 2223486"/>
                  <a:gd name="connsiteY9" fmla="*/ 1078428 h 2179725"/>
                  <a:gd name="connsiteX10" fmla="*/ 1817290 w 2223486"/>
                  <a:gd name="connsiteY10" fmla="*/ 1116133 h 2179725"/>
                  <a:gd name="connsiteX11" fmla="*/ 1813525 w 2223486"/>
                  <a:gd name="connsiteY11" fmla="*/ 1116133 h 2179725"/>
                  <a:gd name="connsiteX12" fmla="*/ 2110682 w 2223486"/>
                  <a:gd name="connsiteY12" fmla="*/ 1984009 h 2179725"/>
                  <a:gd name="connsiteX13" fmla="*/ 1946121 w 2223486"/>
                  <a:gd name="connsiteY13" fmla="*/ 1984008 h 2179725"/>
                  <a:gd name="connsiteX14" fmla="*/ 1946122 w 2223486"/>
                  <a:gd name="connsiteY14" fmla="*/ 1819447 h 2179725"/>
                  <a:gd name="connsiteX15" fmla="*/ 2110682 w 2223486"/>
                  <a:gd name="connsiteY15" fmla="*/ 1819447 h 2179725"/>
                  <a:gd name="connsiteX16" fmla="*/ 2110682 w 2223486"/>
                  <a:gd name="connsiteY16" fmla="*/ 1984009 h 2179725"/>
                  <a:gd name="connsiteX17" fmla="*/ 2028314 w 2223486"/>
                  <a:gd name="connsiteY17" fmla="*/ 1946383 h 2179725"/>
                  <a:gd name="connsiteX18" fmla="*/ 2073129 w 2223486"/>
                  <a:gd name="connsiteY18" fmla="*/ 1901913 h 2179725"/>
                  <a:gd name="connsiteX19" fmla="*/ 2028660 w 2223486"/>
                  <a:gd name="connsiteY19" fmla="*/ 1857098 h 2179725"/>
                  <a:gd name="connsiteX20" fmla="*/ 1983845 w 2223486"/>
                  <a:gd name="connsiteY20" fmla="*/ 1901567 h 2179725"/>
                  <a:gd name="connsiteX21" fmla="*/ 1983844 w 2223486"/>
                  <a:gd name="connsiteY21" fmla="*/ 1901740 h 2179725"/>
                  <a:gd name="connsiteX22" fmla="*/ 2028314 w 2223486"/>
                  <a:gd name="connsiteY22" fmla="*/ 1946383 h 2179725"/>
                  <a:gd name="connsiteX23" fmla="*/ 2110583 w 2223486"/>
                  <a:gd name="connsiteY23" fmla="*/ 1573331 h 2179725"/>
                  <a:gd name="connsiteX24" fmla="*/ 1946022 w 2223486"/>
                  <a:gd name="connsiteY24" fmla="*/ 1573330 h 2179725"/>
                  <a:gd name="connsiteX25" fmla="*/ 1946023 w 2223486"/>
                  <a:gd name="connsiteY25" fmla="*/ 1408768 h 2179725"/>
                  <a:gd name="connsiteX26" fmla="*/ 2110583 w 2223486"/>
                  <a:gd name="connsiteY26" fmla="*/ 1408768 h 2179725"/>
                  <a:gd name="connsiteX27" fmla="*/ 2110583 w 2223486"/>
                  <a:gd name="connsiteY27" fmla="*/ 1573331 h 2179725"/>
                  <a:gd name="connsiteX28" fmla="*/ 2028314 w 2223486"/>
                  <a:gd name="connsiteY28" fmla="*/ 1535655 h 2179725"/>
                  <a:gd name="connsiteX29" fmla="*/ 2073129 w 2223486"/>
                  <a:gd name="connsiteY29" fmla="*/ 1491186 h 2179725"/>
                  <a:gd name="connsiteX30" fmla="*/ 2028660 w 2223486"/>
                  <a:gd name="connsiteY30" fmla="*/ 1446370 h 2179725"/>
                  <a:gd name="connsiteX31" fmla="*/ 1983845 w 2223486"/>
                  <a:gd name="connsiteY31" fmla="*/ 1490840 h 2179725"/>
                  <a:gd name="connsiteX32" fmla="*/ 1983844 w 2223486"/>
                  <a:gd name="connsiteY32" fmla="*/ 1491013 h 2179725"/>
                  <a:gd name="connsiteX33" fmla="*/ 2028314 w 2223486"/>
                  <a:gd name="connsiteY33" fmla="*/ 1535655 h 2179725"/>
                  <a:gd name="connsiteX34" fmla="*/ 1353511 w 2223486"/>
                  <a:gd name="connsiteY34" fmla="*/ 1937588 h 2179725"/>
                  <a:gd name="connsiteX35" fmla="*/ 1319570 w 2223486"/>
                  <a:gd name="connsiteY35" fmla="*/ 1899883 h 2179725"/>
                  <a:gd name="connsiteX36" fmla="*/ 1353511 w 2223486"/>
                  <a:gd name="connsiteY36" fmla="*/ 1865942 h 2179725"/>
                  <a:gd name="connsiteX37" fmla="*/ 1813525 w 2223486"/>
                  <a:gd name="connsiteY37" fmla="*/ 1865942 h 2179725"/>
                  <a:gd name="connsiteX38" fmla="*/ 1851230 w 2223486"/>
                  <a:gd name="connsiteY38" fmla="*/ 1899883 h 2179725"/>
                  <a:gd name="connsiteX39" fmla="*/ 1817290 w 2223486"/>
                  <a:gd name="connsiteY39" fmla="*/ 1937588 h 2179725"/>
                  <a:gd name="connsiteX40" fmla="*/ 1813525 w 2223486"/>
                  <a:gd name="connsiteY40" fmla="*/ 1937588 h 2179725"/>
                  <a:gd name="connsiteX41" fmla="*/ 1353511 w 2223486"/>
                  <a:gd name="connsiteY41" fmla="*/ 1526860 h 2179725"/>
                  <a:gd name="connsiteX42" fmla="*/ 1319570 w 2223486"/>
                  <a:gd name="connsiteY42" fmla="*/ 1489155 h 2179725"/>
                  <a:gd name="connsiteX43" fmla="*/ 1353511 w 2223486"/>
                  <a:gd name="connsiteY43" fmla="*/ 1455214 h 2179725"/>
                  <a:gd name="connsiteX44" fmla="*/ 1813525 w 2223486"/>
                  <a:gd name="connsiteY44" fmla="*/ 1455214 h 2179725"/>
                  <a:gd name="connsiteX45" fmla="*/ 1851230 w 2223486"/>
                  <a:gd name="connsiteY45" fmla="*/ 1489155 h 2179725"/>
                  <a:gd name="connsiteX46" fmla="*/ 1817290 w 2223486"/>
                  <a:gd name="connsiteY46" fmla="*/ 1526860 h 2179725"/>
                  <a:gd name="connsiteX47" fmla="*/ 1813525 w 2223486"/>
                  <a:gd name="connsiteY47" fmla="*/ 1526860 h 2179725"/>
                  <a:gd name="connsiteX48" fmla="*/ 871755 w 2223486"/>
                  <a:gd name="connsiteY48" fmla="*/ 1162554 h 2179725"/>
                  <a:gd name="connsiteX49" fmla="*/ 707194 w 2223486"/>
                  <a:gd name="connsiteY49" fmla="*/ 1162553 h 2179725"/>
                  <a:gd name="connsiteX50" fmla="*/ 707195 w 2223486"/>
                  <a:gd name="connsiteY50" fmla="*/ 997991 h 2179725"/>
                  <a:gd name="connsiteX51" fmla="*/ 871755 w 2223486"/>
                  <a:gd name="connsiteY51" fmla="*/ 997991 h 2179725"/>
                  <a:gd name="connsiteX52" fmla="*/ 871755 w 2223486"/>
                  <a:gd name="connsiteY52" fmla="*/ 1162554 h 2179725"/>
                  <a:gd name="connsiteX53" fmla="*/ 789461 w 2223486"/>
                  <a:gd name="connsiteY53" fmla="*/ 1124928 h 2179725"/>
                  <a:gd name="connsiteX54" fmla="*/ 834104 w 2223486"/>
                  <a:gd name="connsiteY54" fmla="*/ 1080285 h 2179725"/>
                  <a:gd name="connsiteX55" fmla="*/ 789461 w 2223486"/>
                  <a:gd name="connsiteY55" fmla="*/ 1035642 h 2179725"/>
                  <a:gd name="connsiteX56" fmla="*/ 744819 w 2223486"/>
                  <a:gd name="connsiteY56" fmla="*/ 1080285 h 2179725"/>
                  <a:gd name="connsiteX57" fmla="*/ 789461 w 2223486"/>
                  <a:gd name="connsiteY57" fmla="*/ 1124928 h 2179725"/>
                  <a:gd name="connsiteX58" fmla="*/ 114584 w 2223486"/>
                  <a:gd name="connsiteY58" fmla="*/ 1116133 h 2179725"/>
                  <a:gd name="connsiteX59" fmla="*/ 76879 w 2223486"/>
                  <a:gd name="connsiteY59" fmla="*/ 1082192 h 2179725"/>
                  <a:gd name="connsiteX60" fmla="*/ 110819 w 2223486"/>
                  <a:gd name="connsiteY60" fmla="*/ 1044487 h 2179725"/>
                  <a:gd name="connsiteX61" fmla="*/ 114584 w 2223486"/>
                  <a:gd name="connsiteY61" fmla="*/ 1044487 h 2179725"/>
                  <a:gd name="connsiteX62" fmla="*/ 574598 w 2223486"/>
                  <a:gd name="connsiteY62" fmla="*/ 1044487 h 2179725"/>
                  <a:gd name="connsiteX63" fmla="*/ 608539 w 2223486"/>
                  <a:gd name="connsiteY63" fmla="*/ 1082192 h 2179725"/>
                  <a:gd name="connsiteX64" fmla="*/ 574598 w 2223486"/>
                  <a:gd name="connsiteY64" fmla="*/ 1116133 h 2179725"/>
                  <a:gd name="connsiteX65" fmla="*/ 871755 w 2223486"/>
                  <a:gd name="connsiteY65" fmla="*/ 1984009 h 2179725"/>
                  <a:gd name="connsiteX66" fmla="*/ 707194 w 2223486"/>
                  <a:gd name="connsiteY66" fmla="*/ 1984008 h 2179725"/>
                  <a:gd name="connsiteX67" fmla="*/ 707195 w 2223486"/>
                  <a:gd name="connsiteY67" fmla="*/ 1819447 h 2179725"/>
                  <a:gd name="connsiteX68" fmla="*/ 871755 w 2223486"/>
                  <a:gd name="connsiteY68" fmla="*/ 1819447 h 2179725"/>
                  <a:gd name="connsiteX69" fmla="*/ 871755 w 2223486"/>
                  <a:gd name="connsiteY69" fmla="*/ 1984009 h 2179725"/>
                  <a:gd name="connsiteX70" fmla="*/ 789461 w 2223486"/>
                  <a:gd name="connsiteY70" fmla="*/ 1946383 h 2179725"/>
                  <a:gd name="connsiteX71" fmla="*/ 834104 w 2223486"/>
                  <a:gd name="connsiteY71" fmla="*/ 1901740 h 2179725"/>
                  <a:gd name="connsiteX72" fmla="*/ 789461 w 2223486"/>
                  <a:gd name="connsiteY72" fmla="*/ 1857097 h 2179725"/>
                  <a:gd name="connsiteX73" fmla="*/ 744819 w 2223486"/>
                  <a:gd name="connsiteY73" fmla="*/ 1901740 h 2179725"/>
                  <a:gd name="connsiteX74" fmla="*/ 789461 w 2223486"/>
                  <a:gd name="connsiteY74" fmla="*/ 1946383 h 2179725"/>
                  <a:gd name="connsiteX75" fmla="*/ 871755 w 2223486"/>
                  <a:gd name="connsiteY75" fmla="*/ 1573331 h 2179725"/>
                  <a:gd name="connsiteX76" fmla="*/ 707194 w 2223486"/>
                  <a:gd name="connsiteY76" fmla="*/ 1573330 h 2179725"/>
                  <a:gd name="connsiteX77" fmla="*/ 707195 w 2223486"/>
                  <a:gd name="connsiteY77" fmla="*/ 1408768 h 2179725"/>
                  <a:gd name="connsiteX78" fmla="*/ 871755 w 2223486"/>
                  <a:gd name="connsiteY78" fmla="*/ 1408768 h 2179725"/>
                  <a:gd name="connsiteX79" fmla="*/ 871755 w 2223486"/>
                  <a:gd name="connsiteY79" fmla="*/ 1573331 h 2179725"/>
                  <a:gd name="connsiteX80" fmla="*/ 789461 w 2223486"/>
                  <a:gd name="connsiteY80" fmla="*/ 1535705 h 2179725"/>
                  <a:gd name="connsiteX81" fmla="*/ 834104 w 2223486"/>
                  <a:gd name="connsiteY81" fmla="*/ 1491062 h 2179725"/>
                  <a:gd name="connsiteX82" fmla="*/ 789461 w 2223486"/>
                  <a:gd name="connsiteY82" fmla="*/ 1446419 h 2179725"/>
                  <a:gd name="connsiteX83" fmla="*/ 744819 w 2223486"/>
                  <a:gd name="connsiteY83" fmla="*/ 1491062 h 2179725"/>
                  <a:gd name="connsiteX84" fmla="*/ 789461 w 2223486"/>
                  <a:gd name="connsiteY84" fmla="*/ 1535705 h 2179725"/>
                  <a:gd name="connsiteX85" fmla="*/ 114584 w 2223486"/>
                  <a:gd name="connsiteY85" fmla="*/ 1937588 h 2179725"/>
                  <a:gd name="connsiteX86" fmla="*/ 76879 w 2223486"/>
                  <a:gd name="connsiteY86" fmla="*/ 1903647 h 2179725"/>
                  <a:gd name="connsiteX87" fmla="*/ 110819 w 2223486"/>
                  <a:gd name="connsiteY87" fmla="*/ 1865942 h 2179725"/>
                  <a:gd name="connsiteX88" fmla="*/ 114584 w 2223486"/>
                  <a:gd name="connsiteY88" fmla="*/ 1865942 h 2179725"/>
                  <a:gd name="connsiteX89" fmla="*/ 574598 w 2223486"/>
                  <a:gd name="connsiteY89" fmla="*/ 1865942 h 2179725"/>
                  <a:gd name="connsiteX90" fmla="*/ 608539 w 2223486"/>
                  <a:gd name="connsiteY90" fmla="*/ 1903647 h 2179725"/>
                  <a:gd name="connsiteX91" fmla="*/ 574598 w 2223486"/>
                  <a:gd name="connsiteY91" fmla="*/ 1937588 h 2179725"/>
                  <a:gd name="connsiteX92" fmla="*/ 114584 w 2223486"/>
                  <a:gd name="connsiteY92" fmla="*/ 1526860 h 2179725"/>
                  <a:gd name="connsiteX93" fmla="*/ 76879 w 2223486"/>
                  <a:gd name="connsiteY93" fmla="*/ 1492920 h 2179725"/>
                  <a:gd name="connsiteX94" fmla="*/ 110819 w 2223486"/>
                  <a:gd name="connsiteY94" fmla="*/ 1455214 h 2179725"/>
                  <a:gd name="connsiteX95" fmla="*/ 114584 w 2223486"/>
                  <a:gd name="connsiteY95" fmla="*/ 1455214 h 2179725"/>
                  <a:gd name="connsiteX96" fmla="*/ 574598 w 2223486"/>
                  <a:gd name="connsiteY96" fmla="*/ 1455214 h 2179725"/>
                  <a:gd name="connsiteX97" fmla="*/ 608539 w 2223486"/>
                  <a:gd name="connsiteY97" fmla="*/ 1492920 h 2179725"/>
                  <a:gd name="connsiteX98" fmla="*/ 574598 w 2223486"/>
                  <a:gd name="connsiteY98" fmla="*/ 1526860 h 2179725"/>
                  <a:gd name="connsiteX99" fmla="*/ 643403 w 2223486"/>
                  <a:gd name="connsiteY99" fmla="*/ 694461 h 2179725"/>
                  <a:gd name="connsiteX100" fmla="*/ 644738 w 2223486"/>
                  <a:gd name="connsiteY100" fmla="*/ 744964 h 2179725"/>
                  <a:gd name="connsiteX101" fmla="*/ 596463 w 2223486"/>
                  <a:gd name="connsiteY101" fmla="*/ 748244 h 2179725"/>
                  <a:gd name="connsiteX102" fmla="*/ 492404 w 2223486"/>
                  <a:gd name="connsiteY102" fmla="*/ 656834 h 2179725"/>
                  <a:gd name="connsiteX103" fmla="*/ 388344 w 2223486"/>
                  <a:gd name="connsiteY103" fmla="*/ 748244 h 2179725"/>
                  <a:gd name="connsiteX104" fmla="*/ 337844 w 2223486"/>
                  <a:gd name="connsiteY104" fmla="*/ 745863 h 2179725"/>
                  <a:gd name="connsiteX105" fmla="*/ 340226 w 2223486"/>
                  <a:gd name="connsiteY105" fmla="*/ 695362 h 2179725"/>
                  <a:gd name="connsiteX106" fmla="*/ 341256 w 2223486"/>
                  <a:gd name="connsiteY106" fmla="*/ 694461 h 2179725"/>
                  <a:gd name="connsiteX107" fmla="*/ 438249 w 2223486"/>
                  <a:gd name="connsiteY107" fmla="*/ 609227 h 2179725"/>
                  <a:gd name="connsiteX108" fmla="*/ 341132 w 2223486"/>
                  <a:gd name="connsiteY108" fmla="*/ 524117 h 2179725"/>
                  <a:gd name="connsiteX109" fmla="*/ 336819 w 2223486"/>
                  <a:gd name="connsiteY109" fmla="*/ 473745 h 2179725"/>
                  <a:gd name="connsiteX110" fmla="*/ 387191 w 2223486"/>
                  <a:gd name="connsiteY110" fmla="*/ 469431 h 2179725"/>
                  <a:gd name="connsiteX111" fmla="*/ 388221 w 2223486"/>
                  <a:gd name="connsiteY111" fmla="*/ 470333 h 2179725"/>
                  <a:gd name="connsiteX112" fmla="*/ 492280 w 2223486"/>
                  <a:gd name="connsiteY112" fmla="*/ 561743 h 2179725"/>
                  <a:gd name="connsiteX113" fmla="*/ 596339 w 2223486"/>
                  <a:gd name="connsiteY113" fmla="*/ 470333 h 2179725"/>
                  <a:gd name="connsiteX114" fmla="*/ 646559 w 2223486"/>
                  <a:gd name="connsiteY114" fmla="*/ 475841 h 2179725"/>
                  <a:gd name="connsiteX115" fmla="*/ 643279 w 2223486"/>
                  <a:gd name="connsiteY115" fmla="*/ 524117 h 2179725"/>
                  <a:gd name="connsiteX116" fmla="*/ 546286 w 2223486"/>
                  <a:gd name="connsiteY116" fmla="*/ 609326 h 2179725"/>
                  <a:gd name="connsiteX117" fmla="*/ 643279 w 2223486"/>
                  <a:gd name="connsiteY117" fmla="*/ 694559 h 2179725"/>
                  <a:gd name="connsiteX118" fmla="*/ 1534676 w 2223486"/>
                  <a:gd name="connsiteY118" fmla="*/ 649175 h 2179725"/>
                  <a:gd name="connsiteX119" fmla="*/ 1540668 w 2223486"/>
                  <a:gd name="connsiteY119" fmla="*/ 598976 h 2179725"/>
                  <a:gd name="connsiteX120" fmla="*/ 1588484 w 2223486"/>
                  <a:gd name="connsiteY120" fmla="*/ 602235 h 2179725"/>
                  <a:gd name="connsiteX121" fmla="*/ 1648913 w 2223486"/>
                  <a:gd name="connsiteY121" fmla="*/ 671040 h 2179725"/>
                  <a:gd name="connsiteX122" fmla="*/ 1877315 w 2223486"/>
                  <a:gd name="connsiteY122" fmla="*/ 470358 h 2179725"/>
                  <a:gd name="connsiteX123" fmla="*/ 1927726 w 2223486"/>
                  <a:gd name="connsiteY123" fmla="*/ 473705 h 2179725"/>
                  <a:gd name="connsiteX124" fmla="*/ 1924379 w 2223486"/>
                  <a:gd name="connsiteY124" fmla="*/ 524117 h 2179725"/>
                  <a:gd name="connsiteX125" fmla="*/ 1669196 w 2223486"/>
                  <a:gd name="connsiteY125" fmla="*/ 748244 h 2179725"/>
                  <a:gd name="connsiteX126" fmla="*/ 1618773 w 2223486"/>
                  <a:gd name="connsiteY126" fmla="*/ 744884 h 2179725"/>
                  <a:gd name="connsiteX127" fmla="*/ 1534774 w 2223486"/>
                  <a:gd name="connsiteY127" fmla="*/ 649175 h 2179725"/>
                  <a:gd name="connsiteX128" fmla="*/ 1945600 w 2223486"/>
                  <a:gd name="connsiteY128" fmla="*/ 394833 h 2179725"/>
                  <a:gd name="connsiteX129" fmla="*/ 1516797 w 2223486"/>
                  <a:gd name="connsiteY129" fmla="*/ 394817 h 2179725"/>
                  <a:gd name="connsiteX130" fmla="*/ 1516782 w 2223486"/>
                  <a:gd name="connsiteY130" fmla="*/ 823620 h 2179725"/>
                  <a:gd name="connsiteX131" fmla="*/ 1945585 w 2223486"/>
                  <a:gd name="connsiteY131" fmla="*/ 823636 h 2179725"/>
                  <a:gd name="connsiteX132" fmla="*/ 1945600 w 2223486"/>
                  <a:gd name="connsiteY132" fmla="*/ 823620 h 2179725"/>
                  <a:gd name="connsiteX133" fmla="*/ 1945600 w 2223486"/>
                  <a:gd name="connsiteY133" fmla="*/ 394833 h 2179725"/>
                  <a:gd name="connsiteX134" fmla="*/ 2052674 w 2223486"/>
                  <a:gd name="connsiteY134" fmla="*/ 802300 h 2179725"/>
                  <a:gd name="connsiteX135" fmla="*/ 1537813 w 2223486"/>
                  <a:gd name="connsiteY135" fmla="*/ 930348 h 2179725"/>
                  <a:gd name="connsiteX136" fmla="*/ 1409765 w 2223486"/>
                  <a:gd name="connsiteY136" fmla="*/ 802300 h 2179725"/>
                  <a:gd name="connsiteX137" fmla="*/ 1238952 w 2223486"/>
                  <a:gd name="connsiteY137" fmla="*/ 802300 h 2179725"/>
                  <a:gd name="connsiteX138" fmla="*/ 1238952 w 2223486"/>
                  <a:gd name="connsiteY138" fmla="*/ 2179725 h 2179725"/>
                  <a:gd name="connsiteX139" fmla="*/ 2223487 w 2223486"/>
                  <a:gd name="connsiteY139" fmla="*/ 2179725 h 2179725"/>
                  <a:gd name="connsiteX140" fmla="*/ 2223487 w 2223486"/>
                  <a:gd name="connsiteY140" fmla="*/ 802300 h 2179725"/>
                  <a:gd name="connsiteX141" fmla="*/ 706575 w 2223486"/>
                  <a:gd name="connsiteY141" fmla="*/ 394833 h 2179725"/>
                  <a:gd name="connsiteX142" fmla="*/ 277772 w 2223486"/>
                  <a:gd name="connsiteY142" fmla="*/ 394817 h 2179725"/>
                  <a:gd name="connsiteX143" fmla="*/ 277756 w 2223486"/>
                  <a:gd name="connsiteY143" fmla="*/ 823620 h 2179725"/>
                  <a:gd name="connsiteX144" fmla="*/ 706559 w 2223486"/>
                  <a:gd name="connsiteY144" fmla="*/ 823636 h 2179725"/>
                  <a:gd name="connsiteX145" fmla="*/ 706575 w 2223486"/>
                  <a:gd name="connsiteY145" fmla="*/ 823620 h 2179725"/>
                  <a:gd name="connsiteX146" fmla="*/ 706575 w 2223486"/>
                  <a:gd name="connsiteY146" fmla="*/ 394833 h 2179725"/>
                  <a:gd name="connsiteX147" fmla="*/ 813722 w 2223486"/>
                  <a:gd name="connsiteY147" fmla="*/ 802300 h 2179725"/>
                  <a:gd name="connsiteX148" fmla="*/ 298862 w 2223486"/>
                  <a:gd name="connsiteY148" fmla="*/ 930348 h 2179725"/>
                  <a:gd name="connsiteX149" fmla="*/ 170813 w 2223486"/>
                  <a:gd name="connsiteY149" fmla="*/ 802300 h 2179725"/>
                  <a:gd name="connsiteX150" fmla="*/ 0 w 2223486"/>
                  <a:gd name="connsiteY150" fmla="*/ 802300 h 2179725"/>
                  <a:gd name="connsiteX151" fmla="*/ 0 w 2223486"/>
                  <a:gd name="connsiteY151" fmla="*/ 2179725 h 2179725"/>
                  <a:gd name="connsiteX152" fmla="*/ 984535 w 2223486"/>
                  <a:gd name="connsiteY152" fmla="*/ 2179725 h 2179725"/>
                  <a:gd name="connsiteX153" fmla="*/ 984535 w 2223486"/>
                  <a:gd name="connsiteY153" fmla="*/ 802300 h 2179725"/>
                  <a:gd name="connsiteX154" fmla="*/ 507671 w 2223486"/>
                  <a:gd name="connsiteY154" fmla="*/ 212828 h 2179725"/>
                  <a:gd name="connsiteX155" fmla="*/ 460177 w 2223486"/>
                  <a:gd name="connsiteY155" fmla="*/ 195097 h 2179725"/>
                  <a:gd name="connsiteX156" fmla="*/ 476864 w 2223486"/>
                  <a:gd name="connsiteY156" fmla="*/ 148100 h 2179725"/>
                  <a:gd name="connsiteX157" fmla="*/ 1746055 w 2223486"/>
                  <a:gd name="connsiteY157" fmla="*/ 148100 h 2179725"/>
                  <a:gd name="connsiteX158" fmla="*/ 1764366 w 2223486"/>
                  <a:gd name="connsiteY158" fmla="*/ 195186 h 2179725"/>
                  <a:gd name="connsiteX159" fmla="*/ 1717280 w 2223486"/>
                  <a:gd name="connsiteY159" fmla="*/ 213498 h 2179725"/>
                  <a:gd name="connsiteX160" fmla="*/ 1716409 w 2223486"/>
                  <a:gd name="connsiteY160" fmla="*/ 213100 h 2179725"/>
                  <a:gd name="connsiteX161" fmla="*/ 507671 w 2223486"/>
                  <a:gd name="connsiteY161" fmla="*/ 212828 h 2179725"/>
                  <a:gd name="connsiteX162" fmla="*/ 2028314 w 2223486"/>
                  <a:gd name="connsiteY162" fmla="*/ 1124928 h 2179725"/>
                  <a:gd name="connsiteX163" fmla="*/ 2073129 w 2223486"/>
                  <a:gd name="connsiteY163" fmla="*/ 1080458 h 2179725"/>
                  <a:gd name="connsiteX164" fmla="*/ 2028660 w 2223486"/>
                  <a:gd name="connsiteY164" fmla="*/ 1035643 h 2179725"/>
                  <a:gd name="connsiteX165" fmla="*/ 1983845 w 2223486"/>
                  <a:gd name="connsiteY165" fmla="*/ 1080112 h 2179725"/>
                  <a:gd name="connsiteX166" fmla="*/ 1983844 w 2223486"/>
                  <a:gd name="connsiteY166" fmla="*/ 1080285 h 2179725"/>
                  <a:gd name="connsiteX167" fmla="*/ 2028314 w 2223486"/>
                  <a:gd name="connsiteY167" fmla="*/ 1124928 h 217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2223486" h="2179725">
                    <a:moveTo>
                      <a:pt x="2110682" y="1162554"/>
                    </a:moveTo>
                    <a:cubicBezTo>
                      <a:pt x="2065239" y="1207996"/>
                      <a:pt x="1991563" y="1207995"/>
                      <a:pt x="1946121" y="1162553"/>
                    </a:cubicBezTo>
                    <a:cubicBezTo>
                      <a:pt x="1900679" y="1117110"/>
                      <a:pt x="1900679" y="1043433"/>
                      <a:pt x="1946122" y="997991"/>
                    </a:cubicBezTo>
                    <a:cubicBezTo>
                      <a:pt x="1991564" y="952550"/>
                      <a:pt x="2065240" y="952550"/>
                      <a:pt x="2110682" y="997991"/>
                    </a:cubicBezTo>
                    <a:cubicBezTo>
                      <a:pt x="2156057" y="1043462"/>
                      <a:pt x="2156057" y="1117083"/>
                      <a:pt x="2110682" y="1162554"/>
                    </a:cubicBezTo>
                    <a:close/>
                    <a:moveTo>
                      <a:pt x="1353511" y="1116133"/>
                    </a:moveTo>
                    <a:cubicBezTo>
                      <a:pt x="1333726" y="1115093"/>
                      <a:pt x="1318531" y="1098212"/>
                      <a:pt x="1319570" y="1078428"/>
                    </a:cubicBezTo>
                    <a:cubicBezTo>
                      <a:pt x="1320533" y="1060096"/>
                      <a:pt x="1335179" y="1045450"/>
                      <a:pt x="1353511" y="1044487"/>
                    </a:cubicBezTo>
                    <a:lnTo>
                      <a:pt x="1813525" y="1044487"/>
                    </a:lnTo>
                    <a:cubicBezTo>
                      <a:pt x="1833310" y="1043447"/>
                      <a:pt x="1850191" y="1058643"/>
                      <a:pt x="1851230" y="1078428"/>
                    </a:cubicBezTo>
                    <a:cubicBezTo>
                      <a:pt x="1852270" y="1098212"/>
                      <a:pt x="1837074" y="1115093"/>
                      <a:pt x="1817290" y="1116133"/>
                    </a:cubicBezTo>
                    <a:cubicBezTo>
                      <a:pt x="1816036" y="1116198"/>
                      <a:pt x="1814779" y="1116198"/>
                      <a:pt x="1813525" y="1116133"/>
                    </a:cubicBezTo>
                    <a:close/>
                    <a:moveTo>
                      <a:pt x="2110682" y="1984009"/>
                    </a:moveTo>
                    <a:cubicBezTo>
                      <a:pt x="2065239" y="2029451"/>
                      <a:pt x="1991563" y="2029451"/>
                      <a:pt x="1946121" y="1984008"/>
                    </a:cubicBezTo>
                    <a:cubicBezTo>
                      <a:pt x="1900679" y="1938565"/>
                      <a:pt x="1900679" y="1864888"/>
                      <a:pt x="1946122" y="1819447"/>
                    </a:cubicBezTo>
                    <a:cubicBezTo>
                      <a:pt x="1991564" y="1774005"/>
                      <a:pt x="2065240" y="1774005"/>
                      <a:pt x="2110682" y="1819447"/>
                    </a:cubicBezTo>
                    <a:cubicBezTo>
                      <a:pt x="2156057" y="1864917"/>
                      <a:pt x="2156057" y="1938539"/>
                      <a:pt x="2110682" y="1984009"/>
                    </a:cubicBezTo>
                    <a:close/>
                    <a:moveTo>
                      <a:pt x="2028314" y="1946383"/>
                    </a:moveTo>
                    <a:cubicBezTo>
                      <a:pt x="2052969" y="1946478"/>
                      <a:pt x="2073034" y="1926569"/>
                      <a:pt x="2073129" y="1901913"/>
                    </a:cubicBezTo>
                    <a:cubicBezTo>
                      <a:pt x="2073225" y="1877258"/>
                      <a:pt x="2053315" y="1857194"/>
                      <a:pt x="2028660" y="1857098"/>
                    </a:cubicBezTo>
                    <a:cubicBezTo>
                      <a:pt x="2004005" y="1857002"/>
                      <a:pt x="1983940" y="1876912"/>
                      <a:pt x="1983845" y="1901567"/>
                    </a:cubicBezTo>
                    <a:cubicBezTo>
                      <a:pt x="1983845" y="1901625"/>
                      <a:pt x="1983844" y="1901682"/>
                      <a:pt x="1983844" y="1901740"/>
                    </a:cubicBezTo>
                    <a:cubicBezTo>
                      <a:pt x="1983871" y="1926317"/>
                      <a:pt x="2003738" y="1946260"/>
                      <a:pt x="2028314" y="1946383"/>
                    </a:cubicBezTo>
                    <a:close/>
                    <a:moveTo>
                      <a:pt x="2110583" y="1573331"/>
                    </a:moveTo>
                    <a:cubicBezTo>
                      <a:pt x="2065140" y="1618773"/>
                      <a:pt x="1991464" y="1618773"/>
                      <a:pt x="1946022" y="1573330"/>
                    </a:cubicBezTo>
                    <a:cubicBezTo>
                      <a:pt x="1900580" y="1527887"/>
                      <a:pt x="1900580" y="1454210"/>
                      <a:pt x="1946023" y="1408768"/>
                    </a:cubicBezTo>
                    <a:cubicBezTo>
                      <a:pt x="1991465" y="1363327"/>
                      <a:pt x="2065141" y="1363327"/>
                      <a:pt x="2110583" y="1408768"/>
                    </a:cubicBezTo>
                    <a:cubicBezTo>
                      <a:pt x="2155958" y="1454239"/>
                      <a:pt x="2155958" y="1527860"/>
                      <a:pt x="2110583" y="1573331"/>
                    </a:cubicBezTo>
                    <a:close/>
                    <a:moveTo>
                      <a:pt x="2028314" y="1535655"/>
                    </a:moveTo>
                    <a:cubicBezTo>
                      <a:pt x="2052969" y="1535751"/>
                      <a:pt x="2073034" y="1515841"/>
                      <a:pt x="2073129" y="1491186"/>
                    </a:cubicBezTo>
                    <a:cubicBezTo>
                      <a:pt x="2073225" y="1466531"/>
                      <a:pt x="2053315" y="1446466"/>
                      <a:pt x="2028660" y="1446370"/>
                    </a:cubicBezTo>
                    <a:cubicBezTo>
                      <a:pt x="2004005" y="1446275"/>
                      <a:pt x="1983940" y="1466185"/>
                      <a:pt x="1983845" y="1490840"/>
                    </a:cubicBezTo>
                    <a:cubicBezTo>
                      <a:pt x="1983845" y="1490897"/>
                      <a:pt x="1983844" y="1490955"/>
                      <a:pt x="1983844" y="1491013"/>
                    </a:cubicBezTo>
                    <a:cubicBezTo>
                      <a:pt x="1983871" y="1515589"/>
                      <a:pt x="2003738" y="1535533"/>
                      <a:pt x="2028314" y="1535655"/>
                    </a:cubicBezTo>
                    <a:close/>
                    <a:moveTo>
                      <a:pt x="1353511" y="1937588"/>
                    </a:moveTo>
                    <a:cubicBezTo>
                      <a:pt x="1333726" y="1936548"/>
                      <a:pt x="1318531" y="1919667"/>
                      <a:pt x="1319570" y="1899883"/>
                    </a:cubicBezTo>
                    <a:cubicBezTo>
                      <a:pt x="1320533" y="1881552"/>
                      <a:pt x="1335179" y="1866905"/>
                      <a:pt x="1353511" y="1865942"/>
                    </a:cubicBezTo>
                    <a:lnTo>
                      <a:pt x="1813525" y="1865942"/>
                    </a:lnTo>
                    <a:cubicBezTo>
                      <a:pt x="1833310" y="1864903"/>
                      <a:pt x="1850191" y="1880098"/>
                      <a:pt x="1851230" y="1899883"/>
                    </a:cubicBezTo>
                    <a:cubicBezTo>
                      <a:pt x="1852270" y="1919667"/>
                      <a:pt x="1837074" y="1936548"/>
                      <a:pt x="1817290" y="1937588"/>
                    </a:cubicBezTo>
                    <a:cubicBezTo>
                      <a:pt x="1816036" y="1937654"/>
                      <a:pt x="1814779" y="1937654"/>
                      <a:pt x="1813525" y="1937588"/>
                    </a:cubicBezTo>
                    <a:close/>
                    <a:moveTo>
                      <a:pt x="1353511" y="1526860"/>
                    </a:moveTo>
                    <a:cubicBezTo>
                      <a:pt x="1333726" y="1525821"/>
                      <a:pt x="1318531" y="1508940"/>
                      <a:pt x="1319570" y="1489155"/>
                    </a:cubicBezTo>
                    <a:cubicBezTo>
                      <a:pt x="1320533" y="1470824"/>
                      <a:pt x="1335179" y="1456178"/>
                      <a:pt x="1353511" y="1455214"/>
                    </a:cubicBezTo>
                    <a:lnTo>
                      <a:pt x="1813525" y="1455214"/>
                    </a:lnTo>
                    <a:cubicBezTo>
                      <a:pt x="1833310" y="1454175"/>
                      <a:pt x="1850191" y="1469371"/>
                      <a:pt x="1851230" y="1489155"/>
                    </a:cubicBezTo>
                    <a:cubicBezTo>
                      <a:pt x="1852270" y="1508940"/>
                      <a:pt x="1837074" y="1525821"/>
                      <a:pt x="1817290" y="1526860"/>
                    </a:cubicBezTo>
                    <a:cubicBezTo>
                      <a:pt x="1816036" y="1526926"/>
                      <a:pt x="1814779" y="1526926"/>
                      <a:pt x="1813525" y="1526860"/>
                    </a:cubicBezTo>
                    <a:close/>
                    <a:moveTo>
                      <a:pt x="871755" y="1162554"/>
                    </a:moveTo>
                    <a:cubicBezTo>
                      <a:pt x="826312" y="1207996"/>
                      <a:pt x="752636" y="1207995"/>
                      <a:pt x="707194" y="1162553"/>
                    </a:cubicBezTo>
                    <a:cubicBezTo>
                      <a:pt x="661752" y="1117110"/>
                      <a:pt x="661752" y="1043433"/>
                      <a:pt x="707195" y="997991"/>
                    </a:cubicBezTo>
                    <a:cubicBezTo>
                      <a:pt x="752637" y="952550"/>
                      <a:pt x="826313" y="952550"/>
                      <a:pt x="871755" y="997991"/>
                    </a:cubicBezTo>
                    <a:cubicBezTo>
                      <a:pt x="917130" y="1043462"/>
                      <a:pt x="917130" y="1117083"/>
                      <a:pt x="871755" y="1162554"/>
                    </a:cubicBezTo>
                    <a:close/>
                    <a:moveTo>
                      <a:pt x="789461" y="1124928"/>
                    </a:moveTo>
                    <a:cubicBezTo>
                      <a:pt x="814117" y="1124928"/>
                      <a:pt x="834104" y="1104940"/>
                      <a:pt x="834104" y="1080285"/>
                    </a:cubicBezTo>
                    <a:cubicBezTo>
                      <a:pt x="834104" y="1055630"/>
                      <a:pt x="814117" y="1035642"/>
                      <a:pt x="789461" y="1035642"/>
                    </a:cubicBezTo>
                    <a:cubicBezTo>
                      <a:pt x="764806" y="1035642"/>
                      <a:pt x="744819" y="1055630"/>
                      <a:pt x="744819" y="1080285"/>
                    </a:cubicBezTo>
                    <a:cubicBezTo>
                      <a:pt x="744846" y="1104929"/>
                      <a:pt x="764817" y="1124900"/>
                      <a:pt x="789461" y="1124928"/>
                    </a:cubicBezTo>
                    <a:close/>
                    <a:moveTo>
                      <a:pt x="114584" y="1116133"/>
                    </a:moveTo>
                    <a:cubicBezTo>
                      <a:pt x="94799" y="1117172"/>
                      <a:pt x="77918" y="1101976"/>
                      <a:pt x="76879" y="1082192"/>
                    </a:cubicBezTo>
                    <a:cubicBezTo>
                      <a:pt x="75839" y="1062407"/>
                      <a:pt x="91035" y="1045526"/>
                      <a:pt x="110819" y="1044487"/>
                    </a:cubicBezTo>
                    <a:cubicBezTo>
                      <a:pt x="112073" y="1044421"/>
                      <a:pt x="113330" y="1044421"/>
                      <a:pt x="114584" y="1044487"/>
                    </a:cubicBezTo>
                    <a:lnTo>
                      <a:pt x="574598" y="1044487"/>
                    </a:lnTo>
                    <a:cubicBezTo>
                      <a:pt x="594383" y="1045526"/>
                      <a:pt x="609579" y="1062407"/>
                      <a:pt x="608539" y="1082192"/>
                    </a:cubicBezTo>
                    <a:cubicBezTo>
                      <a:pt x="607576" y="1100523"/>
                      <a:pt x="592930" y="1115169"/>
                      <a:pt x="574598" y="1116133"/>
                    </a:cubicBezTo>
                    <a:close/>
                    <a:moveTo>
                      <a:pt x="871755" y="1984009"/>
                    </a:moveTo>
                    <a:cubicBezTo>
                      <a:pt x="826312" y="2029451"/>
                      <a:pt x="752636" y="2029451"/>
                      <a:pt x="707194" y="1984008"/>
                    </a:cubicBezTo>
                    <a:cubicBezTo>
                      <a:pt x="661752" y="1938565"/>
                      <a:pt x="661752" y="1864888"/>
                      <a:pt x="707195" y="1819447"/>
                    </a:cubicBezTo>
                    <a:cubicBezTo>
                      <a:pt x="752637" y="1774005"/>
                      <a:pt x="826313" y="1774005"/>
                      <a:pt x="871755" y="1819447"/>
                    </a:cubicBezTo>
                    <a:cubicBezTo>
                      <a:pt x="917130" y="1864917"/>
                      <a:pt x="917130" y="1938539"/>
                      <a:pt x="871755" y="1984009"/>
                    </a:cubicBezTo>
                    <a:close/>
                    <a:moveTo>
                      <a:pt x="789461" y="1946383"/>
                    </a:moveTo>
                    <a:cubicBezTo>
                      <a:pt x="814117" y="1946383"/>
                      <a:pt x="834104" y="1926396"/>
                      <a:pt x="834104" y="1901740"/>
                    </a:cubicBezTo>
                    <a:cubicBezTo>
                      <a:pt x="834104" y="1877085"/>
                      <a:pt x="814117" y="1857097"/>
                      <a:pt x="789461" y="1857097"/>
                    </a:cubicBezTo>
                    <a:cubicBezTo>
                      <a:pt x="764806" y="1857097"/>
                      <a:pt x="744819" y="1877085"/>
                      <a:pt x="744819" y="1901740"/>
                    </a:cubicBezTo>
                    <a:cubicBezTo>
                      <a:pt x="744846" y="1926384"/>
                      <a:pt x="764817" y="1946356"/>
                      <a:pt x="789461" y="1946383"/>
                    </a:cubicBezTo>
                    <a:close/>
                    <a:moveTo>
                      <a:pt x="871755" y="1573331"/>
                    </a:moveTo>
                    <a:cubicBezTo>
                      <a:pt x="826312" y="1618773"/>
                      <a:pt x="752636" y="1618773"/>
                      <a:pt x="707194" y="1573330"/>
                    </a:cubicBezTo>
                    <a:cubicBezTo>
                      <a:pt x="661752" y="1527887"/>
                      <a:pt x="661752" y="1454210"/>
                      <a:pt x="707195" y="1408768"/>
                    </a:cubicBezTo>
                    <a:cubicBezTo>
                      <a:pt x="752637" y="1363327"/>
                      <a:pt x="826313" y="1363327"/>
                      <a:pt x="871755" y="1408768"/>
                    </a:cubicBezTo>
                    <a:cubicBezTo>
                      <a:pt x="917130" y="1454239"/>
                      <a:pt x="917130" y="1527860"/>
                      <a:pt x="871755" y="1573331"/>
                    </a:cubicBezTo>
                    <a:close/>
                    <a:moveTo>
                      <a:pt x="789461" y="1535705"/>
                    </a:moveTo>
                    <a:cubicBezTo>
                      <a:pt x="814117" y="1535705"/>
                      <a:pt x="834104" y="1515717"/>
                      <a:pt x="834104" y="1491062"/>
                    </a:cubicBezTo>
                    <a:cubicBezTo>
                      <a:pt x="834104" y="1466406"/>
                      <a:pt x="814117" y="1446419"/>
                      <a:pt x="789461" y="1446419"/>
                    </a:cubicBezTo>
                    <a:cubicBezTo>
                      <a:pt x="764806" y="1446419"/>
                      <a:pt x="744819" y="1466406"/>
                      <a:pt x="744819" y="1491062"/>
                    </a:cubicBezTo>
                    <a:cubicBezTo>
                      <a:pt x="744846" y="1515706"/>
                      <a:pt x="764817" y="1535677"/>
                      <a:pt x="789461" y="1535705"/>
                    </a:cubicBezTo>
                    <a:close/>
                    <a:moveTo>
                      <a:pt x="114584" y="1937588"/>
                    </a:moveTo>
                    <a:cubicBezTo>
                      <a:pt x="94799" y="1938627"/>
                      <a:pt x="77918" y="1923431"/>
                      <a:pt x="76879" y="1903647"/>
                    </a:cubicBezTo>
                    <a:cubicBezTo>
                      <a:pt x="75839" y="1883863"/>
                      <a:pt x="91035" y="1866982"/>
                      <a:pt x="110819" y="1865942"/>
                    </a:cubicBezTo>
                    <a:cubicBezTo>
                      <a:pt x="112073" y="1865876"/>
                      <a:pt x="113330" y="1865876"/>
                      <a:pt x="114584" y="1865942"/>
                    </a:cubicBezTo>
                    <a:lnTo>
                      <a:pt x="574598" y="1865942"/>
                    </a:lnTo>
                    <a:cubicBezTo>
                      <a:pt x="594383" y="1866982"/>
                      <a:pt x="609579" y="1883863"/>
                      <a:pt x="608539" y="1903647"/>
                    </a:cubicBezTo>
                    <a:cubicBezTo>
                      <a:pt x="607576" y="1921978"/>
                      <a:pt x="592930" y="1936625"/>
                      <a:pt x="574598" y="1937588"/>
                    </a:cubicBezTo>
                    <a:close/>
                    <a:moveTo>
                      <a:pt x="114584" y="1526860"/>
                    </a:moveTo>
                    <a:cubicBezTo>
                      <a:pt x="94799" y="1527900"/>
                      <a:pt x="77918" y="1512704"/>
                      <a:pt x="76879" y="1492920"/>
                    </a:cubicBezTo>
                    <a:cubicBezTo>
                      <a:pt x="75839" y="1473135"/>
                      <a:pt x="91035" y="1456254"/>
                      <a:pt x="110819" y="1455214"/>
                    </a:cubicBezTo>
                    <a:cubicBezTo>
                      <a:pt x="112073" y="1455149"/>
                      <a:pt x="113330" y="1455149"/>
                      <a:pt x="114584" y="1455214"/>
                    </a:cubicBezTo>
                    <a:lnTo>
                      <a:pt x="574598" y="1455214"/>
                    </a:lnTo>
                    <a:cubicBezTo>
                      <a:pt x="594383" y="1456254"/>
                      <a:pt x="609579" y="1473135"/>
                      <a:pt x="608539" y="1492920"/>
                    </a:cubicBezTo>
                    <a:cubicBezTo>
                      <a:pt x="607576" y="1511251"/>
                      <a:pt x="592930" y="1525897"/>
                      <a:pt x="574598" y="1526860"/>
                    </a:cubicBezTo>
                    <a:close/>
                    <a:moveTo>
                      <a:pt x="643403" y="694461"/>
                    </a:moveTo>
                    <a:cubicBezTo>
                      <a:pt x="657718" y="708038"/>
                      <a:pt x="658316" y="730649"/>
                      <a:pt x="644738" y="744964"/>
                    </a:cubicBezTo>
                    <a:cubicBezTo>
                      <a:pt x="631949" y="758448"/>
                      <a:pt x="610958" y="759874"/>
                      <a:pt x="596463" y="748244"/>
                    </a:cubicBezTo>
                    <a:lnTo>
                      <a:pt x="492404" y="656834"/>
                    </a:lnTo>
                    <a:lnTo>
                      <a:pt x="388344" y="748244"/>
                    </a:lnTo>
                    <a:cubicBezTo>
                      <a:pt x="373741" y="761532"/>
                      <a:pt x="351132" y="760466"/>
                      <a:pt x="337844" y="745863"/>
                    </a:cubicBezTo>
                    <a:cubicBezTo>
                      <a:pt x="324557" y="731260"/>
                      <a:pt x="325623" y="708650"/>
                      <a:pt x="340226" y="695362"/>
                    </a:cubicBezTo>
                    <a:cubicBezTo>
                      <a:pt x="340563" y="695055"/>
                      <a:pt x="340907" y="694755"/>
                      <a:pt x="341256" y="694461"/>
                    </a:cubicBezTo>
                    <a:lnTo>
                      <a:pt x="438249" y="609227"/>
                    </a:lnTo>
                    <a:lnTo>
                      <a:pt x="341132" y="524117"/>
                    </a:lnTo>
                    <a:cubicBezTo>
                      <a:pt x="326031" y="511398"/>
                      <a:pt x="324100" y="488846"/>
                      <a:pt x="336819" y="473745"/>
                    </a:cubicBezTo>
                    <a:cubicBezTo>
                      <a:pt x="349537" y="458644"/>
                      <a:pt x="372090" y="456712"/>
                      <a:pt x="387191" y="469431"/>
                    </a:cubicBezTo>
                    <a:cubicBezTo>
                      <a:pt x="387540" y="469725"/>
                      <a:pt x="387883" y="470026"/>
                      <a:pt x="388221" y="470333"/>
                    </a:cubicBezTo>
                    <a:lnTo>
                      <a:pt x="492280" y="561743"/>
                    </a:lnTo>
                    <a:lnTo>
                      <a:pt x="596339" y="470333"/>
                    </a:lnTo>
                    <a:cubicBezTo>
                      <a:pt x="611728" y="457986"/>
                      <a:pt x="634213" y="460452"/>
                      <a:pt x="646559" y="475841"/>
                    </a:cubicBezTo>
                    <a:cubicBezTo>
                      <a:pt x="658189" y="490337"/>
                      <a:pt x="656763" y="511328"/>
                      <a:pt x="643279" y="524117"/>
                    </a:cubicBezTo>
                    <a:lnTo>
                      <a:pt x="546286" y="609326"/>
                    </a:lnTo>
                    <a:lnTo>
                      <a:pt x="643279" y="694559"/>
                    </a:lnTo>
                    <a:close/>
                    <a:moveTo>
                      <a:pt x="1534676" y="649175"/>
                    </a:moveTo>
                    <a:cubicBezTo>
                      <a:pt x="1522468" y="633658"/>
                      <a:pt x="1525151" y="611183"/>
                      <a:pt x="1540668" y="598976"/>
                    </a:cubicBezTo>
                    <a:cubicBezTo>
                      <a:pt x="1555083" y="587635"/>
                      <a:pt x="1575741" y="589044"/>
                      <a:pt x="1588484" y="602235"/>
                    </a:cubicBezTo>
                    <a:lnTo>
                      <a:pt x="1648913" y="671040"/>
                    </a:lnTo>
                    <a:lnTo>
                      <a:pt x="1877315" y="470358"/>
                    </a:lnTo>
                    <a:cubicBezTo>
                      <a:pt x="1892160" y="457361"/>
                      <a:pt x="1914730" y="458860"/>
                      <a:pt x="1927726" y="473705"/>
                    </a:cubicBezTo>
                    <a:cubicBezTo>
                      <a:pt x="1940722" y="488550"/>
                      <a:pt x="1939224" y="511120"/>
                      <a:pt x="1924379" y="524117"/>
                    </a:cubicBezTo>
                    <a:lnTo>
                      <a:pt x="1669196" y="748244"/>
                    </a:lnTo>
                    <a:cubicBezTo>
                      <a:pt x="1654342" y="761232"/>
                      <a:pt x="1631773" y="759728"/>
                      <a:pt x="1618773" y="744884"/>
                    </a:cubicBezTo>
                    <a:lnTo>
                      <a:pt x="1534774" y="649175"/>
                    </a:lnTo>
                    <a:close/>
                    <a:moveTo>
                      <a:pt x="1945600" y="394833"/>
                    </a:moveTo>
                    <a:cubicBezTo>
                      <a:pt x="1827194" y="276418"/>
                      <a:pt x="1635213" y="276411"/>
                      <a:pt x="1516797" y="394817"/>
                    </a:cubicBezTo>
                    <a:cubicBezTo>
                      <a:pt x="1398382" y="513224"/>
                      <a:pt x="1398375" y="705205"/>
                      <a:pt x="1516782" y="823620"/>
                    </a:cubicBezTo>
                    <a:cubicBezTo>
                      <a:pt x="1635188" y="942036"/>
                      <a:pt x="1827170" y="942043"/>
                      <a:pt x="1945585" y="823636"/>
                    </a:cubicBezTo>
                    <a:cubicBezTo>
                      <a:pt x="1945590" y="823631"/>
                      <a:pt x="1945595" y="823626"/>
                      <a:pt x="1945600" y="823620"/>
                    </a:cubicBezTo>
                    <a:cubicBezTo>
                      <a:pt x="2063987" y="705206"/>
                      <a:pt x="2063987" y="513248"/>
                      <a:pt x="1945600" y="394833"/>
                    </a:cubicBezTo>
                    <a:close/>
                    <a:moveTo>
                      <a:pt x="2052674" y="802300"/>
                    </a:moveTo>
                    <a:cubicBezTo>
                      <a:pt x="1945859" y="979834"/>
                      <a:pt x="1715348" y="1037163"/>
                      <a:pt x="1537813" y="930348"/>
                    </a:cubicBezTo>
                    <a:cubicBezTo>
                      <a:pt x="1485315" y="898762"/>
                      <a:pt x="1441351" y="854798"/>
                      <a:pt x="1409765" y="802300"/>
                    </a:cubicBezTo>
                    <a:lnTo>
                      <a:pt x="1238952" y="802300"/>
                    </a:lnTo>
                    <a:lnTo>
                      <a:pt x="1238952" y="2179725"/>
                    </a:lnTo>
                    <a:lnTo>
                      <a:pt x="2223487" y="2179725"/>
                    </a:lnTo>
                    <a:lnTo>
                      <a:pt x="2223487" y="802300"/>
                    </a:lnTo>
                    <a:close/>
                    <a:moveTo>
                      <a:pt x="706575" y="394833"/>
                    </a:moveTo>
                    <a:cubicBezTo>
                      <a:pt x="588168" y="276418"/>
                      <a:pt x="396187" y="276411"/>
                      <a:pt x="277772" y="394817"/>
                    </a:cubicBezTo>
                    <a:cubicBezTo>
                      <a:pt x="159357" y="513224"/>
                      <a:pt x="159350" y="705205"/>
                      <a:pt x="277756" y="823620"/>
                    </a:cubicBezTo>
                    <a:cubicBezTo>
                      <a:pt x="396162" y="942036"/>
                      <a:pt x="588144" y="942043"/>
                      <a:pt x="706559" y="823636"/>
                    </a:cubicBezTo>
                    <a:cubicBezTo>
                      <a:pt x="706564" y="823631"/>
                      <a:pt x="706569" y="823626"/>
                      <a:pt x="706575" y="823620"/>
                    </a:cubicBezTo>
                    <a:cubicBezTo>
                      <a:pt x="824961" y="705206"/>
                      <a:pt x="824961" y="513248"/>
                      <a:pt x="706575" y="394833"/>
                    </a:cubicBezTo>
                    <a:close/>
                    <a:moveTo>
                      <a:pt x="813722" y="802300"/>
                    </a:moveTo>
                    <a:cubicBezTo>
                      <a:pt x="706907" y="979834"/>
                      <a:pt x="476396" y="1037163"/>
                      <a:pt x="298862" y="930348"/>
                    </a:cubicBezTo>
                    <a:cubicBezTo>
                      <a:pt x="246363" y="898762"/>
                      <a:pt x="202400" y="854798"/>
                      <a:pt x="170813" y="802300"/>
                    </a:cubicBezTo>
                    <a:lnTo>
                      <a:pt x="0" y="802300"/>
                    </a:lnTo>
                    <a:lnTo>
                      <a:pt x="0" y="2179725"/>
                    </a:lnTo>
                    <a:lnTo>
                      <a:pt x="984535" y="2179725"/>
                    </a:lnTo>
                    <a:lnTo>
                      <a:pt x="984535" y="802300"/>
                    </a:lnTo>
                    <a:close/>
                    <a:moveTo>
                      <a:pt x="507671" y="212828"/>
                    </a:moveTo>
                    <a:cubicBezTo>
                      <a:pt x="489660" y="221047"/>
                      <a:pt x="468396" y="213108"/>
                      <a:pt x="460177" y="195097"/>
                    </a:cubicBezTo>
                    <a:cubicBezTo>
                      <a:pt x="452146" y="177495"/>
                      <a:pt x="459531" y="156696"/>
                      <a:pt x="476864" y="148100"/>
                    </a:cubicBezTo>
                    <a:cubicBezTo>
                      <a:pt x="896584" y="-52014"/>
                      <a:pt x="1320158" y="-46702"/>
                      <a:pt x="1746055" y="148100"/>
                    </a:cubicBezTo>
                    <a:cubicBezTo>
                      <a:pt x="1764114" y="156046"/>
                      <a:pt x="1772312" y="177127"/>
                      <a:pt x="1764366" y="195186"/>
                    </a:cubicBezTo>
                    <a:cubicBezTo>
                      <a:pt x="1756420" y="213245"/>
                      <a:pt x="1735339" y="221444"/>
                      <a:pt x="1717280" y="213498"/>
                    </a:cubicBezTo>
                    <a:cubicBezTo>
                      <a:pt x="1716988" y="213369"/>
                      <a:pt x="1716697" y="213237"/>
                      <a:pt x="1716409" y="213100"/>
                    </a:cubicBezTo>
                    <a:cubicBezTo>
                      <a:pt x="1309856" y="27217"/>
                      <a:pt x="908418" y="21510"/>
                      <a:pt x="507671" y="212828"/>
                    </a:cubicBezTo>
                    <a:close/>
                    <a:moveTo>
                      <a:pt x="2028314" y="1124928"/>
                    </a:moveTo>
                    <a:cubicBezTo>
                      <a:pt x="2052969" y="1125023"/>
                      <a:pt x="2073034" y="1105114"/>
                      <a:pt x="2073129" y="1080458"/>
                    </a:cubicBezTo>
                    <a:cubicBezTo>
                      <a:pt x="2073225" y="1055803"/>
                      <a:pt x="2053315" y="1035738"/>
                      <a:pt x="2028660" y="1035643"/>
                    </a:cubicBezTo>
                    <a:cubicBezTo>
                      <a:pt x="2004005" y="1035547"/>
                      <a:pt x="1983940" y="1055457"/>
                      <a:pt x="1983845" y="1080112"/>
                    </a:cubicBezTo>
                    <a:cubicBezTo>
                      <a:pt x="1983845" y="1080170"/>
                      <a:pt x="1983844" y="1080227"/>
                      <a:pt x="1983844" y="1080285"/>
                    </a:cubicBezTo>
                    <a:cubicBezTo>
                      <a:pt x="1983871" y="1104862"/>
                      <a:pt x="2003738" y="1124805"/>
                      <a:pt x="2028314" y="1124928"/>
                    </a:cubicBezTo>
                    <a:close/>
                  </a:path>
                </a:pathLst>
              </a:custGeom>
              <a:solidFill>
                <a:schemeClr val="bg1"/>
              </a:solidFill>
              <a:ln w="24670" cap="flat">
                <a:noFill/>
                <a:prstDash val="solid"/>
                <a:miter/>
              </a:ln>
            </p:spPr>
            <p:txBody>
              <a:bodyPr rtlCol="0" anchor="ctr"/>
              <a:lstStyle/>
              <a:p>
                <a:pPr defTabSz="914126"/>
                <a:endParaRPr lang="en-IN" sz="1799">
                  <a:solidFill>
                    <a:prstClr val="black"/>
                  </a:solidFill>
                  <a:latin typeface="Calibri" panose="020F0502020204030204"/>
                </a:endParaRPr>
              </a:p>
            </p:txBody>
          </p:sp>
        </p:grpSp>
        <p:grpSp>
          <p:nvGrpSpPr>
            <p:cNvPr id="38" name="Group 37">
              <a:extLst>
                <a:ext uri="{FF2B5EF4-FFF2-40B4-BE49-F238E27FC236}">
                  <a16:creationId xmlns:a16="http://schemas.microsoft.com/office/drawing/2014/main" id="{2A9EDF2B-AEFF-4067-80E2-C738C9785BF6}"/>
                </a:ext>
              </a:extLst>
            </p:cNvPr>
            <p:cNvGrpSpPr/>
            <p:nvPr/>
          </p:nvGrpSpPr>
          <p:grpSpPr>
            <a:xfrm>
              <a:off x="139962" y="5963248"/>
              <a:ext cx="11970044" cy="346365"/>
              <a:chOff x="139962" y="5963248"/>
              <a:chExt cx="11970044" cy="346365"/>
            </a:xfrm>
          </p:grpSpPr>
          <p:sp>
            <p:nvSpPr>
              <p:cNvPr id="101" name="Rectangle 100">
                <a:extLst>
                  <a:ext uri="{FF2B5EF4-FFF2-40B4-BE49-F238E27FC236}">
                    <a16:creationId xmlns:a16="http://schemas.microsoft.com/office/drawing/2014/main" id="{888A1476-F61F-82CB-2910-AF8DAB83A535}"/>
                  </a:ext>
                </a:extLst>
              </p:cNvPr>
              <p:cNvSpPr/>
              <p:nvPr/>
            </p:nvSpPr>
            <p:spPr>
              <a:xfrm>
                <a:off x="2143046" y="6005625"/>
                <a:ext cx="9966960" cy="261610"/>
              </a:xfrm>
              <a:prstGeom prst="rect">
                <a:avLst/>
              </a:prstGeom>
            </p:spPr>
            <p:txBody>
              <a:bodyPr wrap="square" anchor="ctr">
                <a:spAutoFit/>
              </a:bodyPr>
              <a:lstStyle/>
              <a:p>
                <a:pPr defTabSz="914126"/>
                <a:r>
                  <a:rPr lang="en-US" sz="1100" dirty="0">
                    <a:solidFill>
                      <a:prstClr val="black">
                        <a:lumMod val="75000"/>
                        <a:lumOff val="25000"/>
                      </a:prstClr>
                    </a:solidFill>
                    <a:latin typeface="Arial" panose="020B0604020202020204" pitchFamily="34" charset="0"/>
                    <a:cs typeface="Arial" panose="020B0604020202020204" pitchFamily="34" charset="0"/>
                  </a:rPr>
                  <a:t>While the VMP covers the entire validation program of an organization, a VP is limited to a particular project or system.</a:t>
                </a:r>
              </a:p>
            </p:txBody>
          </p:sp>
          <p:grpSp>
            <p:nvGrpSpPr>
              <p:cNvPr id="35" name="Group 34">
                <a:extLst>
                  <a:ext uri="{FF2B5EF4-FFF2-40B4-BE49-F238E27FC236}">
                    <a16:creationId xmlns:a16="http://schemas.microsoft.com/office/drawing/2014/main" id="{26B257D6-4614-4F6B-9B12-A136FED8D0B4}"/>
                  </a:ext>
                </a:extLst>
              </p:cNvPr>
              <p:cNvGrpSpPr/>
              <p:nvPr/>
            </p:nvGrpSpPr>
            <p:grpSpPr>
              <a:xfrm>
                <a:off x="139962" y="5963248"/>
                <a:ext cx="2003144" cy="346365"/>
                <a:chOff x="139962" y="5963248"/>
                <a:chExt cx="2003144" cy="346365"/>
              </a:xfrm>
            </p:grpSpPr>
            <p:sp>
              <p:nvSpPr>
                <p:cNvPr id="102" name="Rectangle 101">
                  <a:extLst>
                    <a:ext uri="{FF2B5EF4-FFF2-40B4-BE49-F238E27FC236}">
                      <a16:creationId xmlns:a16="http://schemas.microsoft.com/office/drawing/2014/main" id="{DB53F90F-73AD-B36E-DDC4-5B15F585E15F}"/>
                    </a:ext>
                  </a:extLst>
                </p:cNvPr>
                <p:cNvSpPr/>
                <p:nvPr/>
              </p:nvSpPr>
              <p:spPr>
                <a:xfrm>
                  <a:off x="660931" y="5997931"/>
                  <a:ext cx="1420924" cy="276999"/>
                </a:xfrm>
                <a:prstGeom prst="rect">
                  <a:avLst/>
                </a:prstGeom>
              </p:spPr>
              <p:txBody>
                <a:bodyPr wrap="square" anchor="ctr">
                  <a:spAutoFit/>
                </a:bodyPr>
                <a:lstStyle/>
                <a:p>
                  <a:pPr defTabSz="914126"/>
                  <a:r>
                    <a:rPr lang="en-US" sz="1200" b="1" dirty="0">
                      <a:solidFill>
                        <a:srgbClr val="FF5F54"/>
                      </a:solidFill>
                      <a:latin typeface="Century Gothic" panose="020B0502020202020204" pitchFamily="34" charset="0"/>
                      <a:cs typeface="Arial" panose="020B0604020202020204" pitchFamily="34" charset="0"/>
                    </a:rPr>
                    <a:t>Scope</a:t>
                  </a:r>
                </a:p>
              </p:txBody>
            </p:sp>
            <p:grpSp>
              <p:nvGrpSpPr>
                <p:cNvPr id="100" name="Group 99">
                  <a:extLst>
                    <a:ext uri="{FF2B5EF4-FFF2-40B4-BE49-F238E27FC236}">
                      <a16:creationId xmlns:a16="http://schemas.microsoft.com/office/drawing/2014/main" id="{279581DE-C4FB-12BF-A165-A0BB761DE55C}"/>
                    </a:ext>
                  </a:extLst>
                </p:cNvPr>
                <p:cNvGrpSpPr/>
                <p:nvPr/>
              </p:nvGrpSpPr>
              <p:grpSpPr>
                <a:xfrm>
                  <a:off x="609909" y="5963248"/>
                  <a:ext cx="83967" cy="346365"/>
                  <a:chOff x="493796" y="4694092"/>
                  <a:chExt cx="83967" cy="346365"/>
                </a:xfrm>
              </p:grpSpPr>
              <p:cxnSp>
                <p:nvCxnSpPr>
                  <p:cNvPr id="103" name="Straight Connector 102">
                    <a:extLst>
                      <a:ext uri="{FF2B5EF4-FFF2-40B4-BE49-F238E27FC236}">
                        <a16:creationId xmlns:a16="http://schemas.microsoft.com/office/drawing/2014/main" id="{AA7486F7-A275-7B21-1E8A-502B08CFB77B}"/>
                      </a:ext>
                    </a:extLst>
                  </p:cNvPr>
                  <p:cNvCxnSpPr>
                    <a:cxnSpLocks/>
                  </p:cNvCxnSpPr>
                  <p:nvPr/>
                </p:nvCxnSpPr>
                <p:spPr>
                  <a:xfrm>
                    <a:off x="535779" y="4694092"/>
                    <a:ext cx="0" cy="346365"/>
                  </a:xfrm>
                  <a:prstGeom prst="line">
                    <a:avLst/>
                  </a:prstGeom>
                  <a:ln w="19050" cap="rnd">
                    <a:solidFill>
                      <a:srgbClr val="FF5F54"/>
                    </a:solidFill>
                    <a:round/>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76ED3E35-D63F-8C4A-28BB-F7131FF65CF7}"/>
                      </a:ext>
                    </a:extLst>
                  </p:cNvPr>
                  <p:cNvSpPr/>
                  <p:nvPr/>
                </p:nvSpPr>
                <p:spPr>
                  <a:xfrm>
                    <a:off x="493796" y="4825291"/>
                    <a:ext cx="83967" cy="83967"/>
                  </a:xfrm>
                  <a:prstGeom prst="ellipse">
                    <a:avLst/>
                  </a:prstGeom>
                  <a:solidFill>
                    <a:srgbClr val="FF5F54"/>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13" name="Freeform: Shape 112">
                  <a:extLst>
                    <a:ext uri="{FF2B5EF4-FFF2-40B4-BE49-F238E27FC236}">
                      <a16:creationId xmlns:a16="http://schemas.microsoft.com/office/drawing/2014/main" id="{D5D512FF-0BDF-F80B-111B-F8065FDF5E9E}"/>
                    </a:ext>
                  </a:extLst>
                </p:cNvPr>
                <p:cNvSpPr/>
                <p:nvPr/>
              </p:nvSpPr>
              <p:spPr>
                <a:xfrm>
                  <a:off x="139962" y="5981641"/>
                  <a:ext cx="309579" cy="309579"/>
                </a:xfrm>
                <a:custGeom>
                  <a:avLst/>
                  <a:gdLst>
                    <a:gd name="connsiteX0" fmla="*/ 143723 w 857211"/>
                    <a:gd name="connsiteY0" fmla="*/ 445313 h 857211"/>
                    <a:gd name="connsiteX1" fmla="*/ 16707 w 857211"/>
                    <a:gd name="connsiteY1" fmla="*/ 445313 h 857211"/>
                    <a:gd name="connsiteX2" fmla="*/ 0 w 857211"/>
                    <a:gd name="connsiteY2" fmla="*/ 428606 h 857211"/>
                    <a:gd name="connsiteX3" fmla="*/ 16707 w 857211"/>
                    <a:gd name="connsiteY3" fmla="*/ 411899 h 857211"/>
                    <a:gd name="connsiteX4" fmla="*/ 143723 w 857211"/>
                    <a:gd name="connsiteY4" fmla="*/ 411899 h 857211"/>
                    <a:gd name="connsiteX5" fmla="*/ 160430 w 857211"/>
                    <a:gd name="connsiteY5" fmla="*/ 428606 h 857211"/>
                    <a:gd name="connsiteX6" fmla="*/ 143723 w 857211"/>
                    <a:gd name="connsiteY6" fmla="*/ 445313 h 857211"/>
                    <a:gd name="connsiteX7" fmla="*/ 384248 w 857211"/>
                    <a:gd name="connsiteY7" fmla="*/ 100755 h 857211"/>
                    <a:gd name="connsiteX8" fmla="*/ 384248 w 857211"/>
                    <a:gd name="connsiteY8" fmla="*/ 63608 h 857211"/>
                    <a:gd name="connsiteX9" fmla="*/ 63579 w 857211"/>
                    <a:gd name="connsiteY9" fmla="*/ 384248 h 857211"/>
                    <a:gd name="connsiteX10" fmla="*/ 100727 w 857211"/>
                    <a:gd name="connsiteY10" fmla="*/ 384248 h 857211"/>
                    <a:gd name="connsiteX11" fmla="*/ 384248 w 857211"/>
                    <a:gd name="connsiteY11" fmla="*/ 100755 h 857211"/>
                    <a:gd name="connsiteX12" fmla="*/ 440398 w 857211"/>
                    <a:gd name="connsiteY12" fmla="*/ 155515 h 857211"/>
                    <a:gd name="connsiteX13" fmla="*/ 445313 w 857211"/>
                    <a:gd name="connsiteY13" fmla="*/ 143723 h 857211"/>
                    <a:gd name="connsiteX14" fmla="*/ 445313 w 857211"/>
                    <a:gd name="connsiteY14" fmla="*/ 16707 h 857211"/>
                    <a:gd name="connsiteX15" fmla="*/ 428606 w 857211"/>
                    <a:gd name="connsiteY15" fmla="*/ 0 h 857211"/>
                    <a:gd name="connsiteX16" fmla="*/ 411899 w 857211"/>
                    <a:gd name="connsiteY16" fmla="*/ 16707 h 857211"/>
                    <a:gd name="connsiteX17" fmla="*/ 411899 w 857211"/>
                    <a:gd name="connsiteY17" fmla="*/ 143723 h 857211"/>
                    <a:gd name="connsiteX18" fmla="*/ 428681 w 857211"/>
                    <a:gd name="connsiteY18" fmla="*/ 160373 h 857211"/>
                    <a:gd name="connsiteX19" fmla="*/ 440398 w 857211"/>
                    <a:gd name="connsiteY19" fmla="*/ 155515 h 857211"/>
                    <a:gd name="connsiteX20" fmla="*/ 756456 w 857211"/>
                    <a:gd name="connsiteY20" fmla="*/ 384248 h 857211"/>
                    <a:gd name="connsiteX21" fmla="*/ 793604 w 857211"/>
                    <a:gd name="connsiteY21" fmla="*/ 384248 h 857211"/>
                    <a:gd name="connsiteX22" fmla="*/ 472964 w 857211"/>
                    <a:gd name="connsiteY22" fmla="*/ 63579 h 857211"/>
                    <a:gd name="connsiteX23" fmla="*/ 472964 w 857211"/>
                    <a:gd name="connsiteY23" fmla="*/ 100727 h 857211"/>
                    <a:gd name="connsiteX24" fmla="*/ 756456 w 857211"/>
                    <a:gd name="connsiteY24" fmla="*/ 384248 h 857211"/>
                    <a:gd name="connsiteX25" fmla="*/ 100755 w 857211"/>
                    <a:gd name="connsiteY25" fmla="*/ 472964 h 857211"/>
                    <a:gd name="connsiteX26" fmla="*/ 63608 w 857211"/>
                    <a:gd name="connsiteY26" fmla="*/ 472964 h 857211"/>
                    <a:gd name="connsiteX27" fmla="*/ 384248 w 857211"/>
                    <a:gd name="connsiteY27" fmla="*/ 793633 h 857211"/>
                    <a:gd name="connsiteX28" fmla="*/ 384248 w 857211"/>
                    <a:gd name="connsiteY28" fmla="*/ 756485 h 857211"/>
                    <a:gd name="connsiteX29" fmla="*/ 100755 w 857211"/>
                    <a:gd name="connsiteY29" fmla="*/ 472964 h 857211"/>
                    <a:gd name="connsiteX30" fmla="*/ 487099 w 857211"/>
                    <a:gd name="connsiteY30" fmla="*/ 333823 h 857211"/>
                    <a:gd name="connsiteX31" fmla="*/ 562347 w 857211"/>
                    <a:gd name="connsiteY31" fmla="*/ 333823 h 857211"/>
                    <a:gd name="connsiteX32" fmla="*/ 562347 w 857211"/>
                    <a:gd name="connsiteY32" fmla="*/ 612439 h 857211"/>
                    <a:gd name="connsiteX33" fmla="*/ 294846 w 857211"/>
                    <a:gd name="connsiteY33" fmla="*/ 612439 h 857211"/>
                    <a:gd name="connsiteX34" fmla="*/ 294846 w 857211"/>
                    <a:gd name="connsiteY34" fmla="*/ 244773 h 857211"/>
                    <a:gd name="connsiteX35" fmla="*/ 473269 w 857211"/>
                    <a:gd name="connsiteY35" fmla="*/ 244773 h 857211"/>
                    <a:gd name="connsiteX36" fmla="*/ 473269 w 857211"/>
                    <a:gd name="connsiteY36" fmla="*/ 320021 h 857211"/>
                    <a:gd name="connsiteX37" fmla="*/ 487099 w 857211"/>
                    <a:gd name="connsiteY37" fmla="*/ 333823 h 857211"/>
                    <a:gd name="connsiteX38" fmla="*/ 525694 w 857211"/>
                    <a:gd name="connsiteY38" fmla="*/ 545525 h 857211"/>
                    <a:gd name="connsiteX39" fmla="*/ 511864 w 857211"/>
                    <a:gd name="connsiteY39" fmla="*/ 531705 h 857211"/>
                    <a:gd name="connsiteX40" fmla="*/ 345348 w 857211"/>
                    <a:gd name="connsiteY40" fmla="*/ 531705 h 857211"/>
                    <a:gd name="connsiteX41" fmla="*/ 330811 w 857211"/>
                    <a:gd name="connsiteY41" fmla="*/ 544790 h 857211"/>
                    <a:gd name="connsiteX42" fmla="*/ 343896 w 857211"/>
                    <a:gd name="connsiteY42" fmla="*/ 559327 h 857211"/>
                    <a:gd name="connsiteX43" fmla="*/ 345348 w 857211"/>
                    <a:gd name="connsiteY43" fmla="*/ 559327 h 857211"/>
                    <a:gd name="connsiteX44" fmla="*/ 511864 w 857211"/>
                    <a:gd name="connsiteY44" fmla="*/ 559327 h 857211"/>
                    <a:gd name="connsiteX45" fmla="*/ 525694 w 857211"/>
                    <a:gd name="connsiteY45" fmla="*/ 545525 h 857211"/>
                    <a:gd name="connsiteX46" fmla="*/ 525694 w 857211"/>
                    <a:gd name="connsiteY46" fmla="*/ 457438 h 857211"/>
                    <a:gd name="connsiteX47" fmla="*/ 511864 w 857211"/>
                    <a:gd name="connsiteY47" fmla="*/ 443608 h 857211"/>
                    <a:gd name="connsiteX48" fmla="*/ 345348 w 857211"/>
                    <a:gd name="connsiteY48" fmla="*/ 443608 h 857211"/>
                    <a:gd name="connsiteX49" fmla="*/ 330811 w 857211"/>
                    <a:gd name="connsiteY49" fmla="*/ 456693 h 857211"/>
                    <a:gd name="connsiteX50" fmla="*/ 343896 w 857211"/>
                    <a:gd name="connsiteY50" fmla="*/ 471230 h 857211"/>
                    <a:gd name="connsiteX51" fmla="*/ 345348 w 857211"/>
                    <a:gd name="connsiteY51" fmla="*/ 471230 h 857211"/>
                    <a:gd name="connsiteX52" fmla="*/ 511864 w 857211"/>
                    <a:gd name="connsiteY52" fmla="*/ 471230 h 857211"/>
                    <a:gd name="connsiteX53" fmla="*/ 525694 w 857211"/>
                    <a:gd name="connsiteY53" fmla="*/ 457438 h 857211"/>
                    <a:gd name="connsiteX54" fmla="*/ 511864 w 857211"/>
                    <a:gd name="connsiteY54" fmla="*/ 355521 h 857211"/>
                    <a:gd name="connsiteX55" fmla="*/ 345348 w 857211"/>
                    <a:gd name="connsiteY55" fmla="*/ 355521 h 857211"/>
                    <a:gd name="connsiteX56" fmla="*/ 330811 w 857211"/>
                    <a:gd name="connsiteY56" fmla="*/ 368606 h 857211"/>
                    <a:gd name="connsiteX57" fmla="*/ 343896 w 857211"/>
                    <a:gd name="connsiteY57" fmla="*/ 383143 h 857211"/>
                    <a:gd name="connsiteX58" fmla="*/ 345348 w 857211"/>
                    <a:gd name="connsiteY58" fmla="*/ 383143 h 857211"/>
                    <a:gd name="connsiteX59" fmla="*/ 511864 w 857211"/>
                    <a:gd name="connsiteY59" fmla="*/ 383143 h 857211"/>
                    <a:gd name="connsiteX60" fmla="*/ 526401 w 857211"/>
                    <a:gd name="connsiteY60" fmla="*/ 370058 h 857211"/>
                    <a:gd name="connsiteX61" fmla="*/ 513316 w 857211"/>
                    <a:gd name="connsiteY61" fmla="*/ 355521 h 857211"/>
                    <a:gd name="connsiteX62" fmla="*/ 511864 w 857211"/>
                    <a:gd name="connsiteY62" fmla="*/ 355521 h 857211"/>
                    <a:gd name="connsiteX63" fmla="*/ 840476 w 857211"/>
                    <a:gd name="connsiteY63" fmla="*/ 411909 h 857211"/>
                    <a:gd name="connsiteX64" fmla="*/ 713489 w 857211"/>
                    <a:gd name="connsiteY64" fmla="*/ 411909 h 857211"/>
                    <a:gd name="connsiteX65" fmla="*/ 696782 w 857211"/>
                    <a:gd name="connsiteY65" fmla="*/ 428615 h 857211"/>
                    <a:gd name="connsiteX66" fmla="*/ 713489 w 857211"/>
                    <a:gd name="connsiteY66" fmla="*/ 445322 h 857211"/>
                    <a:gd name="connsiteX67" fmla="*/ 840505 w 857211"/>
                    <a:gd name="connsiteY67" fmla="*/ 445322 h 857211"/>
                    <a:gd name="connsiteX68" fmla="*/ 857212 w 857211"/>
                    <a:gd name="connsiteY68" fmla="*/ 428615 h 857211"/>
                    <a:gd name="connsiteX69" fmla="*/ 840505 w 857211"/>
                    <a:gd name="connsiteY69" fmla="*/ 411909 h 857211"/>
                    <a:gd name="connsiteX70" fmla="*/ 472964 w 857211"/>
                    <a:gd name="connsiteY70" fmla="*/ 756456 h 857211"/>
                    <a:gd name="connsiteX71" fmla="*/ 472964 w 857211"/>
                    <a:gd name="connsiteY71" fmla="*/ 793604 h 857211"/>
                    <a:gd name="connsiteX72" fmla="*/ 793633 w 857211"/>
                    <a:gd name="connsiteY72" fmla="*/ 472964 h 857211"/>
                    <a:gd name="connsiteX73" fmla="*/ 756485 w 857211"/>
                    <a:gd name="connsiteY73" fmla="*/ 472964 h 857211"/>
                    <a:gd name="connsiteX74" fmla="*/ 472964 w 857211"/>
                    <a:gd name="connsiteY74" fmla="*/ 756456 h 857211"/>
                    <a:gd name="connsiteX75" fmla="*/ 472964 w 857211"/>
                    <a:gd name="connsiteY75" fmla="*/ 713489 h 857211"/>
                    <a:gd name="connsiteX76" fmla="*/ 428606 w 857211"/>
                    <a:gd name="connsiteY76" fmla="*/ 669131 h 857211"/>
                    <a:gd name="connsiteX77" fmla="*/ 384248 w 857211"/>
                    <a:gd name="connsiteY77" fmla="*/ 713489 h 857211"/>
                    <a:gd name="connsiteX78" fmla="*/ 384248 w 857211"/>
                    <a:gd name="connsiteY78" fmla="*/ 728643 h 857211"/>
                    <a:gd name="connsiteX79" fmla="*/ 128568 w 857211"/>
                    <a:gd name="connsiteY79" fmla="*/ 472964 h 857211"/>
                    <a:gd name="connsiteX80" fmla="*/ 143713 w 857211"/>
                    <a:gd name="connsiteY80" fmla="*/ 472964 h 857211"/>
                    <a:gd name="connsiteX81" fmla="*/ 188071 w 857211"/>
                    <a:gd name="connsiteY81" fmla="*/ 428606 h 857211"/>
                    <a:gd name="connsiteX82" fmla="*/ 143713 w 857211"/>
                    <a:gd name="connsiteY82" fmla="*/ 384248 h 857211"/>
                    <a:gd name="connsiteX83" fmla="*/ 128568 w 857211"/>
                    <a:gd name="connsiteY83" fmla="*/ 384248 h 857211"/>
                    <a:gd name="connsiteX84" fmla="*/ 384248 w 857211"/>
                    <a:gd name="connsiteY84" fmla="*/ 128568 h 857211"/>
                    <a:gd name="connsiteX85" fmla="*/ 384248 w 857211"/>
                    <a:gd name="connsiteY85" fmla="*/ 143713 h 857211"/>
                    <a:gd name="connsiteX86" fmla="*/ 428606 w 857211"/>
                    <a:gd name="connsiteY86" fmla="*/ 188071 h 857211"/>
                    <a:gd name="connsiteX87" fmla="*/ 472964 w 857211"/>
                    <a:gd name="connsiteY87" fmla="*/ 143713 h 857211"/>
                    <a:gd name="connsiteX88" fmla="*/ 472964 w 857211"/>
                    <a:gd name="connsiteY88" fmla="*/ 128568 h 857211"/>
                    <a:gd name="connsiteX89" fmla="*/ 728643 w 857211"/>
                    <a:gd name="connsiteY89" fmla="*/ 384248 h 857211"/>
                    <a:gd name="connsiteX90" fmla="*/ 713499 w 857211"/>
                    <a:gd name="connsiteY90" fmla="*/ 384248 h 857211"/>
                    <a:gd name="connsiteX91" fmla="*/ 669141 w 857211"/>
                    <a:gd name="connsiteY91" fmla="*/ 428606 h 857211"/>
                    <a:gd name="connsiteX92" fmla="*/ 713499 w 857211"/>
                    <a:gd name="connsiteY92" fmla="*/ 472964 h 857211"/>
                    <a:gd name="connsiteX93" fmla="*/ 728643 w 857211"/>
                    <a:gd name="connsiteY93" fmla="*/ 472964 h 857211"/>
                    <a:gd name="connsiteX94" fmla="*/ 472964 w 857211"/>
                    <a:gd name="connsiteY94" fmla="*/ 728643 h 857211"/>
                    <a:gd name="connsiteX95" fmla="*/ 576196 w 857211"/>
                    <a:gd name="connsiteY95" fmla="*/ 640147 h 857211"/>
                    <a:gd name="connsiteX96" fmla="*/ 590017 w 857211"/>
                    <a:gd name="connsiteY96" fmla="*/ 626326 h 857211"/>
                    <a:gd name="connsiteX97" fmla="*/ 590017 w 857211"/>
                    <a:gd name="connsiteY97" fmla="*/ 320021 h 857211"/>
                    <a:gd name="connsiteX98" fmla="*/ 585892 w 857211"/>
                    <a:gd name="connsiteY98" fmla="*/ 310163 h 857211"/>
                    <a:gd name="connsiteX99" fmla="*/ 589979 w 857211"/>
                    <a:gd name="connsiteY99" fmla="*/ 318983 h 857211"/>
                    <a:gd name="connsiteX100" fmla="*/ 585892 w 857211"/>
                    <a:gd name="connsiteY100" fmla="*/ 310163 h 857211"/>
                    <a:gd name="connsiteX101" fmla="*/ 496929 w 857211"/>
                    <a:gd name="connsiteY101" fmla="*/ 221209 h 857211"/>
                    <a:gd name="connsiteX102" fmla="*/ 487099 w 857211"/>
                    <a:gd name="connsiteY102" fmla="*/ 217094 h 857211"/>
                    <a:gd name="connsiteX103" fmla="*/ 281016 w 857211"/>
                    <a:gd name="connsiteY103" fmla="*/ 217094 h 857211"/>
                    <a:gd name="connsiteX104" fmla="*/ 267195 w 857211"/>
                    <a:gd name="connsiteY104" fmla="*/ 230924 h 857211"/>
                    <a:gd name="connsiteX105" fmla="*/ 267195 w 857211"/>
                    <a:gd name="connsiteY105" fmla="*/ 626307 h 857211"/>
                    <a:gd name="connsiteX106" fmla="*/ 281016 w 857211"/>
                    <a:gd name="connsiteY106" fmla="*/ 640128 h 857211"/>
                    <a:gd name="connsiteX107" fmla="*/ 500948 w 857211"/>
                    <a:gd name="connsiteY107" fmla="*/ 264300 h 857211"/>
                    <a:gd name="connsiteX108" fmla="*/ 500948 w 857211"/>
                    <a:gd name="connsiteY108" fmla="*/ 306210 h 857211"/>
                    <a:gd name="connsiteX109" fmla="*/ 542858 w 857211"/>
                    <a:gd name="connsiteY109" fmla="*/ 306210 h 857211"/>
                    <a:gd name="connsiteX110" fmla="*/ 416843 w 857211"/>
                    <a:gd name="connsiteY110" fmla="*/ 701716 h 857211"/>
                    <a:gd name="connsiteX111" fmla="*/ 411928 w 857211"/>
                    <a:gd name="connsiteY111" fmla="*/ 713508 h 857211"/>
                    <a:gd name="connsiteX112" fmla="*/ 411928 w 857211"/>
                    <a:gd name="connsiteY112" fmla="*/ 840505 h 857211"/>
                    <a:gd name="connsiteX113" fmla="*/ 428635 w 857211"/>
                    <a:gd name="connsiteY113" fmla="*/ 857212 h 857211"/>
                    <a:gd name="connsiteX114" fmla="*/ 445341 w 857211"/>
                    <a:gd name="connsiteY114" fmla="*/ 840505 h 857211"/>
                    <a:gd name="connsiteX115" fmla="*/ 445341 w 857211"/>
                    <a:gd name="connsiteY115" fmla="*/ 713489 h 857211"/>
                    <a:gd name="connsiteX116" fmla="*/ 428620 w 857211"/>
                    <a:gd name="connsiteY116" fmla="*/ 696797 h 857211"/>
                    <a:gd name="connsiteX117" fmla="*/ 416814 w 857211"/>
                    <a:gd name="connsiteY117" fmla="*/ 701697 h 85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857211" h="857211">
                      <a:moveTo>
                        <a:pt x="143723" y="445313"/>
                      </a:moveTo>
                      <a:lnTo>
                        <a:pt x="16707" y="445313"/>
                      </a:lnTo>
                      <a:cubicBezTo>
                        <a:pt x="7480" y="445313"/>
                        <a:pt x="0" y="437833"/>
                        <a:pt x="0" y="428606"/>
                      </a:cubicBezTo>
                      <a:cubicBezTo>
                        <a:pt x="0" y="419379"/>
                        <a:pt x="7480" y="411899"/>
                        <a:pt x="16707" y="411899"/>
                      </a:cubicBezTo>
                      <a:lnTo>
                        <a:pt x="143723" y="411899"/>
                      </a:lnTo>
                      <a:cubicBezTo>
                        <a:pt x="152950" y="411899"/>
                        <a:pt x="160430" y="419379"/>
                        <a:pt x="160430" y="428606"/>
                      </a:cubicBezTo>
                      <a:cubicBezTo>
                        <a:pt x="160430" y="437833"/>
                        <a:pt x="152950" y="445313"/>
                        <a:pt x="143723" y="445313"/>
                      </a:cubicBezTo>
                      <a:close/>
                      <a:moveTo>
                        <a:pt x="384248" y="100755"/>
                      </a:moveTo>
                      <a:lnTo>
                        <a:pt x="384248" y="63608"/>
                      </a:lnTo>
                      <a:cubicBezTo>
                        <a:pt x="216360" y="84067"/>
                        <a:pt x="84053" y="216362"/>
                        <a:pt x="63579" y="384248"/>
                      </a:cubicBezTo>
                      <a:lnTo>
                        <a:pt x="100727" y="384248"/>
                      </a:lnTo>
                      <a:cubicBezTo>
                        <a:pt x="120674" y="236717"/>
                        <a:pt x="236715" y="120687"/>
                        <a:pt x="384248" y="100755"/>
                      </a:cubicBezTo>
                      <a:close/>
                      <a:moveTo>
                        <a:pt x="440398" y="155515"/>
                      </a:moveTo>
                      <a:cubicBezTo>
                        <a:pt x="443536" y="152392"/>
                        <a:pt x="445304" y="148150"/>
                        <a:pt x="445313" y="143723"/>
                      </a:cubicBezTo>
                      <a:lnTo>
                        <a:pt x="445313" y="16707"/>
                      </a:lnTo>
                      <a:cubicBezTo>
                        <a:pt x="445313" y="7480"/>
                        <a:pt x="437833" y="0"/>
                        <a:pt x="428606" y="0"/>
                      </a:cubicBezTo>
                      <a:cubicBezTo>
                        <a:pt x="419379" y="0"/>
                        <a:pt x="411899" y="7480"/>
                        <a:pt x="411899" y="16707"/>
                      </a:cubicBezTo>
                      <a:lnTo>
                        <a:pt x="411899" y="143723"/>
                      </a:lnTo>
                      <a:cubicBezTo>
                        <a:pt x="411935" y="152955"/>
                        <a:pt x="419450" y="160410"/>
                        <a:pt x="428681" y="160373"/>
                      </a:cubicBezTo>
                      <a:cubicBezTo>
                        <a:pt x="433073" y="160355"/>
                        <a:pt x="437282" y="158610"/>
                        <a:pt x="440398" y="155515"/>
                      </a:cubicBezTo>
                      <a:close/>
                      <a:moveTo>
                        <a:pt x="756456" y="384248"/>
                      </a:moveTo>
                      <a:lnTo>
                        <a:pt x="793604" y="384248"/>
                      </a:lnTo>
                      <a:cubicBezTo>
                        <a:pt x="773145" y="216360"/>
                        <a:pt x="640850" y="84053"/>
                        <a:pt x="472964" y="63579"/>
                      </a:cubicBezTo>
                      <a:lnTo>
                        <a:pt x="472964" y="100727"/>
                      </a:lnTo>
                      <a:cubicBezTo>
                        <a:pt x="620495" y="120674"/>
                        <a:pt x="736524" y="236715"/>
                        <a:pt x="756456" y="384248"/>
                      </a:cubicBezTo>
                      <a:close/>
                      <a:moveTo>
                        <a:pt x="100755" y="472964"/>
                      </a:moveTo>
                      <a:lnTo>
                        <a:pt x="63608" y="472964"/>
                      </a:lnTo>
                      <a:cubicBezTo>
                        <a:pt x="84067" y="640852"/>
                        <a:pt x="216362" y="773159"/>
                        <a:pt x="384248" y="793633"/>
                      </a:cubicBezTo>
                      <a:lnTo>
                        <a:pt x="384248" y="756485"/>
                      </a:lnTo>
                      <a:cubicBezTo>
                        <a:pt x="236717" y="736538"/>
                        <a:pt x="120687" y="620497"/>
                        <a:pt x="100755" y="472964"/>
                      </a:cubicBezTo>
                      <a:close/>
                      <a:moveTo>
                        <a:pt x="487099" y="333823"/>
                      </a:moveTo>
                      <a:lnTo>
                        <a:pt x="562347" y="333823"/>
                      </a:lnTo>
                      <a:lnTo>
                        <a:pt x="562347" y="612439"/>
                      </a:lnTo>
                      <a:lnTo>
                        <a:pt x="294846" y="612439"/>
                      </a:lnTo>
                      <a:lnTo>
                        <a:pt x="294846" y="244773"/>
                      </a:lnTo>
                      <a:lnTo>
                        <a:pt x="473269" y="244773"/>
                      </a:lnTo>
                      <a:lnTo>
                        <a:pt x="473269" y="320021"/>
                      </a:lnTo>
                      <a:cubicBezTo>
                        <a:pt x="473279" y="327651"/>
                        <a:pt x="479469" y="333828"/>
                        <a:pt x="487099" y="333823"/>
                      </a:cubicBezTo>
                      <a:close/>
                      <a:moveTo>
                        <a:pt x="525694" y="545525"/>
                      </a:moveTo>
                      <a:cubicBezTo>
                        <a:pt x="525689" y="537891"/>
                        <a:pt x="519498" y="531705"/>
                        <a:pt x="511864" y="531705"/>
                      </a:cubicBezTo>
                      <a:lnTo>
                        <a:pt x="345348" y="531705"/>
                      </a:lnTo>
                      <a:cubicBezTo>
                        <a:pt x="337720" y="531304"/>
                        <a:pt x="331212" y="537162"/>
                        <a:pt x="330811" y="544790"/>
                      </a:cubicBezTo>
                      <a:cubicBezTo>
                        <a:pt x="330410" y="552418"/>
                        <a:pt x="336269" y="558926"/>
                        <a:pt x="343896" y="559327"/>
                      </a:cubicBezTo>
                      <a:cubicBezTo>
                        <a:pt x="344380" y="559353"/>
                        <a:pt x="344864" y="559353"/>
                        <a:pt x="345348" y="559327"/>
                      </a:cubicBezTo>
                      <a:lnTo>
                        <a:pt x="511864" y="559327"/>
                      </a:lnTo>
                      <a:cubicBezTo>
                        <a:pt x="519491" y="559327"/>
                        <a:pt x="525678" y="553152"/>
                        <a:pt x="525694" y="545525"/>
                      </a:cubicBezTo>
                      <a:close/>
                      <a:moveTo>
                        <a:pt x="525694" y="457438"/>
                      </a:moveTo>
                      <a:cubicBezTo>
                        <a:pt x="525694" y="449800"/>
                        <a:pt x="519502" y="443608"/>
                        <a:pt x="511864" y="443608"/>
                      </a:cubicBezTo>
                      <a:lnTo>
                        <a:pt x="345348" y="443608"/>
                      </a:lnTo>
                      <a:cubicBezTo>
                        <a:pt x="337720" y="443207"/>
                        <a:pt x="331212" y="449066"/>
                        <a:pt x="330811" y="456693"/>
                      </a:cubicBezTo>
                      <a:cubicBezTo>
                        <a:pt x="330410" y="464321"/>
                        <a:pt x="336269" y="470829"/>
                        <a:pt x="343896" y="471230"/>
                      </a:cubicBezTo>
                      <a:cubicBezTo>
                        <a:pt x="344380" y="471256"/>
                        <a:pt x="344864" y="471256"/>
                        <a:pt x="345348" y="471230"/>
                      </a:cubicBezTo>
                      <a:lnTo>
                        <a:pt x="511864" y="471230"/>
                      </a:lnTo>
                      <a:cubicBezTo>
                        <a:pt x="519488" y="471230"/>
                        <a:pt x="525673" y="465062"/>
                        <a:pt x="525694" y="457438"/>
                      </a:cubicBezTo>
                      <a:close/>
                      <a:moveTo>
                        <a:pt x="511864" y="355521"/>
                      </a:moveTo>
                      <a:lnTo>
                        <a:pt x="345348" y="355521"/>
                      </a:lnTo>
                      <a:cubicBezTo>
                        <a:pt x="337720" y="355120"/>
                        <a:pt x="331212" y="360978"/>
                        <a:pt x="330811" y="368606"/>
                      </a:cubicBezTo>
                      <a:cubicBezTo>
                        <a:pt x="330410" y="376234"/>
                        <a:pt x="336269" y="382742"/>
                        <a:pt x="343896" y="383143"/>
                      </a:cubicBezTo>
                      <a:cubicBezTo>
                        <a:pt x="344380" y="383169"/>
                        <a:pt x="344864" y="383169"/>
                        <a:pt x="345348" y="383143"/>
                      </a:cubicBezTo>
                      <a:lnTo>
                        <a:pt x="511864" y="383143"/>
                      </a:lnTo>
                      <a:cubicBezTo>
                        <a:pt x="519492" y="383544"/>
                        <a:pt x="526000" y="377685"/>
                        <a:pt x="526401" y="370058"/>
                      </a:cubicBezTo>
                      <a:cubicBezTo>
                        <a:pt x="526802" y="362430"/>
                        <a:pt x="520943" y="355922"/>
                        <a:pt x="513316" y="355521"/>
                      </a:cubicBezTo>
                      <a:cubicBezTo>
                        <a:pt x="512832" y="355495"/>
                        <a:pt x="512348" y="355495"/>
                        <a:pt x="511864" y="355521"/>
                      </a:cubicBezTo>
                      <a:close/>
                      <a:moveTo>
                        <a:pt x="840476" y="411909"/>
                      </a:moveTo>
                      <a:lnTo>
                        <a:pt x="713489" y="411909"/>
                      </a:lnTo>
                      <a:cubicBezTo>
                        <a:pt x="704262" y="411909"/>
                        <a:pt x="696782" y="419389"/>
                        <a:pt x="696782" y="428615"/>
                      </a:cubicBezTo>
                      <a:cubicBezTo>
                        <a:pt x="696782" y="437842"/>
                        <a:pt x="704262" y="445322"/>
                        <a:pt x="713489" y="445322"/>
                      </a:cubicBezTo>
                      <a:lnTo>
                        <a:pt x="840505" y="445322"/>
                      </a:lnTo>
                      <a:cubicBezTo>
                        <a:pt x="849732" y="445322"/>
                        <a:pt x="857212" y="437842"/>
                        <a:pt x="857212" y="428615"/>
                      </a:cubicBezTo>
                      <a:cubicBezTo>
                        <a:pt x="857212" y="419389"/>
                        <a:pt x="849732" y="411909"/>
                        <a:pt x="840505" y="411909"/>
                      </a:cubicBezTo>
                      <a:close/>
                      <a:moveTo>
                        <a:pt x="472964" y="756456"/>
                      </a:moveTo>
                      <a:lnTo>
                        <a:pt x="472964" y="793604"/>
                      </a:lnTo>
                      <a:cubicBezTo>
                        <a:pt x="640852" y="773145"/>
                        <a:pt x="773159" y="640850"/>
                        <a:pt x="793633" y="472964"/>
                      </a:cubicBezTo>
                      <a:lnTo>
                        <a:pt x="756485" y="472964"/>
                      </a:lnTo>
                      <a:cubicBezTo>
                        <a:pt x="736538" y="620495"/>
                        <a:pt x="620497" y="736524"/>
                        <a:pt x="472964" y="756456"/>
                      </a:cubicBezTo>
                      <a:close/>
                      <a:moveTo>
                        <a:pt x="472964" y="713489"/>
                      </a:moveTo>
                      <a:cubicBezTo>
                        <a:pt x="472964" y="688991"/>
                        <a:pt x="453104" y="669131"/>
                        <a:pt x="428606" y="669131"/>
                      </a:cubicBezTo>
                      <a:cubicBezTo>
                        <a:pt x="404108" y="669131"/>
                        <a:pt x="384248" y="688991"/>
                        <a:pt x="384248" y="713489"/>
                      </a:cubicBezTo>
                      <a:lnTo>
                        <a:pt x="384248" y="728643"/>
                      </a:lnTo>
                      <a:cubicBezTo>
                        <a:pt x="252034" y="708985"/>
                        <a:pt x="148227" y="605178"/>
                        <a:pt x="128568" y="472964"/>
                      </a:cubicBezTo>
                      <a:lnTo>
                        <a:pt x="143713" y="472964"/>
                      </a:lnTo>
                      <a:cubicBezTo>
                        <a:pt x="168212" y="472964"/>
                        <a:pt x="188071" y="453104"/>
                        <a:pt x="188071" y="428606"/>
                      </a:cubicBezTo>
                      <a:cubicBezTo>
                        <a:pt x="188071" y="404108"/>
                        <a:pt x="168212" y="384248"/>
                        <a:pt x="143713" y="384248"/>
                      </a:cubicBezTo>
                      <a:lnTo>
                        <a:pt x="128568" y="384248"/>
                      </a:lnTo>
                      <a:cubicBezTo>
                        <a:pt x="148227" y="252034"/>
                        <a:pt x="252034" y="148227"/>
                        <a:pt x="384248" y="128568"/>
                      </a:cubicBezTo>
                      <a:lnTo>
                        <a:pt x="384248" y="143713"/>
                      </a:lnTo>
                      <a:cubicBezTo>
                        <a:pt x="384248" y="168212"/>
                        <a:pt x="404108" y="188071"/>
                        <a:pt x="428606" y="188071"/>
                      </a:cubicBezTo>
                      <a:cubicBezTo>
                        <a:pt x="453104" y="188071"/>
                        <a:pt x="472964" y="168212"/>
                        <a:pt x="472964" y="143713"/>
                      </a:cubicBezTo>
                      <a:lnTo>
                        <a:pt x="472964" y="128568"/>
                      </a:lnTo>
                      <a:cubicBezTo>
                        <a:pt x="605178" y="148227"/>
                        <a:pt x="708985" y="252034"/>
                        <a:pt x="728643" y="384248"/>
                      </a:cubicBezTo>
                      <a:lnTo>
                        <a:pt x="713499" y="384248"/>
                      </a:lnTo>
                      <a:cubicBezTo>
                        <a:pt x="689000" y="384248"/>
                        <a:pt x="669141" y="404108"/>
                        <a:pt x="669141" y="428606"/>
                      </a:cubicBezTo>
                      <a:cubicBezTo>
                        <a:pt x="669141" y="453104"/>
                        <a:pt x="689000" y="472964"/>
                        <a:pt x="713499" y="472964"/>
                      </a:cubicBezTo>
                      <a:lnTo>
                        <a:pt x="728643" y="472964"/>
                      </a:lnTo>
                      <a:cubicBezTo>
                        <a:pt x="708985" y="605178"/>
                        <a:pt x="605178" y="708985"/>
                        <a:pt x="472964" y="728643"/>
                      </a:cubicBezTo>
                      <a:close/>
                      <a:moveTo>
                        <a:pt x="576196" y="640147"/>
                      </a:moveTo>
                      <a:cubicBezTo>
                        <a:pt x="583829" y="640147"/>
                        <a:pt x="590017" y="633959"/>
                        <a:pt x="590017" y="626326"/>
                      </a:cubicBezTo>
                      <a:lnTo>
                        <a:pt x="590017" y="320021"/>
                      </a:lnTo>
                      <a:lnTo>
                        <a:pt x="585892" y="310163"/>
                      </a:lnTo>
                      <a:lnTo>
                        <a:pt x="589979" y="318983"/>
                      </a:lnTo>
                      <a:cubicBezTo>
                        <a:pt x="589733" y="315644"/>
                        <a:pt x="588280" y="312509"/>
                        <a:pt x="585892" y="310163"/>
                      </a:cubicBezTo>
                      <a:lnTo>
                        <a:pt x="496929" y="221209"/>
                      </a:lnTo>
                      <a:cubicBezTo>
                        <a:pt x="494338" y="218573"/>
                        <a:pt x="490796" y="217090"/>
                        <a:pt x="487099" y="217094"/>
                      </a:cubicBezTo>
                      <a:lnTo>
                        <a:pt x="281016" y="217094"/>
                      </a:lnTo>
                      <a:cubicBezTo>
                        <a:pt x="273382" y="217100"/>
                        <a:pt x="267195" y="223290"/>
                        <a:pt x="267195" y="230924"/>
                      </a:cubicBezTo>
                      <a:lnTo>
                        <a:pt x="267195" y="626307"/>
                      </a:lnTo>
                      <a:cubicBezTo>
                        <a:pt x="267195" y="633940"/>
                        <a:pt x="273383" y="640128"/>
                        <a:pt x="281016" y="640128"/>
                      </a:cubicBezTo>
                      <a:close/>
                      <a:moveTo>
                        <a:pt x="500948" y="264300"/>
                      </a:moveTo>
                      <a:lnTo>
                        <a:pt x="500948" y="306210"/>
                      </a:lnTo>
                      <a:lnTo>
                        <a:pt x="542858" y="306210"/>
                      </a:lnTo>
                      <a:close/>
                      <a:moveTo>
                        <a:pt x="416843" y="701716"/>
                      </a:moveTo>
                      <a:cubicBezTo>
                        <a:pt x="413704" y="704839"/>
                        <a:pt x="411936" y="709081"/>
                        <a:pt x="411928" y="713508"/>
                      </a:cubicBezTo>
                      <a:lnTo>
                        <a:pt x="411928" y="840505"/>
                      </a:lnTo>
                      <a:cubicBezTo>
                        <a:pt x="411928" y="849732"/>
                        <a:pt x="419408" y="857212"/>
                        <a:pt x="428635" y="857212"/>
                      </a:cubicBezTo>
                      <a:cubicBezTo>
                        <a:pt x="437861" y="857212"/>
                        <a:pt x="445341" y="849732"/>
                        <a:pt x="445341" y="840505"/>
                      </a:cubicBezTo>
                      <a:lnTo>
                        <a:pt x="445341" y="713489"/>
                      </a:lnTo>
                      <a:cubicBezTo>
                        <a:pt x="445334" y="704262"/>
                        <a:pt x="437847" y="696789"/>
                        <a:pt x="428620" y="696797"/>
                      </a:cubicBezTo>
                      <a:cubicBezTo>
                        <a:pt x="424191" y="696800"/>
                        <a:pt x="419944" y="698564"/>
                        <a:pt x="416814" y="701697"/>
                      </a:cubicBezTo>
                      <a:close/>
                    </a:path>
                  </a:pathLst>
                </a:custGeom>
                <a:solidFill>
                  <a:srgbClr val="FF5F54"/>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sp>
              <p:nvSpPr>
                <p:cNvPr id="29" name="Flowchart: Extract 28">
                  <a:extLst>
                    <a:ext uri="{FF2B5EF4-FFF2-40B4-BE49-F238E27FC236}">
                      <a16:creationId xmlns:a16="http://schemas.microsoft.com/office/drawing/2014/main" id="{255E4923-2BAE-B683-2804-4DD3097F756D}"/>
                    </a:ext>
                  </a:extLst>
                </p:cNvPr>
                <p:cNvSpPr/>
                <p:nvPr/>
              </p:nvSpPr>
              <p:spPr>
                <a:xfrm rot="5400000">
                  <a:off x="1972521" y="6085629"/>
                  <a:ext cx="239568" cy="101603"/>
                </a:xfrm>
                <a:prstGeom prst="flowChartExtract">
                  <a:avLst/>
                </a:prstGeom>
                <a:gradFill flip="none" rotWithShape="1">
                  <a:gsLst>
                    <a:gs pos="0">
                      <a:schemeClr val="bg1">
                        <a:alpha val="0"/>
                      </a:schemeClr>
                    </a:gs>
                    <a:gs pos="100000">
                      <a:srgbClr val="FF5F54"/>
                    </a:gs>
                  </a:gsLst>
                  <a:lin ang="162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grpSp>
          <p:nvGrpSpPr>
            <p:cNvPr id="37" name="Group 36">
              <a:extLst>
                <a:ext uri="{FF2B5EF4-FFF2-40B4-BE49-F238E27FC236}">
                  <a16:creationId xmlns:a16="http://schemas.microsoft.com/office/drawing/2014/main" id="{6C21E916-3D71-0A80-F32F-CA56F1B9ADD9}"/>
                </a:ext>
              </a:extLst>
            </p:cNvPr>
            <p:cNvGrpSpPr/>
            <p:nvPr/>
          </p:nvGrpSpPr>
          <p:grpSpPr>
            <a:xfrm>
              <a:off x="169947" y="5302447"/>
              <a:ext cx="11942058" cy="430887"/>
              <a:chOff x="169947" y="5302447"/>
              <a:chExt cx="11942058" cy="430887"/>
            </a:xfrm>
          </p:grpSpPr>
          <p:sp>
            <p:nvSpPr>
              <p:cNvPr id="95" name="Rectangle 94">
                <a:extLst>
                  <a:ext uri="{FF2B5EF4-FFF2-40B4-BE49-F238E27FC236}">
                    <a16:creationId xmlns:a16="http://schemas.microsoft.com/office/drawing/2014/main" id="{49CF97A1-074B-24F6-C540-119952F38F8B}"/>
                  </a:ext>
                </a:extLst>
              </p:cNvPr>
              <p:cNvSpPr/>
              <p:nvPr/>
            </p:nvSpPr>
            <p:spPr>
              <a:xfrm>
                <a:off x="2145045" y="5302447"/>
                <a:ext cx="9966960" cy="430887"/>
              </a:xfrm>
              <a:prstGeom prst="rect">
                <a:avLst/>
              </a:prstGeom>
            </p:spPr>
            <p:txBody>
              <a:bodyPr wrap="square" anchor="ctr">
                <a:spAutoFit/>
              </a:bodyPr>
              <a:lstStyle/>
              <a:p>
                <a:pPr defTabSz="914126"/>
                <a:r>
                  <a:rPr lang="en-US" sz="1100" dirty="0">
                    <a:solidFill>
                      <a:prstClr val="black">
                        <a:lumMod val="75000"/>
                        <a:lumOff val="25000"/>
                      </a:prstClr>
                    </a:solidFill>
                    <a:latin typeface="Arial" panose="020B0604020202020204" pitchFamily="34" charset="0"/>
                    <a:cs typeface="Arial" panose="020B0604020202020204" pitchFamily="34" charset="0"/>
                  </a:rPr>
                  <a:t>The VMP sets the stage for all validation efforts within an organization and ensures consistency and compliance with industry standards. The VP, derived from the VMP, focuses on specific validation tasks and how they are to be accomplished.</a:t>
                </a:r>
              </a:p>
            </p:txBody>
          </p:sp>
          <p:grpSp>
            <p:nvGrpSpPr>
              <p:cNvPr id="34" name="Group 33">
                <a:extLst>
                  <a:ext uri="{FF2B5EF4-FFF2-40B4-BE49-F238E27FC236}">
                    <a16:creationId xmlns:a16="http://schemas.microsoft.com/office/drawing/2014/main" id="{C02ECCA7-2098-95B7-97AD-8889149FD9F9}"/>
                  </a:ext>
                </a:extLst>
              </p:cNvPr>
              <p:cNvGrpSpPr/>
              <p:nvPr/>
            </p:nvGrpSpPr>
            <p:grpSpPr>
              <a:xfrm>
                <a:off x="169947" y="5344708"/>
                <a:ext cx="1973159" cy="346365"/>
                <a:chOff x="169947" y="5344708"/>
                <a:chExt cx="1973159" cy="346365"/>
              </a:xfrm>
            </p:grpSpPr>
            <p:sp>
              <p:nvSpPr>
                <p:cNvPr id="96" name="Rectangle 95">
                  <a:extLst>
                    <a:ext uri="{FF2B5EF4-FFF2-40B4-BE49-F238E27FC236}">
                      <a16:creationId xmlns:a16="http://schemas.microsoft.com/office/drawing/2014/main" id="{63E96206-9460-42B0-4E98-DAE0ED6A3190}"/>
                    </a:ext>
                  </a:extLst>
                </p:cNvPr>
                <p:cNvSpPr/>
                <p:nvPr/>
              </p:nvSpPr>
              <p:spPr>
                <a:xfrm>
                  <a:off x="660931" y="5379391"/>
                  <a:ext cx="1420924" cy="276999"/>
                </a:xfrm>
                <a:prstGeom prst="rect">
                  <a:avLst/>
                </a:prstGeom>
              </p:spPr>
              <p:txBody>
                <a:bodyPr wrap="square" anchor="ctr">
                  <a:spAutoFit/>
                </a:bodyPr>
                <a:lstStyle/>
                <a:p>
                  <a:pPr defTabSz="914126"/>
                  <a:r>
                    <a:rPr lang="en-US" sz="1200" b="1" dirty="0">
                      <a:solidFill>
                        <a:srgbClr val="FF5F54"/>
                      </a:solidFill>
                      <a:latin typeface="Century Gothic" panose="020B0502020202020204" pitchFamily="34" charset="0"/>
                      <a:cs typeface="Arial" panose="020B0604020202020204" pitchFamily="34" charset="0"/>
                    </a:rPr>
                    <a:t>Purpose and Use</a:t>
                  </a:r>
                </a:p>
              </p:txBody>
            </p:sp>
            <p:grpSp>
              <p:nvGrpSpPr>
                <p:cNvPr id="94" name="Group 93">
                  <a:extLst>
                    <a:ext uri="{FF2B5EF4-FFF2-40B4-BE49-F238E27FC236}">
                      <a16:creationId xmlns:a16="http://schemas.microsoft.com/office/drawing/2014/main" id="{3110C45B-D07F-B302-9C75-BCB443F47302}"/>
                    </a:ext>
                  </a:extLst>
                </p:cNvPr>
                <p:cNvGrpSpPr/>
                <p:nvPr/>
              </p:nvGrpSpPr>
              <p:grpSpPr>
                <a:xfrm>
                  <a:off x="609909" y="5344708"/>
                  <a:ext cx="83967" cy="346365"/>
                  <a:chOff x="493796" y="4694092"/>
                  <a:chExt cx="83967" cy="346365"/>
                </a:xfrm>
              </p:grpSpPr>
              <p:cxnSp>
                <p:nvCxnSpPr>
                  <p:cNvPr id="97" name="Straight Connector 96">
                    <a:extLst>
                      <a:ext uri="{FF2B5EF4-FFF2-40B4-BE49-F238E27FC236}">
                        <a16:creationId xmlns:a16="http://schemas.microsoft.com/office/drawing/2014/main" id="{479680AF-D758-4A73-AB06-791A6D36689E}"/>
                      </a:ext>
                    </a:extLst>
                  </p:cNvPr>
                  <p:cNvCxnSpPr>
                    <a:cxnSpLocks/>
                  </p:cNvCxnSpPr>
                  <p:nvPr/>
                </p:nvCxnSpPr>
                <p:spPr>
                  <a:xfrm>
                    <a:off x="535779" y="4694092"/>
                    <a:ext cx="0" cy="346365"/>
                  </a:xfrm>
                  <a:prstGeom prst="line">
                    <a:avLst/>
                  </a:prstGeom>
                  <a:ln w="19050" cap="rnd">
                    <a:solidFill>
                      <a:srgbClr val="FF5F54"/>
                    </a:solidFill>
                    <a:round/>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5922B7E6-78C5-BDA2-7B14-639E79ED0280}"/>
                      </a:ext>
                    </a:extLst>
                  </p:cNvPr>
                  <p:cNvSpPr/>
                  <p:nvPr/>
                </p:nvSpPr>
                <p:spPr>
                  <a:xfrm>
                    <a:off x="493796" y="4825291"/>
                    <a:ext cx="83967" cy="83967"/>
                  </a:xfrm>
                  <a:prstGeom prst="ellipse">
                    <a:avLst/>
                  </a:prstGeom>
                  <a:solidFill>
                    <a:srgbClr val="FF5F54"/>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14" name="Freeform: Shape 113">
                  <a:extLst>
                    <a:ext uri="{FF2B5EF4-FFF2-40B4-BE49-F238E27FC236}">
                      <a16:creationId xmlns:a16="http://schemas.microsoft.com/office/drawing/2014/main" id="{09DF5924-57EC-AD71-D5D9-3EF56B01292A}"/>
                    </a:ext>
                  </a:extLst>
                </p:cNvPr>
                <p:cNvSpPr/>
                <p:nvPr/>
              </p:nvSpPr>
              <p:spPr>
                <a:xfrm>
                  <a:off x="169947" y="5382852"/>
                  <a:ext cx="249609" cy="270076"/>
                </a:xfrm>
                <a:custGeom>
                  <a:avLst/>
                  <a:gdLst>
                    <a:gd name="connsiteX0" fmla="*/ 418148 w 836295"/>
                    <a:gd name="connsiteY0" fmla="*/ 322898 h 904875"/>
                    <a:gd name="connsiteX1" fmla="*/ 439103 w 836295"/>
                    <a:gd name="connsiteY1" fmla="*/ 324803 h 904875"/>
                    <a:gd name="connsiteX2" fmla="*/ 381953 w 836295"/>
                    <a:gd name="connsiteY2" fmla="*/ 381953 h 904875"/>
                    <a:gd name="connsiteX3" fmla="*/ 381953 w 836295"/>
                    <a:gd name="connsiteY3" fmla="*/ 454343 h 904875"/>
                    <a:gd name="connsiteX4" fmla="*/ 418148 w 836295"/>
                    <a:gd name="connsiteY4" fmla="*/ 469583 h 904875"/>
                    <a:gd name="connsiteX5" fmla="*/ 454343 w 836295"/>
                    <a:gd name="connsiteY5" fmla="*/ 454343 h 904875"/>
                    <a:gd name="connsiteX6" fmla="*/ 511493 w 836295"/>
                    <a:gd name="connsiteY6" fmla="*/ 397193 h 904875"/>
                    <a:gd name="connsiteX7" fmla="*/ 513398 w 836295"/>
                    <a:gd name="connsiteY7" fmla="*/ 418148 h 904875"/>
                    <a:gd name="connsiteX8" fmla="*/ 418148 w 836295"/>
                    <a:gd name="connsiteY8" fmla="*/ 513398 h 904875"/>
                    <a:gd name="connsiteX9" fmla="*/ 322898 w 836295"/>
                    <a:gd name="connsiteY9" fmla="*/ 418148 h 904875"/>
                    <a:gd name="connsiteX10" fmla="*/ 418148 w 836295"/>
                    <a:gd name="connsiteY10" fmla="*/ 322898 h 904875"/>
                    <a:gd name="connsiteX11" fmla="*/ 418148 w 836295"/>
                    <a:gd name="connsiteY11" fmla="*/ 215265 h 904875"/>
                    <a:gd name="connsiteX12" fmla="*/ 521018 w 836295"/>
                    <a:gd name="connsiteY12" fmla="*/ 243840 h 904875"/>
                    <a:gd name="connsiteX13" fmla="*/ 483870 w 836295"/>
                    <a:gd name="connsiteY13" fmla="*/ 280035 h 904875"/>
                    <a:gd name="connsiteX14" fmla="*/ 418148 w 836295"/>
                    <a:gd name="connsiteY14" fmla="*/ 264795 h 904875"/>
                    <a:gd name="connsiteX15" fmla="*/ 265747 w 836295"/>
                    <a:gd name="connsiteY15" fmla="*/ 418148 h 904875"/>
                    <a:gd name="connsiteX16" fmla="*/ 418148 w 836295"/>
                    <a:gd name="connsiteY16" fmla="*/ 570548 h 904875"/>
                    <a:gd name="connsiteX17" fmla="*/ 571500 w 836295"/>
                    <a:gd name="connsiteY17" fmla="*/ 418148 h 904875"/>
                    <a:gd name="connsiteX18" fmla="*/ 556260 w 836295"/>
                    <a:gd name="connsiteY18" fmla="*/ 352425 h 904875"/>
                    <a:gd name="connsiteX19" fmla="*/ 593408 w 836295"/>
                    <a:gd name="connsiteY19" fmla="*/ 315277 h 904875"/>
                    <a:gd name="connsiteX20" fmla="*/ 621030 w 836295"/>
                    <a:gd name="connsiteY20" fmla="*/ 418148 h 904875"/>
                    <a:gd name="connsiteX21" fmla="*/ 418148 w 836295"/>
                    <a:gd name="connsiteY21" fmla="*/ 621030 h 904875"/>
                    <a:gd name="connsiteX22" fmla="*/ 215265 w 836295"/>
                    <a:gd name="connsiteY22" fmla="*/ 418148 h 904875"/>
                    <a:gd name="connsiteX23" fmla="*/ 418148 w 836295"/>
                    <a:gd name="connsiteY23" fmla="*/ 215265 h 904875"/>
                    <a:gd name="connsiteX24" fmla="*/ 418147 w 836295"/>
                    <a:gd name="connsiteY24" fmla="*/ 107633 h 904875"/>
                    <a:gd name="connsiteX25" fmla="*/ 598170 w 836295"/>
                    <a:gd name="connsiteY25" fmla="*/ 165735 h 904875"/>
                    <a:gd name="connsiteX26" fmla="*/ 561975 w 836295"/>
                    <a:gd name="connsiteY26" fmla="*/ 201931 h 904875"/>
                    <a:gd name="connsiteX27" fmla="*/ 417195 w 836295"/>
                    <a:gd name="connsiteY27" fmla="*/ 158116 h 904875"/>
                    <a:gd name="connsiteX28" fmla="*/ 157162 w 836295"/>
                    <a:gd name="connsiteY28" fmla="*/ 419101 h 904875"/>
                    <a:gd name="connsiteX29" fmla="*/ 417195 w 836295"/>
                    <a:gd name="connsiteY29" fmla="*/ 679133 h 904875"/>
                    <a:gd name="connsiteX30" fmla="*/ 678180 w 836295"/>
                    <a:gd name="connsiteY30" fmla="*/ 419101 h 904875"/>
                    <a:gd name="connsiteX31" fmla="*/ 634365 w 836295"/>
                    <a:gd name="connsiteY31" fmla="*/ 274320 h 904875"/>
                    <a:gd name="connsiteX32" fmla="*/ 670560 w 836295"/>
                    <a:gd name="connsiteY32" fmla="*/ 238126 h 904875"/>
                    <a:gd name="connsiteX33" fmla="*/ 728662 w 836295"/>
                    <a:gd name="connsiteY33" fmla="*/ 418148 h 904875"/>
                    <a:gd name="connsiteX34" fmla="*/ 418147 w 836295"/>
                    <a:gd name="connsiteY34" fmla="*/ 728663 h 904875"/>
                    <a:gd name="connsiteX35" fmla="*/ 107632 w 836295"/>
                    <a:gd name="connsiteY35" fmla="*/ 418148 h 904875"/>
                    <a:gd name="connsiteX36" fmla="*/ 418147 w 836295"/>
                    <a:gd name="connsiteY36" fmla="*/ 107633 h 904875"/>
                    <a:gd name="connsiteX37" fmla="*/ 739140 w 836295"/>
                    <a:gd name="connsiteY37" fmla="*/ 15240 h 904875"/>
                    <a:gd name="connsiteX38" fmla="*/ 749617 w 836295"/>
                    <a:gd name="connsiteY38" fmla="*/ 30480 h 904875"/>
                    <a:gd name="connsiteX39" fmla="*/ 749617 w 836295"/>
                    <a:gd name="connsiteY39" fmla="*/ 88582 h 904875"/>
                    <a:gd name="connsiteX40" fmla="*/ 807720 w 836295"/>
                    <a:gd name="connsiteY40" fmla="*/ 88582 h 904875"/>
                    <a:gd name="connsiteX41" fmla="*/ 822960 w 836295"/>
                    <a:gd name="connsiteY41" fmla="*/ 99060 h 904875"/>
                    <a:gd name="connsiteX42" fmla="*/ 819150 w 836295"/>
                    <a:gd name="connsiteY42" fmla="*/ 117157 h 904875"/>
                    <a:gd name="connsiteX43" fmla="*/ 753427 w 836295"/>
                    <a:gd name="connsiteY43" fmla="*/ 182880 h 904875"/>
                    <a:gd name="connsiteX44" fmla="*/ 741997 w 836295"/>
                    <a:gd name="connsiteY44" fmla="*/ 187642 h 904875"/>
                    <a:gd name="connsiteX45" fmla="*/ 685800 w 836295"/>
                    <a:gd name="connsiteY45" fmla="*/ 187642 h 904875"/>
                    <a:gd name="connsiteX46" fmla="*/ 437197 w 836295"/>
                    <a:gd name="connsiteY46" fmla="*/ 436245 h 904875"/>
                    <a:gd name="connsiteX47" fmla="*/ 419100 w 836295"/>
                    <a:gd name="connsiteY47" fmla="*/ 443865 h 904875"/>
                    <a:gd name="connsiteX48" fmla="*/ 401002 w 836295"/>
                    <a:gd name="connsiteY48" fmla="*/ 436245 h 904875"/>
                    <a:gd name="connsiteX49" fmla="*/ 401002 w 836295"/>
                    <a:gd name="connsiteY49" fmla="*/ 400050 h 904875"/>
                    <a:gd name="connsiteX50" fmla="*/ 650557 w 836295"/>
                    <a:gd name="connsiteY50" fmla="*/ 152400 h 904875"/>
                    <a:gd name="connsiteX51" fmla="*/ 650557 w 836295"/>
                    <a:gd name="connsiteY51" fmla="*/ 96202 h 904875"/>
                    <a:gd name="connsiteX52" fmla="*/ 655320 w 836295"/>
                    <a:gd name="connsiteY52" fmla="*/ 84772 h 904875"/>
                    <a:gd name="connsiteX53" fmla="*/ 721042 w 836295"/>
                    <a:gd name="connsiteY53" fmla="*/ 19050 h 904875"/>
                    <a:gd name="connsiteX54" fmla="*/ 739140 w 836295"/>
                    <a:gd name="connsiteY54" fmla="*/ 15240 h 904875"/>
                    <a:gd name="connsiteX55" fmla="*/ 418148 w 836295"/>
                    <a:gd name="connsiteY55" fmla="*/ 0 h 904875"/>
                    <a:gd name="connsiteX56" fmla="*/ 638175 w 836295"/>
                    <a:gd name="connsiteY56" fmla="*/ 62865 h 904875"/>
                    <a:gd name="connsiteX57" fmla="*/ 635318 w 836295"/>
                    <a:gd name="connsiteY57" fmla="*/ 65723 h 904875"/>
                    <a:gd name="connsiteX58" fmla="*/ 622935 w 836295"/>
                    <a:gd name="connsiteY58" fmla="*/ 96203 h 904875"/>
                    <a:gd name="connsiteX59" fmla="*/ 622935 w 836295"/>
                    <a:gd name="connsiteY59" fmla="*/ 112395 h 904875"/>
                    <a:gd name="connsiteX60" fmla="*/ 418148 w 836295"/>
                    <a:gd name="connsiteY60" fmla="*/ 50483 h 904875"/>
                    <a:gd name="connsiteX61" fmla="*/ 50482 w 836295"/>
                    <a:gd name="connsiteY61" fmla="*/ 418148 h 904875"/>
                    <a:gd name="connsiteX62" fmla="*/ 418148 w 836295"/>
                    <a:gd name="connsiteY62" fmla="*/ 785813 h 904875"/>
                    <a:gd name="connsiteX63" fmla="*/ 784860 w 836295"/>
                    <a:gd name="connsiteY63" fmla="*/ 418148 h 904875"/>
                    <a:gd name="connsiteX64" fmla="*/ 722948 w 836295"/>
                    <a:gd name="connsiteY64" fmla="*/ 213360 h 904875"/>
                    <a:gd name="connsiteX65" fmla="*/ 740093 w 836295"/>
                    <a:gd name="connsiteY65" fmla="*/ 213360 h 904875"/>
                    <a:gd name="connsiteX66" fmla="*/ 770573 w 836295"/>
                    <a:gd name="connsiteY66" fmla="*/ 200978 h 904875"/>
                    <a:gd name="connsiteX67" fmla="*/ 774383 w 836295"/>
                    <a:gd name="connsiteY67" fmla="*/ 198120 h 904875"/>
                    <a:gd name="connsiteX68" fmla="*/ 836295 w 836295"/>
                    <a:gd name="connsiteY68" fmla="*/ 418148 h 904875"/>
                    <a:gd name="connsiteX69" fmla="*/ 603885 w 836295"/>
                    <a:gd name="connsiteY69" fmla="*/ 792480 h 904875"/>
                    <a:gd name="connsiteX70" fmla="*/ 681990 w 836295"/>
                    <a:gd name="connsiteY70" fmla="*/ 870585 h 904875"/>
                    <a:gd name="connsiteX71" fmla="*/ 667703 w 836295"/>
                    <a:gd name="connsiteY71" fmla="*/ 904875 h 904875"/>
                    <a:gd name="connsiteX72" fmla="*/ 169545 w 836295"/>
                    <a:gd name="connsiteY72" fmla="*/ 904875 h 904875"/>
                    <a:gd name="connsiteX73" fmla="*/ 155258 w 836295"/>
                    <a:gd name="connsiteY73" fmla="*/ 870585 h 904875"/>
                    <a:gd name="connsiteX74" fmla="*/ 233363 w 836295"/>
                    <a:gd name="connsiteY74" fmla="*/ 792480 h 904875"/>
                    <a:gd name="connsiteX75" fmla="*/ 0 w 836295"/>
                    <a:gd name="connsiteY75" fmla="*/ 418148 h 904875"/>
                    <a:gd name="connsiteX76" fmla="*/ 418148 w 836295"/>
                    <a:gd name="connsiteY76"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36295" h="904875">
                      <a:moveTo>
                        <a:pt x="418148" y="322898"/>
                      </a:moveTo>
                      <a:cubicBezTo>
                        <a:pt x="425768" y="322898"/>
                        <a:pt x="432436" y="322898"/>
                        <a:pt x="439103" y="324803"/>
                      </a:cubicBezTo>
                      <a:lnTo>
                        <a:pt x="381953" y="381953"/>
                      </a:lnTo>
                      <a:cubicBezTo>
                        <a:pt x="361950" y="401955"/>
                        <a:pt x="361950" y="434340"/>
                        <a:pt x="381953" y="454343"/>
                      </a:cubicBezTo>
                      <a:cubicBezTo>
                        <a:pt x="391478" y="463868"/>
                        <a:pt x="404813" y="469583"/>
                        <a:pt x="418148" y="469583"/>
                      </a:cubicBezTo>
                      <a:cubicBezTo>
                        <a:pt x="431483" y="469583"/>
                        <a:pt x="444818" y="463868"/>
                        <a:pt x="454343" y="454343"/>
                      </a:cubicBezTo>
                      <a:lnTo>
                        <a:pt x="511493" y="397193"/>
                      </a:lnTo>
                      <a:cubicBezTo>
                        <a:pt x="512446" y="403861"/>
                        <a:pt x="513398" y="411480"/>
                        <a:pt x="513398" y="418148"/>
                      </a:cubicBezTo>
                      <a:cubicBezTo>
                        <a:pt x="513398" y="470536"/>
                        <a:pt x="470536" y="513398"/>
                        <a:pt x="418148" y="513398"/>
                      </a:cubicBezTo>
                      <a:cubicBezTo>
                        <a:pt x="365761" y="513398"/>
                        <a:pt x="322898" y="470536"/>
                        <a:pt x="322898" y="418148"/>
                      </a:cubicBezTo>
                      <a:cubicBezTo>
                        <a:pt x="322898" y="365761"/>
                        <a:pt x="365761" y="322898"/>
                        <a:pt x="418148" y="322898"/>
                      </a:cubicBezTo>
                      <a:close/>
                      <a:moveTo>
                        <a:pt x="418148" y="215265"/>
                      </a:moveTo>
                      <a:cubicBezTo>
                        <a:pt x="455295" y="215265"/>
                        <a:pt x="490537" y="225743"/>
                        <a:pt x="521018" y="243840"/>
                      </a:cubicBezTo>
                      <a:lnTo>
                        <a:pt x="483870" y="280035"/>
                      </a:lnTo>
                      <a:cubicBezTo>
                        <a:pt x="463867" y="270510"/>
                        <a:pt x="441960" y="264795"/>
                        <a:pt x="418148" y="264795"/>
                      </a:cubicBezTo>
                      <a:cubicBezTo>
                        <a:pt x="334328" y="264795"/>
                        <a:pt x="265747" y="333375"/>
                        <a:pt x="265747" y="418148"/>
                      </a:cubicBezTo>
                      <a:cubicBezTo>
                        <a:pt x="265747" y="501968"/>
                        <a:pt x="334328" y="570548"/>
                        <a:pt x="418148" y="570548"/>
                      </a:cubicBezTo>
                      <a:cubicBezTo>
                        <a:pt x="502920" y="570548"/>
                        <a:pt x="571500" y="501968"/>
                        <a:pt x="571500" y="418148"/>
                      </a:cubicBezTo>
                      <a:cubicBezTo>
                        <a:pt x="571500" y="394335"/>
                        <a:pt x="565785" y="372427"/>
                        <a:pt x="556260" y="352425"/>
                      </a:cubicBezTo>
                      <a:lnTo>
                        <a:pt x="593408" y="315277"/>
                      </a:lnTo>
                      <a:cubicBezTo>
                        <a:pt x="610552" y="345757"/>
                        <a:pt x="621030" y="380048"/>
                        <a:pt x="621030" y="418148"/>
                      </a:cubicBezTo>
                      <a:cubicBezTo>
                        <a:pt x="621030" y="529590"/>
                        <a:pt x="530543" y="621030"/>
                        <a:pt x="418148" y="621030"/>
                      </a:cubicBezTo>
                      <a:cubicBezTo>
                        <a:pt x="306705" y="621030"/>
                        <a:pt x="215265" y="529590"/>
                        <a:pt x="215265" y="418148"/>
                      </a:cubicBezTo>
                      <a:cubicBezTo>
                        <a:pt x="215265" y="306705"/>
                        <a:pt x="306705" y="215265"/>
                        <a:pt x="418148" y="215265"/>
                      </a:cubicBezTo>
                      <a:close/>
                      <a:moveTo>
                        <a:pt x="418147" y="107633"/>
                      </a:moveTo>
                      <a:cubicBezTo>
                        <a:pt x="484822" y="107633"/>
                        <a:pt x="547687" y="129541"/>
                        <a:pt x="598170" y="165735"/>
                      </a:cubicBezTo>
                      <a:lnTo>
                        <a:pt x="561975" y="201931"/>
                      </a:lnTo>
                      <a:cubicBezTo>
                        <a:pt x="520065" y="174308"/>
                        <a:pt x="470535" y="158116"/>
                        <a:pt x="417195" y="158116"/>
                      </a:cubicBezTo>
                      <a:cubicBezTo>
                        <a:pt x="274320" y="158116"/>
                        <a:pt x="157162" y="275273"/>
                        <a:pt x="157162" y="419101"/>
                      </a:cubicBezTo>
                      <a:cubicBezTo>
                        <a:pt x="157162" y="561976"/>
                        <a:pt x="273367" y="679133"/>
                        <a:pt x="417195" y="679133"/>
                      </a:cubicBezTo>
                      <a:cubicBezTo>
                        <a:pt x="561022" y="679133"/>
                        <a:pt x="678180" y="562928"/>
                        <a:pt x="678180" y="419101"/>
                      </a:cubicBezTo>
                      <a:cubicBezTo>
                        <a:pt x="678180" y="365761"/>
                        <a:pt x="661987" y="315278"/>
                        <a:pt x="634365" y="274320"/>
                      </a:cubicBezTo>
                      <a:lnTo>
                        <a:pt x="670560" y="238126"/>
                      </a:lnTo>
                      <a:cubicBezTo>
                        <a:pt x="707707" y="288608"/>
                        <a:pt x="728662" y="350520"/>
                        <a:pt x="728662" y="418148"/>
                      </a:cubicBezTo>
                      <a:cubicBezTo>
                        <a:pt x="728662" y="589598"/>
                        <a:pt x="589597" y="728663"/>
                        <a:pt x="418147" y="728663"/>
                      </a:cubicBezTo>
                      <a:cubicBezTo>
                        <a:pt x="246697" y="728663"/>
                        <a:pt x="107632" y="589598"/>
                        <a:pt x="107632" y="418148"/>
                      </a:cubicBezTo>
                      <a:cubicBezTo>
                        <a:pt x="107632" y="246698"/>
                        <a:pt x="246697" y="107633"/>
                        <a:pt x="418147" y="107633"/>
                      </a:cubicBezTo>
                      <a:close/>
                      <a:moveTo>
                        <a:pt x="739140" y="15240"/>
                      </a:moveTo>
                      <a:cubicBezTo>
                        <a:pt x="745807" y="18097"/>
                        <a:pt x="749617" y="23812"/>
                        <a:pt x="749617" y="30480"/>
                      </a:cubicBezTo>
                      <a:lnTo>
                        <a:pt x="749617" y="88582"/>
                      </a:lnTo>
                      <a:lnTo>
                        <a:pt x="807720" y="88582"/>
                      </a:lnTo>
                      <a:cubicBezTo>
                        <a:pt x="814387" y="88582"/>
                        <a:pt x="821055" y="93345"/>
                        <a:pt x="822960" y="99060"/>
                      </a:cubicBezTo>
                      <a:cubicBezTo>
                        <a:pt x="824865" y="104775"/>
                        <a:pt x="823912" y="112395"/>
                        <a:pt x="819150" y="117157"/>
                      </a:cubicBezTo>
                      <a:lnTo>
                        <a:pt x="753427" y="182880"/>
                      </a:lnTo>
                      <a:cubicBezTo>
                        <a:pt x="750570" y="185737"/>
                        <a:pt x="746760" y="187642"/>
                        <a:pt x="741997" y="187642"/>
                      </a:cubicBezTo>
                      <a:lnTo>
                        <a:pt x="685800" y="187642"/>
                      </a:lnTo>
                      <a:lnTo>
                        <a:pt x="437197" y="436245"/>
                      </a:lnTo>
                      <a:cubicBezTo>
                        <a:pt x="431482" y="441007"/>
                        <a:pt x="425767" y="443865"/>
                        <a:pt x="419100" y="443865"/>
                      </a:cubicBezTo>
                      <a:cubicBezTo>
                        <a:pt x="412432" y="443865"/>
                        <a:pt x="405765" y="441007"/>
                        <a:pt x="401002" y="436245"/>
                      </a:cubicBezTo>
                      <a:cubicBezTo>
                        <a:pt x="390525" y="425767"/>
                        <a:pt x="390525" y="410527"/>
                        <a:pt x="401002" y="400050"/>
                      </a:cubicBezTo>
                      <a:lnTo>
                        <a:pt x="650557" y="152400"/>
                      </a:lnTo>
                      <a:lnTo>
                        <a:pt x="650557" y="96202"/>
                      </a:lnTo>
                      <a:cubicBezTo>
                        <a:pt x="650557" y="92392"/>
                        <a:pt x="652462" y="87630"/>
                        <a:pt x="655320" y="84772"/>
                      </a:cubicBezTo>
                      <a:lnTo>
                        <a:pt x="721042" y="19050"/>
                      </a:lnTo>
                      <a:cubicBezTo>
                        <a:pt x="725805" y="14287"/>
                        <a:pt x="733425" y="12382"/>
                        <a:pt x="739140" y="15240"/>
                      </a:cubicBezTo>
                      <a:close/>
                      <a:moveTo>
                        <a:pt x="418148" y="0"/>
                      </a:moveTo>
                      <a:cubicBezTo>
                        <a:pt x="498158" y="0"/>
                        <a:pt x="574358" y="22860"/>
                        <a:pt x="638175" y="62865"/>
                      </a:cubicBezTo>
                      <a:lnTo>
                        <a:pt x="635318" y="65723"/>
                      </a:lnTo>
                      <a:cubicBezTo>
                        <a:pt x="627698" y="74295"/>
                        <a:pt x="622935" y="84773"/>
                        <a:pt x="622935" y="96203"/>
                      </a:cubicBezTo>
                      <a:lnTo>
                        <a:pt x="622935" y="112395"/>
                      </a:lnTo>
                      <a:cubicBezTo>
                        <a:pt x="563880" y="73343"/>
                        <a:pt x="493395" y="50483"/>
                        <a:pt x="418148" y="50483"/>
                      </a:cubicBezTo>
                      <a:cubicBezTo>
                        <a:pt x="215265" y="50483"/>
                        <a:pt x="50482" y="215265"/>
                        <a:pt x="50482" y="418148"/>
                      </a:cubicBezTo>
                      <a:cubicBezTo>
                        <a:pt x="50482" y="621030"/>
                        <a:pt x="215265" y="785813"/>
                        <a:pt x="418148" y="785813"/>
                      </a:cubicBezTo>
                      <a:cubicBezTo>
                        <a:pt x="621030" y="785813"/>
                        <a:pt x="785813" y="621030"/>
                        <a:pt x="784860" y="418148"/>
                      </a:cubicBezTo>
                      <a:cubicBezTo>
                        <a:pt x="784860" y="341948"/>
                        <a:pt x="762000" y="271463"/>
                        <a:pt x="722948" y="213360"/>
                      </a:cubicBezTo>
                      <a:lnTo>
                        <a:pt x="740093" y="213360"/>
                      </a:lnTo>
                      <a:cubicBezTo>
                        <a:pt x="751523" y="213360"/>
                        <a:pt x="762000" y="209550"/>
                        <a:pt x="770573" y="200978"/>
                      </a:cubicBezTo>
                      <a:lnTo>
                        <a:pt x="774383" y="198120"/>
                      </a:lnTo>
                      <a:cubicBezTo>
                        <a:pt x="813435" y="261938"/>
                        <a:pt x="836295" y="337185"/>
                        <a:pt x="836295" y="418148"/>
                      </a:cubicBezTo>
                      <a:cubicBezTo>
                        <a:pt x="836295" y="581978"/>
                        <a:pt x="741045" y="723900"/>
                        <a:pt x="603885" y="792480"/>
                      </a:cubicBezTo>
                      <a:lnTo>
                        <a:pt x="681990" y="870585"/>
                      </a:lnTo>
                      <a:cubicBezTo>
                        <a:pt x="694373" y="882968"/>
                        <a:pt x="685800" y="904875"/>
                        <a:pt x="667703" y="904875"/>
                      </a:cubicBezTo>
                      <a:lnTo>
                        <a:pt x="169545" y="904875"/>
                      </a:lnTo>
                      <a:cubicBezTo>
                        <a:pt x="151448" y="904875"/>
                        <a:pt x="142875" y="882968"/>
                        <a:pt x="155258" y="870585"/>
                      </a:cubicBezTo>
                      <a:lnTo>
                        <a:pt x="233363" y="792480"/>
                      </a:lnTo>
                      <a:cubicBezTo>
                        <a:pt x="95250" y="723900"/>
                        <a:pt x="0" y="581978"/>
                        <a:pt x="0" y="418148"/>
                      </a:cubicBezTo>
                      <a:cubicBezTo>
                        <a:pt x="0" y="187643"/>
                        <a:pt x="187643" y="0"/>
                        <a:pt x="418148" y="0"/>
                      </a:cubicBezTo>
                      <a:close/>
                    </a:path>
                  </a:pathLst>
                </a:custGeom>
                <a:solidFill>
                  <a:srgbClr val="FF5F54"/>
                </a:solidFill>
                <a:ln w="9525" cap="flat">
                  <a:noFill/>
                  <a:prstDash val="solid"/>
                  <a:miter/>
                </a:ln>
              </p:spPr>
              <p:txBody>
                <a:bodyPr rtlCol="0" anchor="ctr"/>
                <a:lstStyle/>
                <a:p>
                  <a:pPr defTabSz="914126"/>
                  <a:endParaRPr lang="en-US" sz="1799">
                    <a:solidFill>
                      <a:prstClr val="black"/>
                    </a:solidFill>
                    <a:latin typeface="Calibri" panose="020F0502020204030204"/>
                  </a:endParaRPr>
                </a:p>
              </p:txBody>
            </p:sp>
            <p:sp>
              <p:nvSpPr>
                <p:cNvPr id="30" name="Flowchart: Extract 29">
                  <a:extLst>
                    <a:ext uri="{FF2B5EF4-FFF2-40B4-BE49-F238E27FC236}">
                      <a16:creationId xmlns:a16="http://schemas.microsoft.com/office/drawing/2014/main" id="{A5207473-3D60-B4E8-564B-F70A58584A73}"/>
                    </a:ext>
                  </a:extLst>
                </p:cNvPr>
                <p:cNvSpPr/>
                <p:nvPr/>
              </p:nvSpPr>
              <p:spPr>
                <a:xfrm rot="5400000">
                  <a:off x="1972521" y="5467089"/>
                  <a:ext cx="239568" cy="101603"/>
                </a:xfrm>
                <a:prstGeom prst="flowChartExtract">
                  <a:avLst/>
                </a:prstGeom>
                <a:gradFill flip="none" rotWithShape="1">
                  <a:gsLst>
                    <a:gs pos="0">
                      <a:schemeClr val="bg1">
                        <a:alpha val="0"/>
                      </a:schemeClr>
                    </a:gs>
                    <a:gs pos="100000">
                      <a:srgbClr val="FF5F54"/>
                    </a:gs>
                  </a:gsLst>
                  <a:lin ang="162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grpSp>
          <p:nvGrpSpPr>
            <p:cNvPr id="36" name="Group 35">
              <a:extLst>
                <a:ext uri="{FF2B5EF4-FFF2-40B4-BE49-F238E27FC236}">
                  <a16:creationId xmlns:a16="http://schemas.microsoft.com/office/drawing/2014/main" id="{631D2916-6FEE-6599-6573-22CDB6CCB0E0}"/>
                </a:ext>
              </a:extLst>
            </p:cNvPr>
            <p:cNvGrpSpPr/>
            <p:nvPr/>
          </p:nvGrpSpPr>
          <p:grpSpPr>
            <a:xfrm>
              <a:off x="177276" y="4641645"/>
              <a:ext cx="11934729" cy="430887"/>
              <a:chOff x="177276" y="4641645"/>
              <a:chExt cx="11934729" cy="430887"/>
            </a:xfrm>
          </p:grpSpPr>
          <p:sp>
            <p:nvSpPr>
              <p:cNvPr id="88" name="Rectangle 87">
                <a:extLst>
                  <a:ext uri="{FF2B5EF4-FFF2-40B4-BE49-F238E27FC236}">
                    <a16:creationId xmlns:a16="http://schemas.microsoft.com/office/drawing/2014/main" id="{841B5F5E-B515-2092-BDA6-C43E902CCB45}"/>
                  </a:ext>
                </a:extLst>
              </p:cNvPr>
              <p:cNvSpPr/>
              <p:nvPr/>
            </p:nvSpPr>
            <p:spPr>
              <a:xfrm>
                <a:off x="2145045" y="4641645"/>
                <a:ext cx="9966960" cy="430887"/>
              </a:xfrm>
              <a:prstGeom prst="rect">
                <a:avLst/>
              </a:prstGeom>
            </p:spPr>
            <p:txBody>
              <a:bodyPr wrap="square" anchor="ctr">
                <a:spAutoFit/>
              </a:bodyPr>
              <a:lstStyle/>
              <a:p>
                <a:pPr defTabSz="914126"/>
                <a:r>
                  <a:rPr lang="en-US" sz="1100" dirty="0">
                    <a:solidFill>
                      <a:prstClr val="black">
                        <a:lumMod val="75000"/>
                        <a:lumOff val="25000"/>
                      </a:prstClr>
                    </a:solidFill>
                    <a:latin typeface="Arial" panose="020B0604020202020204" pitchFamily="34" charset="0"/>
                    <a:cs typeface="Arial" panose="020B0604020202020204" pitchFamily="34" charset="0"/>
                  </a:rPr>
                  <a:t>The VMP is a high-level document that provides an overarching framework and strategy for validation activities across an organization. In contrast, a VP is a detailed, project-specific document that outlines the execution of validation activities for specific systems or projects.</a:t>
                </a:r>
              </a:p>
            </p:txBody>
          </p:sp>
          <p:grpSp>
            <p:nvGrpSpPr>
              <p:cNvPr id="33" name="Group 32">
                <a:extLst>
                  <a:ext uri="{FF2B5EF4-FFF2-40B4-BE49-F238E27FC236}">
                    <a16:creationId xmlns:a16="http://schemas.microsoft.com/office/drawing/2014/main" id="{412E9633-7747-8248-B118-0B955F7CDE14}"/>
                  </a:ext>
                </a:extLst>
              </p:cNvPr>
              <p:cNvGrpSpPr/>
              <p:nvPr/>
            </p:nvGrpSpPr>
            <p:grpSpPr>
              <a:xfrm>
                <a:off x="177276" y="4683906"/>
                <a:ext cx="1965830" cy="346365"/>
                <a:chOff x="177276" y="4683906"/>
                <a:chExt cx="1965830" cy="346365"/>
              </a:xfrm>
            </p:grpSpPr>
            <p:sp>
              <p:nvSpPr>
                <p:cNvPr id="91" name="Rectangle 90">
                  <a:extLst>
                    <a:ext uri="{FF2B5EF4-FFF2-40B4-BE49-F238E27FC236}">
                      <a16:creationId xmlns:a16="http://schemas.microsoft.com/office/drawing/2014/main" id="{A7675E96-CA3E-4E71-3268-68B78C6BD641}"/>
                    </a:ext>
                  </a:extLst>
                </p:cNvPr>
                <p:cNvSpPr/>
                <p:nvPr/>
              </p:nvSpPr>
              <p:spPr>
                <a:xfrm>
                  <a:off x="660931" y="4718589"/>
                  <a:ext cx="1420924" cy="276999"/>
                </a:xfrm>
                <a:prstGeom prst="rect">
                  <a:avLst/>
                </a:prstGeom>
              </p:spPr>
              <p:txBody>
                <a:bodyPr wrap="square" anchor="ctr">
                  <a:spAutoFit/>
                </a:bodyPr>
                <a:lstStyle/>
                <a:p>
                  <a:pPr defTabSz="914126"/>
                  <a:r>
                    <a:rPr lang="en-US" sz="1200" b="1" dirty="0">
                      <a:solidFill>
                        <a:srgbClr val="FF5F54"/>
                      </a:solidFill>
                      <a:latin typeface="Century Gothic" panose="020B0502020202020204" pitchFamily="34" charset="0"/>
                      <a:cs typeface="Arial" panose="020B0604020202020204" pitchFamily="34" charset="0"/>
                    </a:rPr>
                    <a:t>Level of Detail</a:t>
                  </a:r>
                </a:p>
              </p:txBody>
            </p:sp>
            <p:grpSp>
              <p:nvGrpSpPr>
                <p:cNvPr id="81" name="Group 80">
                  <a:extLst>
                    <a:ext uri="{FF2B5EF4-FFF2-40B4-BE49-F238E27FC236}">
                      <a16:creationId xmlns:a16="http://schemas.microsoft.com/office/drawing/2014/main" id="{896A39D2-2851-1630-E8C2-76FD76E0A492}"/>
                    </a:ext>
                  </a:extLst>
                </p:cNvPr>
                <p:cNvGrpSpPr/>
                <p:nvPr/>
              </p:nvGrpSpPr>
              <p:grpSpPr>
                <a:xfrm>
                  <a:off x="609909" y="4683906"/>
                  <a:ext cx="83967" cy="346365"/>
                  <a:chOff x="493796" y="4694092"/>
                  <a:chExt cx="83967" cy="346365"/>
                </a:xfrm>
              </p:grpSpPr>
              <p:cxnSp>
                <p:nvCxnSpPr>
                  <p:cNvPr id="79" name="Straight Connector 78">
                    <a:extLst>
                      <a:ext uri="{FF2B5EF4-FFF2-40B4-BE49-F238E27FC236}">
                        <a16:creationId xmlns:a16="http://schemas.microsoft.com/office/drawing/2014/main" id="{003C1365-1864-321A-4591-399695BFC1EF}"/>
                      </a:ext>
                    </a:extLst>
                  </p:cNvPr>
                  <p:cNvCxnSpPr>
                    <a:cxnSpLocks/>
                  </p:cNvCxnSpPr>
                  <p:nvPr/>
                </p:nvCxnSpPr>
                <p:spPr>
                  <a:xfrm>
                    <a:off x="535779" y="4694092"/>
                    <a:ext cx="0" cy="346365"/>
                  </a:xfrm>
                  <a:prstGeom prst="line">
                    <a:avLst/>
                  </a:prstGeom>
                  <a:ln w="19050" cap="rnd">
                    <a:solidFill>
                      <a:srgbClr val="FF5F54"/>
                    </a:solidFill>
                    <a:round/>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26D57222-11C6-328B-693C-1AC50A40938B}"/>
                      </a:ext>
                    </a:extLst>
                  </p:cNvPr>
                  <p:cNvSpPr/>
                  <p:nvPr/>
                </p:nvSpPr>
                <p:spPr>
                  <a:xfrm>
                    <a:off x="493796" y="4825291"/>
                    <a:ext cx="83967" cy="83967"/>
                  </a:xfrm>
                  <a:prstGeom prst="ellipse">
                    <a:avLst/>
                  </a:prstGeom>
                  <a:solidFill>
                    <a:srgbClr val="FF5F54"/>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sp>
              <p:nvSpPr>
                <p:cNvPr id="115" name="Freeform: Shape 114">
                  <a:extLst>
                    <a:ext uri="{FF2B5EF4-FFF2-40B4-BE49-F238E27FC236}">
                      <a16:creationId xmlns:a16="http://schemas.microsoft.com/office/drawing/2014/main" id="{D6D52826-FC1D-DF5B-2579-CC6D79922979}"/>
                    </a:ext>
                  </a:extLst>
                </p:cNvPr>
                <p:cNvSpPr/>
                <p:nvPr/>
              </p:nvSpPr>
              <p:spPr>
                <a:xfrm>
                  <a:off x="177276" y="4713768"/>
                  <a:ext cx="234950" cy="286640"/>
                </a:xfrm>
                <a:custGeom>
                  <a:avLst/>
                  <a:gdLst>
                    <a:gd name="connsiteX0" fmla="*/ 333375 w 952500"/>
                    <a:gd name="connsiteY0" fmla="*/ 933450 h 1162050"/>
                    <a:gd name="connsiteX1" fmla="*/ 333375 w 952500"/>
                    <a:gd name="connsiteY1" fmla="*/ 952500 h 1162050"/>
                    <a:gd name="connsiteX2" fmla="*/ 504825 w 952500"/>
                    <a:gd name="connsiteY2" fmla="*/ 952500 h 1162050"/>
                    <a:gd name="connsiteX3" fmla="*/ 504825 w 952500"/>
                    <a:gd name="connsiteY3" fmla="*/ 933450 h 1162050"/>
                    <a:gd name="connsiteX4" fmla="*/ 333375 w 952500"/>
                    <a:gd name="connsiteY4" fmla="*/ 857250 h 1162050"/>
                    <a:gd name="connsiteX5" fmla="*/ 333375 w 952500"/>
                    <a:gd name="connsiteY5" fmla="*/ 876300 h 1162050"/>
                    <a:gd name="connsiteX6" fmla="*/ 581025 w 952500"/>
                    <a:gd name="connsiteY6" fmla="*/ 876300 h 1162050"/>
                    <a:gd name="connsiteX7" fmla="*/ 581025 w 952500"/>
                    <a:gd name="connsiteY7" fmla="*/ 857250 h 1162050"/>
                    <a:gd name="connsiteX8" fmla="*/ 142875 w 952500"/>
                    <a:gd name="connsiteY8" fmla="*/ 857250 h 1162050"/>
                    <a:gd name="connsiteX9" fmla="*/ 238125 w 952500"/>
                    <a:gd name="connsiteY9" fmla="*/ 857250 h 1162050"/>
                    <a:gd name="connsiteX10" fmla="*/ 238125 w 952500"/>
                    <a:gd name="connsiteY10" fmla="*/ 952500 h 1162050"/>
                    <a:gd name="connsiteX11" fmla="*/ 142875 w 952500"/>
                    <a:gd name="connsiteY11" fmla="*/ 952500 h 1162050"/>
                    <a:gd name="connsiteX12" fmla="*/ 123825 w 952500"/>
                    <a:gd name="connsiteY12" fmla="*/ 838200 h 1162050"/>
                    <a:gd name="connsiteX13" fmla="*/ 123825 w 952500"/>
                    <a:gd name="connsiteY13" fmla="*/ 971550 h 1162050"/>
                    <a:gd name="connsiteX14" fmla="*/ 257175 w 952500"/>
                    <a:gd name="connsiteY14" fmla="*/ 971550 h 1162050"/>
                    <a:gd name="connsiteX15" fmla="*/ 257175 w 952500"/>
                    <a:gd name="connsiteY15" fmla="*/ 838200 h 1162050"/>
                    <a:gd name="connsiteX16" fmla="*/ 881062 w 952500"/>
                    <a:gd name="connsiteY16" fmla="*/ 757237 h 1162050"/>
                    <a:gd name="connsiteX17" fmla="*/ 900112 w 952500"/>
                    <a:gd name="connsiteY17" fmla="*/ 776287 h 1162050"/>
                    <a:gd name="connsiteX18" fmla="*/ 766762 w 952500"/>
                    <a:gd name="connsiteY18" fmla="*/ 909637 h 1162050"/>
                    <a:gd name="connsiteX19" fmla="*/ 690562 w 952500"/>
                    <a:gd name="connsiteY19" fmla="*/ 833437 h 1162050"/>
                    <a:gd name="connsiteX20" fmla="*/ 709612 w 952500"/>
                    <a:gd name="connsiteY20" fmla="*/ 814387 h 1162050"/>
                    <a:gd name="connsiteX21" fmla="*/ 766762 w 952500"/>
                    <a:gd name="connsiteY21" fmla="*/ 871537 h 1162050"/>
                    <a:gd name="connsiteX22" fmla="*/ 881063 w 952500"/>
                    <a:gd name="connsiteY22" fmla="*/ 730301 h 1162050"/>
                    <a:gd name="connsiteX23" fmla="*/ 766763 w 952500"/>
                    <a:gd name="connsiteY23" fmla="*/ 844601 h 1162050"/>
                    <a:gd name="connsiteX24" fmla="*/ 709613 w 952500"/>
                    <a:gd name="connsiteY24" fmla="*/ 787451 h 1162050"/>
                    <a:gd name="connsiteX25" fmla="*/ 663626 w 952500"/>
                    <a:gd name="connsiteY25" fmla="*/ 833438 h 1162050"/>
                    <a:gd name="connsiteX26" fmla="*/ 766763 w 952500"/>
                    <a:gd name="connsiteY26" fmla="*/ 936574 h 1162050"/>
                    <a:gd name="connsiteX27" fmla="*/ 927049 w 952500"/>
                    <a:gd name="connsiteY27" fmla="*/ 776288 h 1162050"/>
                    <a:gd name="connsiteX28" fmla="*/ 333375 w 952500"/>
                    <a:gd name="connsiteY28" fmla="*/ 695325 h 1162050"/>
                    <a:gd name="connsiteX29" fmla="*/ 333375 w 952500"/>
                    <a:gd name="connsiteY29" fmla="*/ 714375 h 1162050"/>
                    <a:gd name="connsiteX30" fmla="*/ 504825 w 952500"/>
                    <a:gd name="connsiteY30" fmla="*/ 714375 h 1162050"/>
                    <a:gd name="connsiteX31" fmla="*/ 504825 w 952500"/>
                    <a:gd name="connsiteY31" fmla="*/ 695325 h 1162050"/>
                    <a:gd name="connsiteX32" fmla="*/ 790575 w 952500"/>
                    <a:gd name="connsiteY32" fmla="*/ 666750 h 1162050"/>
                    <a:gd name="connsiteX33" fmla="*/ 952500 w 952500"/>
                    <a:gd name="connsiteY33" fmla="*/ 828675 h 1162050"/>
                    <a:gd name="connsiteX34" fmla="*/ 790575 w 952500"/>
                    <a:gd name="connsiteY34" fmla="*/ 990600 h 1162050"/>
                    <a:gd name="connsiteX35" fmla="*/ 628650 w 952500"/>
                    <a:gd name="connsiteY35" fmla="*/ 828675 h 1162050"/>
                    <a:gd name="connsiteX36" fmla="*/ 790575 w 952500"/>
                    <a:gd name="connsiteY36" fmla="*/ 666750 h 1162050"/>
                    <a:gd name="connsiteX37" fmla="*/ 333375 w 952500"/>
                    <a:gd name="connsiteY37" fmla="*/ 619125 h 1162050"/>
                    <a:gd name="connsiteX38" fmla="*/ 333375 w 952500"/>
                    <a:gd name="connsiteY38" fmla="*/ 638175 h 1162050"/>
                    <a:gd name="connsiteX39" fmla="*/ 619125 w 952500"/>
                    <a:gd name="connsiteY39" fmla="*/ 638175 h 1162050"/>
                    <a:gd name="connsiteX40" fmla="*/ 619125 w 952500"/>
                    <a:gd name="connsiteY40" fmla="*/ 619125 h 1162050"/>
                    <a:gd name="connsiteX41" fmla="*/ 142875 w 952500"/>
                    <a:gd name="connsiteY41" fmla="*/ 619125 h 1162050"/>
                    <a:gd name="connsiteX42" fmla="*/ 238125 w 952500"/>
                    <a:gd name="connsiteY42" fmla="*/ 619125 h 1162050"/>
                    <a:gd name="connsiteX43" fmla="*/ 238125 w 952500"/>
                    <a:gd name="connsiteY43" fmla="*/ 714375 h 1162050"/>
                    <a:gd name="connsiteX44" fmla="*/ 142875 w 952500"/>
                    <a:gd name="connsiteY44" fmla="*/ 714375 h 1162050"/>
                    <a:gd name="connsiteX45" fmla="*/ 123825 w 952500"/>
                    <a:gd name="connsiteY45" fmla="*/ 600075 h 1162050"/>
                    <a:gd name="connsiteX46" fmla="*/ 123825 w 952500"/>
                    <a:gd name="connsiteY46" fmla="*/ 733425 h 1162050"/>
                    <a:gd name="connsiteX47" fmla="*/ 257175 w 952500"/>
                    <a:gd name="connsiteY47" fmla="*/ 733425 h 1162050"/>
                    <a:gd name="connsiteX48" fmla="*/ 257175 w 952500"/>
                    <a:gd name="connsiteY48" fmla="*/ 600075 h 1162050"/>
                    <a:gd name="connsiteX49" fmla="*/ 333375 w 952500"/>
                    <a:gd name="connsiteY49" fmla="*/ 457200 h 1162050"/>
                    <a:gd name="connsiteX50" fmla="*/ 333375 w 952500"/>
                    <a:gd name="connsiteY50" fmla="*/ 476250 h 1162050"/>
                    <a:gd name="connsiteX51" fmla="*/ 504825 w 952500"/>
                    <a:gd name="connsiteY51" fmla="*/ 476250 h 1162050"/>
                    <a:gd name="connsiteX52" fmla="*/ 504825 w 952500"/>
                    <a:gd name="connsiteY52" fmla="*/ 457200 h 1162050"/>
                    <a:gd name="connsiteX53" fmla="*/ 333375 w 952500"/>
                    <a:gd name="connsiteY53" fmla="*/ 381000 h 1162050"/>
                    <a:gd name="connsiteX54" fmla="*/ 333375 w 952500"/>
                    <a:gd name="connsiteY54" fmla="*/ 400050 h 1162050"/>
                    <a:gd name="connsiteX55" fmla="*/ 619125 w 952500"/>
                    <a:gd name="connsiteY55" fmla="*/ 400050 h 1162050"/>
                    <a:gd name="connsiteX56" fmla="*/ 619125 w 952500"/>
                    <a:gd name="connsiteY56" fmla="*/ 381000 h 1162050"/>
                    <a:gd name="connsiteX57" fmla="*/ 142875 w 952500"/>
                    <a:gd name="connsiteY57" fmla="*/ 381000 h 1162050"/>
                    <a:gd name="connsiteX58" fmla="*/ 238125 w 952500"/>
                    <a:gd name="connsiteY58" fmla="*/ 381000 h 1162050"/>
                    <a:gd name="connsiteX59" fmla="*/ 238125 w 952500"/>
                    <a:gd name="connsiteY59" fmla="*/ 476250 h 1162050"/>
                    <a:gd name="connsiteX60" fmla="*/ 142875 w 952500"/>
                    <a:gd name="connsiteY60" fmla="*/ 476250 h 1162050"/>
                    <a:gd name="connsiteX61" fmla="*/ 123825 w 952500"/>
                    <a:gd name="connsiteY61" fmla="*/ 361950 h 1162050"/>
                    <a:gd name="connsiteX62" fmla="*/ 123825 w 952500"/>
                    <a:gd name="connsiteY62" fmla="*/ 495300 h 1162050"/>
                    <a:gd name="connsiteX63" fmla="*/ 257175 w 952500"/>
                    <a:gd name="connsiteY63" fmla="*/ 495300 h 1162050"/>
                    <a:gd name="connsiteX64" fmla="*/ 257175 w 952500"/>
                    <a:gd name="connsiteY64" fmla="*/ 361950 h 1162050"/>
                    <a:gd name="connsiteX65" fmla="*/ 0 w 952500"/>
                    <a:gd name="connsiteY65" fmla="*/ 171450 h 1162050"/>
                    <a:gd name="connsiteX66" fmla="*/ 209550 w 952500"/>
                    <a:gd name="connsiteY66" fmla="*/ 171450 h 1162050"/>
                    <a:gd name="connsiteX67" fmla="*/ 209550 w 952500"/>
                    <a:gd name="connsiteY67" fmla="*/ 285750 h 1162050"/>
                    <a:gd name="connsiteX68" fmla="*/ 571500 w 952500"/>
                    <a:gd name="connsiteY68" fmla="*/ 285750 h 1162050"/>
                    <a:gd name="connsiteX69" fmla="*/ 571500 w 952500"/>
                    <a:gd name="connsiteY69" fmla="*/ 171450 h 1162050"/>
                    <a:gd name="connsiteX70" fmla="*/ 781050 w 952500"/>
                    <a:gd name="connsiteY70" fmla="*/ 171450 h 1162050"/>
                    <a:gd name="connsiteX71" fmla="*/ 781050 w 952500"/>
                    <a:gd name="connsiteY71" fmla="*/ 648186 h 1162050"/>
                    <a:gd name="connsiteX72" fmla="*/ 609600 w 952500"/>
                    <a:gd name="connsiteY72" fmla="*/ 828675 h 1162050"/>
                    <a:gd name="connsiteX73" fmla="*/ 781050 w 952500"/>
                    <a:gd name="connsiteY73" fmla="*/ 1009164 h 1162050"/>
                    <a:gd name="connsiteX74" fmla="*/ 781050 w 952500"/>
                    <a:gd name="connsiteY74" fmla="*/ 1162050 h 1162050"/>
                    <a:gd name="connsiteX75" fmla="*/ 0 w 952500"/>
                    <a:gd name="connsiteY75" fmla="*/ 1162050 h 1162050"/>
                    <a:gd name="connsiteX76" fmla="*/ 228600 w 952500"/>
                    <a:gd name="connsiteY76" fmla="*/ 114300 h 1162050"/>
                    <a:gd name="connsiteX77" fmla="*/ 552450 w 952500"/>
                    <a:gd name="connsiteY77" fmla="*/ 114300 h 1162050"/>
                    <a:gd name="connsiteX78" fmla="*/ 552450 w 952500"/>
                    <a:gd name="connsiteY78" fmla="*/ 266700 h 1162050"/>
                    <a:gd name="connsiteX79" fmla="*/ 228600 w 952500"/>
                    <a:gd name="connsiteY79" fmla="*/ 266700 h 1162050"/>
                    <a:gd name="connsiteX80" fmla="*/ 390525 w 952500"/>
                    <a:gd name="connsiteY80" fmla="*/ 0 h 1162050"/>
                    <a:gd name="connsiteX81" fmla="*/ 476250 w 952500"/>
                    <a:gd name="connsiteY81" fmla="*/ 82039 h 1162050"/>
                    <a:gd name="connsiteX82" fmla="*/ 476250 w 952500"/>
                    <a:gd name="connsiteY82" fmla="*/ 95250 h 1162050"/>
                    <a:gd name="connsiteX83" fmla="*/ 304800 w 952500"/>
                    <a:gd name="connsiteY83" fmla="*/ 95250 h 1162050"/>
                    <a:gd name="connsiteX84" fmla="*/ 304800 w 952500"/>
                    <a:gd name="connsiteY84" fmla="*/ 82039 h 1162050"/>
                    <a:gd name="connsiteX85" fmla="*/ 390525 w 952500"/>
                    <a:gd name="connsiteY85" fmla="*/ 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952500" h="1162050">
                      <a:moveTo>
                        <a:pt x="333375" y="933450"/>
                      </a:moveTo>
                      <a:lnTo>
                        <a:pt x="333375" y="952500"/>
                      </a:lnTo>
                      <a:lnTo>
                        <a:pt x="504825" y="952500"/>
                      </a:lnTo>
                      <a:lnTo>
                        <a:pt x="504825" y="933450"/>
                      </a:lnTo>
                      <a:close/>
                      <a:moveTo>
                        <a:pt x="333375" y="857250"/>
                      </a:moveTo>
                      <a:lnTo>
                        <a:pt x="333375" y="876300"/>
                      </a:lnTo>
                      <a:lnTo>
                        <a:pt x="581025" y="876300"/>
                      </a:lnTo>
                      <a:lnTo>
                        <a:pt x="581025" y="857250"/>
                      </a:lnTo>
                      <a:close/>
                      <a:moveTo>
                        <a:pt x="142875" y="857250"/>
                      </a:moveTo>
                      <a:lnTo>
                        <a:pt x="238125" y="857250"/>
                      </a:lnTo>
                      <a:lnTo>
                        <a:pt x="238125" y="952500"/>
                      </a:lnTo>
                      <a:lnTo>
                        <a:pt x="142875" y="952500"/>
                      </a:lnTo>
                      <a:close/>
                      <a:moveTo>
                        <a:pt x="123825" y="838200"/>
                      </a:moveTo>
                      <a:lnTo>
                        <a:pt x="123825" y="971550"/>
                      </a:lnTo>
                      <a:lnTo>
                        <a:pt x="257175" y="971550"/>
                      </a:lnTo>
                      <a:lnTo>
                        <a:pt x="257175" y="838200"/>
                      </a:lnTo>
                      <a:close/>
                      <a:moveTo>
                        <a:pt x="881062" y="757237"/>
                      </a:moveTo>
                      <a:lnTo>
                        <a:pt x="900112" y="776287"/>
                      </a:lnTo>
                      <a:lnTo>
                        <a:pt x="766762" y="909637"/>
                      </a:lnTo>
                      <a:lnTo>
                        <a:pt x="690562" y="833437"/>
                      </a:lnTo>
                      <a:lnTo>
                        <a:pt x="709612" y="814387"/>
                      </a:lnTo>
                      <a:lnTo>
                        <a:pt x="766762" y="871537"/>
                      </a:lnTo>
                      <a:close/>
                      <a:moveTo>
                        <a:pt x="881063" y="730301"/>
                      </a:moveTo>
                      <a:lnTo>
                        <a:pt x="766763" y="844601"/>
                      </a:lnTo>
                      <a:lnTo>
                        <a:pt x="709613" y="787451"/>
                      </a:lnTo>
                      <a:lnTo>
                        <a:pt x="663626" y="833438"/>
                      </a:lnTo>
                      <a:lnTo>
                        <a:pt x="766763" y="936574"/>
                      </a:lnTo>
                      <a:lnTo>
                        <a:pt x="927049" y="776288"/>
                      </a:lnTo>
                      <a:close/>
                      <a:moveTo>
                        <a:pt x="333375" y="695325"/>
                      </a:moveTo>
                      <a:lnTo>
                        <a:pt x="333375" y="714375"/>
                      </a:lnTo>
                      <a:lnTo>
                        <a:pt x="504825" y="714375"/>
                      </a:lnTo>
                      <a:lnTo>
                        <a:pt x="504825" y="695325"/>
                      </a:lnTo>
                      <a:close/>
                      <a:moveTo>
                        <a:pt x="790575" y="666750"/>
                      </a:moveTo>
                      <a:cubicBezTo>
                        <a:pt x="879862" y="666750"/>
                        <a:pt x="952500" y="739388"/>
                        <a:pt x="952500" y="828675"/>
                      </a:cubicBezTo>
                      <a:cubicBezTo>
                        <a:pt x="952500" y="917962"/>
                        <a:pt x="879862" y="990600"/>
                        <a:pt x="790575" y="990600"/>
                      </a:cubicBezTo>
                      <a:cubicBezTo>
                        <a:pt x="701288" y="990600"/>
                        <a:pt x="628650" y="917962"/>
                        <a:pt x="628650" y="828675"/>
                      </a:cubicBezTo>
                      <a:cubicBezTo>
                        <a:pt x="628650" y="739388"/>
                        <a:pt x="701288" y="666750"/>
                        <a:pt x="790575" y="666750"/>
                      </a:cubicBezTo>
                      <a:close/>
                      <a:moveTo>
                        <a:pt x="333375" y="619125"/>
                      </a:moveTo>
                      <a:lnTo>
                        <a:pt x="333375" y="638175"/>
                      </a:lnTo>
                      <a:lnTo>
                        <a:pt x="619125" y="638175"/>
                      </a:lnTo>
                      <a:lnTo>
                        <a:pt x="619125" y="619125"/>
                      </a:lnTo>
                      <a:close/>
                      <a:moveTo>
                        <a:pt x="142875" y="619125"/>
                      </a:moveTo>
                      <a:lnTo>
                        <a:pt x="238125" y="619125"/>
                      </a:lnTo>
                      <a:lnTo>
                        <a:pt x="238125" y="714375"/>
                      </a:lnTo>
                      <a:lnTo>
                        <a:pt x="142875" y="714375"/>
                      </a:lnTo>
                      <a:close/>
                      <a:moveTo>
                        <a:pt x="123825" y="600075"/>
                      </a:moveTo>
                      <a:lnTo>
                        <a:pt x="123825" y="733425"/>
                      </a:lnTo>
                      <a:lnTo>
                        <a:pt x="257175" y="733425"/>
                      </a:lnTo>
                      <a:lnTo>
                        <a:pt x="257175" y="600075"/>
                      </a:lnTo>
                      <a:close/>
                      <a:moveTo>
                        <a:pt x="333375" y="457200"/>
                      </a:moveTo>
                      <a:lnTo>
                        <a:pt x="333375" y="476250"/>
                      </a:lnTo>
                      <a:lnTo>
                        <a:pt x="504825" y="476250"/>
                      </a:lnTo>
                      <a:lnTo>
                        <a:pt x="504825" y="457200"/>
                      </a:lnTo>
                      <a:close/>
                      <a:moveTo>
                        <a:pt x="333375" y="381000"/>
                      </a:moveTo>
                      <a:lnTo>
                        <a:pt x="333375" y="400050"/>
                      </a:lnTo>
                      <a:lnTo>
                        <a:pt x="619125" y="400050"/>
                      </a:lnTo>
                      <a:lnTo>
                        <a:pt x="619125" y="381000"/>
                      </a:lnTo>
                      <a:close/>
                      <a:moveTo>
                        <a:pt x="142875" y="381000"/>
                      </a:moveTo>
                      <a:lnTo>
                        <a:pt x="238125" y="381000"/>
                      </a:lnTo>
                      <a:lnTo>
                        <a:pt x="238125" y="476250"/>
                      </a:lnTo>
                      <a:lnTo>
                        <a:pt x="142875" y="476250"/>
                      </a:lnTo>
                      <a:close/>
                      <a:moveTo>
                        <a:pt x="123825" y="361950"/>
                      </a:moveTo>
                      <a:lnTo>
                        <a:pt x="123825" y="495300"/>
                      </a:lnTo>
                      <a:lnTo>
                        <a:pt x="257175" y="495300"/>
                      </a:lnTo>
                      <a:lnTo>
                        <a:pt x="257175" y="361950"/>
                      </a:lnTo>
                      <a:close/>
                      <a:moveTo>
                        <a:pt x="0" y="171450"/>
                      </a:moveTo>
                      <a:lnTo>
                        <a:pt x="209550" y="171450"/>
                      </a:lnTo>
                      <a:lnTo>
                        <a:pt x="209550" y="285750"/>
                      </a:lnTo>
                      <a:lnTo>
                        <a:pt x="571500" y="285750"/>
                      </a:lnTo>
                      <a:lnTo>
                        <a:pt x="571500" y="171450"/>
                      </a:lnTo>
                      <a:lnTo>
                        <a:pt x="781050" y="171450"/>
                      </a:lnTo>
                      <a:lnTo>
                        <a:pt x="781050" y="648186"/>
                      </a:lnTo>
                      <a:cubicBezTo>
                        <a:pt x="685695" y="653186"/>
                        <a:pt x="609600" y="732101"/>
                        <a:pt x="609600" y="828675"/>
                      </a:cubicBezTo>
                      <a:cubicBezTo>
                        <a:pt x="609600" y="925249"/>
                        <a:pt x="685695" y="1004164"/>
                        <a:pt x="781050" y="1009164"/>
                      </a:cubicBezTo>
                      <a:lnTo>
                        <a:pt x="781050" y="1162050"/>
                      </a:lnTo>
                      <a:lnTo>
                        <a:pt x="0" y="1162050"/>
                      </a:lnTo>
                      <a:close/>
                      <a:moveTo>
                        <a:pt x="228600" y="114300"/>
                      </a:moveTo>
                      <a:lnTo>
                        <a:pt x="552450" y="114300"/>
                      </a:lnTo>
                      <a:lnTo>
                        <a:pt x="552450" y="266700"/>
                      </a:lnTo>
                      <a:lnTo>
                        <a:pt x="228600" y="266700"/>
                      </a:lnTo>
                      <a:close/>
                      <a:moveTo>
                        <a:pt x="390525" y="0"/>
                      </a:moveTo>
                      <a:cubicBezTo>
                        <a:pt x="437798" y="0"/>
                        <a:pt x="476250" y="36805"/>
                        <a:pt x="476250" y="82039"/>
                      </a:cubicBezTo>
                      <a:lnTo>
                        <a:pt x="476250" y="95250"/>
                      </a:lnTo>
                      <a:lnTo>
                        <a:pt x="304800" y="95250"/>
                      </a:lnTo>
                      <a:lnTo>
                        <a:pt x="304800" y="82039"/>
                      </a:lnTo>
                      <a:cubicBezTo>
                        <a:pt x="304800" y="36805"/>
                        <a:pt x="343252" y="0"/>
                        <a:pt x="390525" y="0"/>
                      </a:cubicBezTo>
                      <a:close/>
                    </a:path>
                  </a:pathLst>
                </a:custGeom>
                <a:solidFill>
                  <a:srgbClr val="FF5F54"/>
                </a:solidFill>
                <a:ln w="9525" cap="flat">
                  <a:noFill/>
                  <a:prstDash val="solid"/>
                  <a:miter/>
                </a:ln>
              </p:spPr>
              <p:txBody>
                <a:bodyPr rtlCol="0" anchor="ctr"/>
                <a:lstStyle/>
                <a:p>
                  <a:pPr defTabSz="914126"/>
                  <a:endParaRPr lang="en-US" sz="1799" dirty="0">
                    <a:solidFill>
                      <a:prstClr val="black"/>
                    </a:solidFill>
                    <a:latin typeface="Calibri" panose="020F0502020204030204"/>
                  </a:endParaRPr>
                </a:p>
              </p:txBody>
            </p:sp>
            <p:sp>
              <p:nvSpPr>
                <p:cNvPr id="31" name="Flowchart: Extract 30">
                  <a:extLst>
                    <a:ext uri="{FF2B5EF4-FFF2-40B4-BE49-F238E27FC236}">
                      <a16:creationId xmlns:a16="http://schemas.microsoft.com/office/drawing/2014/main" id="{F4C76D38-A015-21F2-2AC2-7E00BB4BDAB6}"/>
                    </a:ext>
                  </a:extLst>
                </p:cNvPr>
                <p:cNvSpPr/>
                <p:nvPr/>
              </p:nvSpPr>
              <p:spPr>
                <a:xfrm rot="5400000">
                  <a:off x="1972521" y="4806287"/>
                  <a:ext cx="239568" cy="101603"/>
                </a:xfrm>
                <a:prstGeom prst="flowChartExtract">
                  <a:avLst/>
                </a:prstGeom>
                <a:gradFill flip="none" rotWithShape="1">
                  <a:gsLst>
                    <a:gs pos="0">
                      <a:schemeClr val="bg1">
                        <a:alpha val="0"/>
                      </a:schemeClr>
                    </a:gs>
                    <a:gs pos="100000">
                      <a:srgbClr val="FF5F54"/>
                    </a:gs>
                  </a:gsLst>
                  <a:lin ang="162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grpSp>
        </p:grpSp>
      </p:grpSp>
    </p:spTree>
    <p:extLst>
      <p:ext uri="{BB962C8B-B14F-4D97-AF65-F5344CB8AC3E}">
        <p14:creationId xmlns:p14="http://schemas.microsoft.com/office/powerpoint/2010/main" val="854185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FBC1-A5C9-C245-7E1B-47A939F0B7A9}"/>
              </a:ext>
            </a:extLst>
          </p:cNvPr>
          <p:cNvSpPr>
            <a:spLocks noGrp="1"/>
          </p:cNvSpPr>
          <p:nvPr>
            <p:ph type="title"/>
          </p:nvPr>
        </p:nvSpPr>
        <p:spPr>
          <a:xfrm>
            <a:off x="380901" y="365126"/>
            <a:ext cx="11427023" cy="1031875"/>
          </a:xfrm>
        </p:spPr>
        <p:txBody>
          <a:bodyPr vert="horz" lIns="91440" tIns="45720" rIns="91440" bIns="45720" rtlCol="0" anchor="t" anchorCtr="0">
            <a:normAutofit/>
          </a:bodyPr>
          <a:lstStyle/>
          <a:p>
            <a:r>
              <a:rPr lang="en-US" b="1" kern="1200" dirty="0">
                <a:latin typeface="+mj-lt"/>
                <a:ea typeface="+mj-ea"/>
                <a:cs typeface="+mj-cs"/>
              </a:rPr>
              <a:t>Risk-Based Verification Strategy</a:t>
            </a:r>
          </a:p>
        </p:txBody>
      </p:sp>
      <p:graphicFrame>
        <p:nvGraphicFramePr>
          <p:cNvPr id="10" name="TextBox 5">
            <a:extLst>
              <a:ext uri="{FF2B5EF4-FFF2-40B4-BE49-F238E27FC236}">
                <a16:creationId xmlns:a16="http://schemas.microsoft.com/office/drawing/2014/main" id="{14905C9C-AA7C-9801-1B14-3BB9EF273815}"/>
              </a:ext>
            </a:extLst>
          </p:cNvPr>
          <p:cNvGraphicFramePr/>
          <p:nvPr>
            <p:extLst>
              <p:ext uri="{D42A27DB-BD31-4B8C-83A1-F6EECF244321}">
                <p14:modId xmlns:p14="http://schemas.microsoft.com/office/powerpoint/2010/main" val="3495384930"/>
              </p:ext>
            </p:extLst>
          </p:nvPr>
        </p:nvGraphicFramePr>
        <p:xfrm>
          <a:off x="380901" y="1397001"/>
          <a:ext cx="11427023" cy="4779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0962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Shape 49">
            <a:extLst>
              <a:ext uri="{FF2B5EF4-FFF2-40B4-BE49-F238E27FC236}">
                <a16:creationId xmlns:a16="http://schemas.microsoft.com/office/drawing/2014/main" id="{5ED87739-D72F-4763-BB8B-F038E535E3D9}"/>
              </a:ext>
            </a:extLst>
          </p:cNvPr>
          <p:cNvSpPr/>
          <p:nvPr/>
        </p:nvSpPr>
        <p:spPr>
          <a:xfrm>
            <a:off x="3818276" y="-1467544"/>
            <a:ext cx="5931321" cy="8856984"/>
          </a:xfrm>
          <a:custGeom>
            <a:avLst/>
            <a:gdLst>
              <a:gd name="connsiteX0" fmla="*/ 0 w 5123550"/>
              <a:gd name="connsiteY0" fmla="*/ 0 h 6858000"/>
              <a:gd name="connsiteX1" fmla="*/ 3228740 w 5123550"/>
              <a:gd name="connsiteY1" fmla="*/ 0 h 6858000"/>
              <a:gd name="connsiteX2" fmla="*/ 3300572 w 5123550"/>
              <a:gd name="connsiteY2" fmla="*/ 91407 h 6858000"/>
              <a:gd name="connsiteX3" fmla="*/ 5123550 w 5123550"/>
              <a:gd name="connsiteY3" fmla="*/ 5581650 h 6858000"/>
              <a:gd name="connsiteX4" fmla="*/ 5076175 w 5123550"/>
              <a:gd name="connsiteY4" fmla="*/ 6519859 h 6858000"/>
              <a:gd name="connsiteX5" fmla="*/ 5033207 w 5123550"/>
              <a:gd name="connsiteY5" fmla="*/ 6858000 h 6858000"/>
              <a:gd name="connsiteX6" fmla="*/ 2726410 w 5123550"/>
              <a:gd name="connsiteY6" fmla="*/ 6858000 h 6858000"/>
              <a:gd name="connsiteX7" fmla="*/ 2766721 w 5123550"/>
              <a:gd name="connsiteY7" fmla="*/ 6632272 h 6858000"/>
              <a:gd name="connsiteX8" fmla="*/ 2846211 w 5123550"/>
              <a:gd name="connsiteY8" fmla="*/ 5581650 h 6858000"/>
              <a:gd name="connsiteX9" fmla="*/ 75065 w 5123550"/>
              <a:gd name="connsiteY9" fmla="*/ 53380 h 6858000"/>
              <a:gd name="connsiteX10" fmla="*/ 0 w 5123550"/>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23550" h="6858000">
                <a:moveTo>
                  <a:pt x="0" y="0"/>
                </a:moveTo>
                <a:lnTo>
                  <a:pt x="3228740" y="0"/>
                </a:lnTo>
                <a:lnTo>
                  <a:pt x="3300572" y="91407"/>
                </a:lnTo>
                <a:cubicBezTo>
                  <a:pt x="4445519" y="1622382"/>
                  <a:pt x="5123550" y="3522835"/>
                  <a:pt x="5123550" y="5581650"/>
                </a:cubicBezTo>
                <a:cubicBezTo>
                  <a:pt x="5123550" y="5898391"/>
                  <a:pt x="5107502" y="6211384"/>
                  <a:pt x="5076175" y="6519859"/>
                </a:cubicBezTo>
                <a:lnTo>
                  <a:pt x="5033207" y="6858000"/>
                </a:lnTo>
                <a:lnTo>
                  <a:pt x="2726410" y="6858000"/>
                </a:lnTo>
                <a:lnTo>
                  <a:pt x="2766721" y="6632272"/>
                </a:lnTo>
                <a:cubicBezTo>
                  <a:pt x="2819064" y="6289706"/>
                  <a:pt x="2846211" y="5938848"/>
                  <a:pt x="2846211" y="5581650"/>
                </a:cubicBezTo>
                <a:cubicBezTo>
                  <a:pt x="2846211" y="3319395"/>
                  <a:pt x="1757321" y="1311464"/>
                  <a:pt x="75065" y="53380"/>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48" name="Freeform: Shape 47">
            <a:extLst>
              <a:ext uri="{FF2B5EF4-FFF2-40B4-BE49-F238E27FC236}">
                <a16:creationId xmlns:a16="http://schemas.microsoft.com/office/drawing/2014/main" id="{5134E612-7BDE-4F61-B13D-56837567893F}"/>
              </a:ext>
            </a:extLst>
          </p:cNvPr>
          <p:cNvSpPr/>
          <p:nvPr/>
        </p:nvSpPr>
        <p:spPr>
          <a:xfrm>
            <a:off x="-232158" y="-680144"/>
            <a:ext cx="5241843" cy="7637536"/>
          </a:xfrm>
          <a:custGeom>
            <a:avLst/>
            <a:gdLst>
              <a:gd name="connsiteX0" fmla="*/ 324918 w 5119168"/>
              <a:gd name="connsiteY0" fmla="*/ 0 h 6070600"/>
              <a:gd name="connsiteX1" fmla="*/ 5119168 w 5119168"/>
              <a:gd name="connsiteY1" fmla="*/ 4794250 h 6070600"/>
              <a:gd name="connsiteX2" fmla="*/ 4968232 w 5119168"/>
              <a:gd name="connsiteY2" fmla="*/ 5992408 h 6070600"/>
              <a:gd name="connsiteX3" fmla="*/ 4946028 w 5119168"/>
              <a:gd name="connsiteY3" fmla="*/ 6070600 h 6070600"/>
              <a:gd name="connsiteX4" fmla="*/ 2541993 w 5119168"/>
              <a:gd name="connsiteY4" fmla="*/ 6070600 h 6070600"/>
              <a:gd name="connsiteX5" fmla="*/ 2603175 w 5119168"/>
              <a:gd name="connsiteY5" fmla="*/ 5943594 h 6070600"/>
              <a:gd name="connsiteX6" fmla="*/ 2835217 w 5119168"/>
              <a:gd name="connsiteY6" fmla="*/ 4794250 h 6070600"/>
              <a:gd name="connsiteX7" fmla="*/ 34415 w 5119168"/>
              <a:gd name="connsiteY7" fmla="*/ 1845342 h 6070600"/>
              <a:gd name="connsiteX8" fmla="*/ 0 w 5119168"/>
              <a:gd name="connsiteY8" fmla="*/ 1844472 h 6070600"/>
              <a:gd name="connsiteX9" fmla="*/ 0 w 5119168"/>
              <a:gd name="connsiteY9" fmla="*/ 12185 h 6070600"/>
              <a:gd name="connsiteX10" fmla="*/ 78207 w 5119168"/>
              <a:gd name="connsiteY10" fmla="*/ 6238 h 6070600"/>
              <a:gd name="connsiteX11" fmla="*/ 324918 w 5119168"/>
              <a:gd name="connsiteY11" fmla="*/ 0 h 607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19168" h="6070600">
                <a:moveTo>
                  <a:pt x="324918" y="0"/>
                </a:moveTo>
                <a:cubicBezTo>
                  <a:pt x="2972709" y="0"/>
                  <a:pt x="5119168" y="2146459"/>
                  <a:pt x="5119168" y="4794250"/>
                </a:cubicBezTo>
                <a:cubicBezTo>
                  <a:pt x="5119168" y="5207968"/>
                  <a:pt x="5066764" y="5609445"/>
                  <a:pt x="4968232" y="5992408"/>
                </a:cubicBezTo>
                <a:lnTo>
                  <a:pt x="4946028" y="6070600"/>
                </a:lnTo>
                <a:lnTo>
                  <a:pt x="2541993" y="6070600"/>
                </a:lnTo>
                <a:lnTo>
                  <a:pt x="2603175" y="5943594"/>
                </a:lnTo>
                <a:cubicBezTo>
                  <a:pt x="2752593" y="5590332"/>
                  <a:pt x="2835217" y="5201940"/>
                  <a:pt x="2835217" y="4794250"/>
                </a:cubicBezTo>
                <a:cubicBezTo>
                  <a:pt x="2835217" y="3214452"/>
                  <a:pt x="1594559" y="1924426"/>
                  <a:pt x="34415" y="1845342"/>
                </a:cubicBezTo>
                <a:lnTo>
                  <a:pt x="0" y="1844472"/>
                </a:lnTo>
                <a:lnTo>
                  <a:pt x="0" y="12185"/>
                </a:lnTo>
                <a:lnTo>
                  <a:pt x="78207" y="6238"/>
                </a:lnTo>
                <a:cubicBezTo>
                  <a:pt x="159921" y="2096"/>
                  <a:pt x="242175" y="0"/>
                  <a:pt x="32491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31" name="Freeform: Shape 30">
            <a:extLst>
              <a:ext uri="{FF2B5EF4-FFF2-40B4-BE49-F238E27FC236}">
                <a16:creationId xmlns:a16="http://schemas.microsoft.com/office/drawing/2014/main" id="{249E38CA-9AC2-4F90-AC28-4984E68F4070}"/>
              </a:ext>
            </a:extLst>
          </p:cNvPr>
          <p:cNvSpPr/>
          <p:nvPr/>
        </p:nvSpPr>
        <p:spPr>
          <a:xfrm>
            <a:off x="-100468" y="-1467544"/>
            <a:ext cx="7273995" cy="8424936"/>
          </a:xfrm>
          <a:custGeom>
            <a:avLst/>
            <a:gdLst>
              <a:gd name="connsiteX0" fmla="*/ 0 w 7371223"/>
              <a:gd name="connsiteY0" fmla="*/ 0 h 6858000"/>
              <a:gd name="connsiteX1" fmla="*/ 4525012 w 7371223"/>
              <a:gd name="connsiteY1" fmla="*/ 0 h 6858000"/>
              <a:gd name="connsiteX2" fmla="*/ 4600077 w 7371223"/>
              <a:gd name="connsiteY2" fmla="*/ 53380 h 6858000"/>
              <a:gd name="connsiteX3" fmla="*/ 7371223 w 7371223"/>
              <a:gd name="connsiteY3" fmla="*/ 5581650 h 6858000"/>
              <a:gd name="connsiteX4" fmla="*/ 7291733 w 7371223"/>
              <a:gd name="connsiteY4" fmla="*/ 6632272 h 6858000"/>
              <a:gd name="connsiteX5" fmla="*/ 7251422 w 7371223"/>
              <a:gd name="connsiteY5" fmla="*/ 6858000 h 6858000"/>
              <a:gd name="connsiteX6" fmla="*/ 4946028 w 7371223"/>
              <a:gd name="connsiteY6" fmla="*/ 6858000 h 6858000"/>
              <a:gd name="connsiteX7" fmla="*/ 4968232 w 7371223"/>
              <a:gd name="connsiteY7" fmla="*/ 6779808 h 6858000"/>
              <a:gd name="connsiteX8" fmla="*/ 5119168 w 7371223"/>
              <a:gd name="connsiteY8" fmla="*/ 5581650 h 6858000"/>
              <a:gd name="connsiteX9" fmla="*/ 324918 w 7371223"/>
              <a:gd name="connsiteY9" fmla="*/ 787400 h 6858000"/>
              <a:gd name="connsiteX10" fmla="*/ 78207 w 7371223"/>
              <a:gd name="connsiteY10" fmla="*/ 793638 h 6858000"/>
              <a:gd name="connsiteX11" fmla="*/ 0 w 7371223"/>
              <a:gd name="connsiteY11" fmla="*/ 799585 h 6858000"/>
              <a:gd name="connsiteX12" fmla="*/ 0 w 7371223"/>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1223" h="6858000">
                <a:moveTo>
                  <a:pt x="0" y="0"/>
                </a:moveTo>
                <a:lnTo>
                  <a:pt x="4525012" y="0"/>
                </a:lnTo>
                <a:lnTo>
                  <a:pt x="4600077" y="53380"/>
                </a:lnTo>
                <a:cubicBezTo>
                  <a:pt x="6282333" y="1311464"/>
                  <a:pt x="7371223" y="3319395"/>
                  <a:pt x="7371223" y="5581650"/>
                </a:cubicBezTo>
                <a:cubicBezTo>
                  <a:pt x="7371223" y="5938848"/>
                  <a:pt x="7344076" y="6289706"/>
                  <a:pt x="7291733" y="6632272"/>
                </a:cubicBezTo>
                <a:lnTo>
                  <a:pt x="7251422" y="6858000"/>
                </a:lnTo>
                <a:lnTo>
                  <a:pt x="4946028" y="6858000"/>
                </a:lnTo>
                <a:lnTo>
                  <a:pt x="4968232" y="6779808"/>
                </a:lnTo>
                <a:cubicBezTo>
                  <a:pt x="5066764" y="6396845"/>
                  <a:pt x="5119168" y="5995368"/>
                  <a:pt x="5119168" y="5581650"/>
                </a:cubicBezTo>
                <a:cubicBezTo>
                  <a:pt x="5119168" y="2933859"/>
                  <a:pt x="2972709" y="787400"/>
                  <a:pt x="324918" y="787400"/>
                </a:cubicBezTo>
                <a:cubicBezTo>
                  <a:pt x="242175" y="787400"/>
                  <a:pt x="159921" y="789496"/>
                  <a:pt x="78207" y="793638"/>
                </a:cubicBezTo>
                <a:lnTo>
                  <a:pt x="0" y="79958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30" name="Freeform: Shape 29">
            <a:extLst>
              <a:ext uri="{FF2B5EF4-FFF2-40B4-BE49-F238E27FC236}">
                <a16:creationId xmlns:a16="http://schemas.microsoft.com/office/drawing/2014/main" id="{4C6D74D8-A3E5-4496-8B77-4A82C1031942}"/>
              </a:ext>
            </a:extLst>
          </p:cNvPr>
          <p:cNvSpPr/>
          <p:nvPr/>
        </p:nvSpPr>
        <p:spPr>
          <a:xfrm>
            <a:off x="7880280" y="-864619"/>
            <a:ext cx="4323867" cy="7969303"/>
          </a:xfrm>
          <a:custGeom>
            <a:avLst/>
            <a:gdLst>
              <a:gd name="connsiteX0" fmla="*/ 0 w 4438190"/>
              <a:gd name="connsiteY0" fmla="*/ 0 h 6858000"/>
              <a:gd name="connsiteX1" fmla="*/ 4438190 w 4438190"/>
              <a:gd name="connsiteY1" fmla="*/ 0 h 6858000"/>
              <a:gd name="connsiteX2" fmla="*/ 4438190 w 4438190"/>
              <a:gd name="connsiteY2" fmla="*/ 6858000 h 6858000"/>
              <a:gd name="connsiteX3" fmla="*/ 1804467 w 4438190"/>
              <a:gd name="connsiteY3" fmla="*/ 6858000 h 6858000"/>
              <a:gd name="connsiteX4" fmla="*/ 1847435 w 4438190"/>
              <a:gd name="connsiteY4" fmla="*/ 6519859 h 6858000"/>
              <a:gd name="connsiteX5" fmla="*/ 1894810 w 4438190"/>
              <a:gd name="connsiteY5" fmla="*/ 5581650 h 6858000"/>
              <a:gd name="connsiteX6" fmla="*/ 71832 w 4438190"/>
              <a:gd name="connsiteY6" fmla="*/ 91407 h 6858000"/>
              <a:gd name="connsiteX7" fmla="*/ 0 w 443819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8190" h="6858000">
                <a:moveTo>
                  <a:pt x="0" y="0"/>
                </a:moveTo>
                <a:lnTo>
                  <a:pt x="4438190" y="0"/>
                </a:lnTo>
                <a:lnTo>
                  <a:pt x="4438190" y="6858000"/>
                </a:lnTo>
                <a:lnTo>
                  <a:pt x="1804467" y="6858000"/>
                </a:lnTo>
                <a:lnTo>
                  <a:pt x="1847435" y="6519859"/>
                </a:lnTo>
                <a:cubicBezTo>
                  <a:pt x="1878762" y="6211384"/>
                  <a:pt x="1894810" y="5898391"/>
                  <a:pt x="1894810" y="5581650"/>
                </a:cubicBezTo>
                <a:cubicBezTo>
                  <a:pt x="1894810" y="3522835"/>
                  <a:pt x="1216779" y="1622382"/>
                  <a:pt x="71832" y="91407"/>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28" name="Freeform: Shape 27">
            <a:extLst>
              <a:ext uri="{FF2B5EF4-FFF2-40B4-BE49-F238E27FC236}">
                <a16:creationId xmlns:a16="http://schemas.microsoft.com/office/drawing/2014/main" id="{E3AE95E6-F7B7-4621-A521-4E37636ECE40}"/>
              </a:ext>
            </a:extLst>
          </p:cNvPr>
          <p:cNvSpPr/>
          <p:nvPr/>
        </p:nvSpPr>
        <p:spPr>
          <a:xfrm>
            <a:off x="3118" y="1164327"/>
            <a:ext cx="2730420" cy="5693673"/>
          </a:xfrm>
          <a:custGeom>
            <a:avLst/>
            <a:gdLst>
              <a:gd name="connsiteX0" fmla="*/ 0 w 2835217"/>
              <a:gd name="connsiteY0" fmla="*/ 0 h 4226128"/>
              <a:gd name="connsiteX1" fmla="*/ 34415 w 2835217"/>
              <a:gd name="connsiteY1" fmla="*/ 870 h 4226128"/>
              <a:gd name="connsiteX2" fmla="*/ 2835217 w 2835217"/>
              <a:gd name="connsiteY2" fmla="*/ 2949778 h 4226128"/>
              <a:gd name="connsiteX3" fmla="*/ 2603175 w 2835217"/>
              <a:gd name="connsiteY3" fmla="*/ 4099122 h 4226128"/>
              <a:gd name="connsiteX4" fmla="*/ 2541993 w 2835217"/>
              <a:gd name="connsiteY4" fmla="*/ 4226128 h 4226128"/>
              <a:gd name="connsiteX5" fmla="*/ 0 w 2835217"/>
              <a:gd name="connsiteY5" fmla="*/ 4226128 h 4226128"/>
              <a:gd name="connsiteX6" fmla="*/ 0 w 2835217"/>
              <a:gd name="connsiteY6" fmla="*/ 0 h 422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5217" h="4226128">
                <a:moveTo>
                  <a:pt x="0" y="0"/>
                </a:moveTo>
                <a:lnTo>
                  <a:pt x="34415" y="870"/>
                </a:lnTo>
                <a:cubicBezTo>
                  <a:pt x="1594559" y="79954"/>
                  <a:pt x="2835217" y="1369980"/>
                  <a:pt x="2835217" y="2949778"/>
                </a:cubicBezTo>
                <a:cubicBezTo>
                  <a:pt x="2835217" y="3357468"/>
                  <a:pt x="2752593" y="3745860"/>
                  <a:pt x="2603175" y="4099122"/>
                </a:cubicBezTo>
                <a:lnTo>
                  <a:pt x="2541993" y="4226128"/>
                </a:lnTo>
                <a:lnTo>
                  <a:pt x="0" y="42261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D147FA80-9D26-4A56-92B0-176023F840AB}"/>
              </a:ext>
            </a:extLst>
          </p:cNvPr>
          <p:cNvSpPr/>
          <p:nvPr/>
        </p:nvSpPr>
        <p:spPr>
          <a:xfrm>
            <a:off x="0" y="-1467544"/>
            <a:ext cx="12191942" cy="4587577"/>
          </a:xfrm>
          <a:custGeom>
            <a:avLst/>
            <a:gdLst>
              <a:gd name="connsiteX0" fmla="*/ 0 w 12191942"/>
              <a:gd name="connsiteY0" fmla="*/ 0 h 4587577"/>
              <a:gd name="connsiteX1" fmla="*/ 12191942 w 12191942"/>
              <a:gd name="connsiteY1" fmla="*/ 0 h 4587577"/>
              <a:gd name="connsiteX2" fmla="*/ 12191942 w 12191942"/>
              <a:gd name="connsiteY2" fmla="*/ 4587577 h 4587577"/>
              <a:gd name="connsiteX3" fmla="*/ 0 w 12191942"/>
              <a:gd name="connsiteY3" fmla="*/ 4587577 h 4587577"/>
              <a:gd name="connsiteX4" fmla="*/ 0 w 12191942"/>
              <a:gd name="connsiteY4" fmla="*/ 0 h 4587577"/>
              <a:gd name="connsiteX0" fmla="*/ 0 w 12191942"/>
              <a:gd name="connsiteY0" fmla="*/ 0 h 4587577"/>
              <a:gd name="connsiteX1" fmla="*/ 12191942 w 12191942"/>
              <a:gd name="connsiteY1" fmla="*/ 0 h 4587577"/>
              <a:gd name="connsiteX2" fmla="*/ 12191942 w 12191942"/>
              <a:gd name="connsiteY2" fmla="*/ 2015827 h 4587577"/>
              <a:gd name="connsiteX3" fmla="*/ 0 w 12191942"/>
              <a:gd name="connsiteY3" fmla="*/ 4587577 h 4587577"/>
              <a:gd name="connsiteX4" fmla="*/ 0 w 12191942"/>
              <a:gd name="connsiteY4" fmla="*/ 0 h 4587577"/>
              <a:gd name="connsiteX0" fmla="*/ 0 w 12191942"/>
              <a:gd name="connsiteY0" fmla="*/ 0 h 4587577"/>
              <a:gd name="connsiteX1" fmla="*/ 12191942 w 12191942"/>
              <a:gd name="connsiteY1" fmla="*/ 0 h 4587577"/>
              <a:gd name="connsiteX2" fmla="*/ 12191942 w 12191942"/>
              <a:gd name="connsiteY2" fmla="*/ 2015827 h 4587577"/>
              <a:gd name="connsiteX3" fmla="*/ 0 w 12191942"/>
              <a:gd name="connsiteY3" fmla="*/ 4587577 h 4587577"/>
              <a:gd name="connsiteX4" fmla="*/ 0 w 12191942"/>
              <a:gd name="connsiteY4" fmla="*/ 0 h 4587577"/>
              <a:gd name="connsiteX0" fmla="*/ 0 w 12191942"/>
              <a:gd name="connsiteY0" fmla="*/ 0 h 4587577"/>
              <a:gd name="connsiteX1" fmla="*/ 12191942 w 12191942"/>
              <a:gd name="connsiteY1" fmla="*/ 0 h 4587577"/>
              <a:gd name="connsiteX2" fmla="*/ 12191942 w 12191942"/>
              <a:gd name="connsiteY2" fmla="*/ 2015827 h 4587577"/>
              <a:gd name="connsiteX3" fmla="*/ 0 w 12191942"/>
              <a:gd name="connsiteY3" fmla="*/ 4587577 h 4587577"/>
              <a:gd name="connsiteX4" fmla="*/ 0 w 12191942"/>
              <a:gd name="connsiteY4" fmla="*/ 0 h 4587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42" h="4587577">
                <a:moveTo>
                  <a:pt x="0" y="0"/>
                </a:moveTo>
                <a:lnTo>
                  <a:pt x="12191942" y="0"/>
                </a:lnTo>
                <a:lnTo>
                  <a:pt x="12191942" y="2015827"/>
                </a:lnTo>
                <a:cubicBezTo>
                  <a:pt x="8156536" y="2434927"/>
                  <a:pt x="3216256" y="3482677"/>
                  <a:pt x="0" y="4587577"/>
                </a:cubicBezTo>
                <a:lnTo>
                  <a:pt x="0" y="0"/>
                </a:lnTo>
                <a:close/>
              </a:path>
            </a:pathLst>
          </a:cu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4" name="Oval 63">
            <a:extLst>
              <a:ext uri="{FF2B5EF4-FFF2-40B4-BE49-F238E27FC236}">
                <a16:creationId xmlns:a16="http://schemas.microsoft.com/office/drawing/2014/main" id="{4EE40365-886A-42E0-85D2-F4D8AF23361C}"/>
              </a:ext>
            </a:extLst>
          </p:cNvPr>
          <p:cNvSpPr/>
          <p:nvPr/>
        </p:nvSpPr>
        <p:spPr>
          <a:xfrm>
            <a:off x="10061517" y="-32413"/>
            <a:ext cx="1371600" cy="1371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5" name="Oval 64">
            <a:extLst>
              <a:ext uri="{FF2B5EF4-FFF2-40B4-BE49-F238E27FC236}">
                <a16:creationId xmlns:a16="http://schemas.microsoft.com/office/drawing/2014/main" id="{504B3704-A980-45ED-A236-474E557F25A6}"/>
              </a:ext>
            </a:extLst>
          </p:cNvPr>
          <p:cNvSpPr/>
          <p:nvPr/>
        </p:nvSpPr>
        <p:spPr>
          <a:xfrm>
            <a:off x="7322129" y="478528"/>
            <a:ext cx="1371600" cy="1371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6" name="Oval 65">
            <a:extLst>
              <a:ext uri="{FF2B5EF4-FFF2-40B4-BE49-F238E27FC236}">
                <a16:creationId xmlns:a16="http://schemas.microsoft.com/office/drawing/2014/main" id="{DDC5E0D5-9339-4D71-973A-C488E0279902}"/>
              </a:ext>
            </a:extLst>
          </p:cNvPr>
          <p:cNvSpPr/>
          <p:nvPr/>
        </p:nvSpPr>
        <p:spPr>
          <a:xfrm>
            <a:off x="4918732" y="826244"/>
            <a:ext cx="1371600" cy="1371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7" name="Oval 66">
            <a:extLst>
              <a:ext uri="{FF2B5EF4-FFF2-40B4-BE49-F238E27FC236}">
                <a16:creationId xmlns:a16="http://schemas.microsoft.com/office/drawing/2014/main" id="{845CF78E-8FD9-4744-9933-62451BFC15A3}"/>
              </a:ext>
            </a:extLst>
          </p:cNvPr>
          <p:cNvSpPr/>
          <p:nvPr/>
        </p:nvSpPr>
        <p:spPr>
          <a:xfrm>
            <a:off x="2691342" y="1339187"/>
            <a:ext cx="1371600" cy="1371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8" name="Oval 67">
            <a:extLst>
              <a:ext uri="{FF2B5EF4-FFF2-40B4-BE49-F238E27FC236}">
                <a16:creationId xmlns:a16="http://schemas.microsoft.com/office/drawing/2014/main" id="{759EAC17-7164-4A4D-A608-F5BC2399FFCF}"/>
              </a:ext>
            </a:extLst>
          </p:cNvPr>
          <p:cNvSpPr/>
          <p:nvPr/>
        </p:nvSpPr>
        <p:spPr>
          <a:xfrm>
            <a:off x="353797" y="2024987"/>
            <a:ext cx="1371600" cy="13716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1" name="Freeform: Shape 270">
            <a:extLst>
              <a:ext uri="{FF2B5EF4-FFF2-40B4-BE49-F238E27FC236}">
                <a16:creationId xmlns:a16="http://schemas.microsoft.com/office/drawing/2014/main" id="{B6E43791-F557-4674-81F0-C6C756B6B1A2}"/>
              </a:ext>
            </a:extLst>
          </p:cNvPr>
          <p:cNvSpPr/>
          <p:nvPr/>
        </p:nvSpPr>
        <p:spPr>
          <a:xfrm>
            <a:off x="3117" y="704156"/>
            <a:ext cx="12211050" cy="2600325"/>
          </a:xfrm>
          <a:custGeom>
            <a:avLst/>
            <a:gdLst>
              <a:gd name="connsiteX0" fmla="*/ 0 w 12211050"/>
              <a:gd name="connsiteY0" fmla="*/ 2600325 h 2600325"/>
              <a:gd name="connsiteX1" fmla="*/ 12211050 w 12211050"/>
              <a:gd name="connsiteY1" fmla="*/ 0 h 2600325"/>
              <a:gd name="connsiteX0" fmla="*/ 0 w 12211050"/>
              <a:gd name="connsiteY0" fmla="*/ 2600325 h 2600325"/>
              <a:gd name="connsiteX1" fmla="*/ 12211050 w 12211050"/>
              <a:gd name="connsiteY1" fmla="*/ 0 h 2600325"/>
              <a:gd name="connsiteX0" fmla="*/ 0 w 12211050"/>
              <a:gd name="connsiteY0" fmla="*/ 2600325 h 2600325"/>
              <a:gd name="connsiteX1" fmla="*/ 12211050 w 12211050"/>
              <a:gd name="connsiteY1" fmla="*/ 0 h 2600325"/>
              <a:gd name="connsiteX0" fmla="*/ 0 w 12211050"/>
              <a:gd name="connsiteY0" fmla="*/ 2600325 h 2600325"/>
              <a:gd name="connsiteX1" fmla="*/ 12211050 w 12211050"/>
              <a:gd name="connsiteY1" fmla="*/ 0 h 2600325"/>
            </a:gdLst>
            <a:ahLst/>
            <a:cxnLst>
              <a:cxn ang="0">
                <a:pos x="connsiteX0" y="connsiteY0"/>
              </a:cxn>
              <a:cxn ang="0">
                <a:pos x="connsiteX1" y="connsiteY1"/>
              </a:cxn>
            </a:cxnLst>
            <a:rect l="l" t="t" r="r" b="b"/>
            <a:pathLst>
              <a:path w="12211050" h="2600325">
                <a:moveTo>
                  <a:pt x="0" y="2600325"/>
                </a:moveTo>
                <a:cubicBezTo>
                  <a:pt x="3651250" y="1476375"/>
                  <a:pt x="7235825" y="714375"/>
                  <a:pt x="12211050" y="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9" name="Oval 68">
            <a:extLst>
              <a:ext uri="{FF2B5EF4-FFF2-40B4-BE49-F238E27FC236}">
                <a16:creationId xmlns:a16="http://schemas.microsoft.com/office/drawing/2014/main" id="{512555EC-8730-497D-8258-43C66D85DB82}"/>
              </a:ext>
            </a:extLst>
          </p:cNvPr>
          <p:cNvSpPr/>
          <p:nvPr/>
        </p:nvSpPr>
        <p:spPr>
          <a:xfrm>
            <a:off x="444751" y="2115941"/>
            <a:ext cx="1189692" cy="11896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1" name="Oval 70">
            <a:extLst>
              <a:ext uri="{FF2B5EF4-FFF2-40B4-BE49-F238E27FC236}">
                <a16:creationId xmlns:a16="http://schemas.microsoft.com/office/drawing/2014/main" id="{1690E89E-B322-4785-8B97-3F41EE98E5BE}"/>
              </a:ext>
            </a:extLst>
          </p:cNvPr>
          <p:cNvSpPr/>
          <p:nvPr/>
        </p:nvSpPr>
        <p:spPr>
          <a:xfrm>
            <a:off x="5009686" y="917198"/>
            <a:ext cx="1189692" cy="11896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2" name="Oval 71">
            <a:extLst>
              <a:ext uri="{FF2B5EF4-FFF2-40B4-BE49-F238E27FC236}">
                <a16:creationId xmlns:a16="http://schemas.microsoft.com/office/drawing/2014/main" id="{E4C1B3DC-C1A1-4438-B61F-5FBF52161FA7}"/>
              </a:ext>
            </a:extLst>
          </p:cNvPr>
          <p:cNvSpPr/>
          <p:nvPr/>
        </p:nvSpPr>
        <p:spPr>
          <a:xfrm>
            <a:off x="7428609" y="585008"/>
            <a:ext cx="1158640" cy="11586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3" name="Oval 72">
            <a:extLst>
              <a:ext uri="{FF2B5EF4-FFF2-40B4-BE49-F238E27FC236}">
                <a16:creationId xmlns:a16="http://schemas.microsoft.com/office/drawing/2014/main" id="{6FB76B65-9E40-4B46-B5E5-D12E836CABE6}"/>
              </a:ext>
            </a:extLst>
          </p:cNvPr>
          <p:cNvSpPr/>
          <p:nvPr/>
        </p:nvSpPr>
        <p:spPr>
          <a:xfrm>
            <a:off x="10152471" y="58541"/>
            <a:ext cx="1189692" cy="11896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5" name="Oval 104">
            <a:extLst>
              <a:ext uri="{FF2B5EF4-FFF2-40B4-BE49-F238E27FC236}">
                <a16:creationId xmlns:a16="http://schemas.microsoft.com/office/drawing/2014/main" id="{7FFEE2AD-F857-4911-88AA-99F5241D8DB3}"/>
              </a:ext>
            </a:extLst>
          </p:cNvPr>
          <p:cNvSpPr/>
          <p:nvPr/>
        </p:nvSpPr>
        <p:spPr>
          <a:xfrm>
            <a:off x="561729" y="2232919"/>
            <a:ext cx="955736" cy="955736"/>
          </a:xfrm>
          <a:prstGeom prst="ellipse">
            <a:avLst/>
          </a:prstGeom>
          <a:solidFill>
            <a:schemeClr val="bg1">
              <a:lumMod val="95000"/>
            </a:schemeClr>
          </a:solidFill>
          <a:ln>
            <a:noFill/>
          </a:ln>
          <a:effectLst>
            <a:outerShdw blurRad="25400" dist="12700" sx="103000" sy="103000" algn="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6" name="Graphic 95">
            <a:extLst>
              <a:ext uri="{FF2B5EF4-FFF2-40B4-BE49-F238E27FC236}">
                <a16:creationId xmlns:a16="http://schemas.microsoft.com/office/drawing/2014/main" id="{10978FA4-7B47-49D7-B503-0BB47F6DC8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5297" y="2456488"/>
            <a:ext cx="508602" cy="508600"/>
          </a:xfrm>
          <a:prstGeom prst="rect">
            <a:avLst/>
          </a:prstGeom>
        </p:spPr>
      </p:pic>
      <p:sp>
        <p:nvSpPr>
          <p:cNvPr id="262" name="Oval 261">
            <a:extLst>
              <a:ext uri="{FF2B5EF4-FFF2-40B4-BE49-F238E27FC236}">
                <a16:creationId xmlns:a16="http://schemas.microsoft.com/office/drawing/2014/main" id="{C02A128B-9355-41CB-8F06-8CC9EE890793}"/>
              </a:ext>
            </a:extLst>
          </p:cNvPr>
          <p:cNvSpPr/>
          <p:nvPr/>
        </p:nvSpPr>
        <p:spPr>
          <a:xfrm>
            <a:off x="5126664" y="1034176"/>
            <a:ext cx="955736" cy="955736"/>
          </a:xfrm>
          <a:prstGeom prst="ellipse">
            <a:avLst/>
          </a:prstGeom>
          <a:solidFill>
            <a:schemeClr val="bg1">
              <a:lumMod val="95000"/>
            </a:schemeClr>
          </a:solidFill>
          <a:ln>
            <a:noFill/>
          </a:ln>
          <a:effectLst>
            <a:outerShdw blurRad="25400" dist="12700" sx="103000" sy="103000" algn="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04" name="Graphic 103">
            <a:extLst>
              <a:ext uri="{FF2B5EF4-FFF2-40B4-BE49-F238E27FC236}">
                <a16:creationId xmlns:a16="http://schemas.microsoft.com/office/drawing/2014/main" id="{994D88AE-DFEE-4BC3-A0B2-D250FD8AB8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19615" y="1227127"/>
            <a:ext cx="569834" cy="569834"/>
          </a:xfrm>
          <a:prstGeom prst="rect">
            <a:avLst/>
          </a:prstGeom>
        </p:spPr>
      </p:pic>
      <p:sp>
        <p:nvSpPr>
          <p:cNvPr id="263" name="Oval 262">
            <a:extLst>
              <a:ext uri="{FF2B5EF4-FFF2-40B4-BE49-F238E27FC236}">
                <a16:creationId xmlns:a16="http://schemas.microsoft.com/office/drawing/2014/main" id="{24500AB6-C0E0-4538-AEEC-94B22E2CCD3C}"/>
              </a:ext>
            </a:extLst>
          </p:cNvPr>
          <p:cNvSpPr/>
          <p:nvPr/>
        </p:nvSpPr>
        <p:spPr>
          <a:xfrm>
            <a:off x="7530061" y="686460"/>
            <a:ext cx="955736" cy="955736"/>
          </a:xfrm>
          <a:prstGeom prst="ellipse">
            <a:avLst/>
          </a:prstGeom>
          <a:solidFill>
            <a:schemeClr val="bg1">
              <a:lumMod val="95000"/>
            </a:schemeClr>
          </a:solidFill>
          <a:ln>
            <a:noFill/>
          </a:ln>
          <a:effectLst>
            <a:outerShdw blurRad="25400" dist="12700" sx="103000" sy="103000" algn="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02" name="Graphic 101">
            <a:extLst>
              <a:ext uri="{FF2B5EF4-FFF2-40B4-BE49-F238E27FC236}">
                <a16:creationId xmlns:a16="http://schemas.microsoft.com/office/drawing/2014/main" id="{18DF79AC-81A0-4A5B-85EB-6C36383198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83360" y="839759"/>
            <a:ext cx="649139" cy="649139"/>
          </a:xfrm>
          <a:prstGeom prst="rect">
            <a:avLst/>
          </a:prstGeom>
        </p:spPr>
      </p:pic>
      <p:sp>
        <p:nvSpPr>
          <p:cNvPr id="264" name="Oval 263">
            <a:extLst>
              <a:ext uri="{FF2B5EF4-FFF2-40B4-BE49-F238E27FC236}">
                <a16:creationId xmlns:a16="http://schemas.microsoft.com/office/drawing/2014/main" id="{73F11CA0-027C-4642-8961-A8FD0FFC336B}"/>
              </a:ext>
            </a:extLst>
          </p:cNvPr>
          <p:cNvSpPr/>
          <p:nvPr/>
        </p:nvSpPr>
        <p:spPr>
          <a:xfrm>
            <a:off x="10269449" y="175519"/>
            <a:ext cx="955736" cy="955736"/>
          </a:xfrm>
          <a:prstGeom prst="ellipse">
            <a:avLst/>
          </a:prstGeom>
          <a:solidFill>
            <a:schemeClr val="bg1">
              <a:lumMod val="95000"/>
            </a:schemeClr>
          </a:solidFill>
          <a:ln>
            <a:noFill/>
          </a:ln>
          <a:effectLst>
            <a:outerShdw blurRad="25400" dist="12700" sx="103000" sy="103000" algn="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00" name="Graphic 99">
            <a:extLst>
              <a:ext uri="{FF2B5EF4-FFF2-40B4-BE49-F238E27FC236}">
                <a16:creationId xmlns:a16="http://schemas.microsoft.com/office/drawing/2014/main" id="{F71F86D8-1353-40B5-AB74-FE7644AB008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00532" y="306602"/>
            <a:ext cx="693571" cy="693571"/>
          </a:xfrm>
          <a:prstGeom prst="rect">
            <a:avLst/>
          </a:prstGeom>
        </p:spPr>
      </p:pic>
      <p:sp>
        <p:nvSpPr>
          <p:cNvPr id="70" name="Oval 69">
            <a:extLst>
              <a:ext uri="{FF2B5EF4-FFF2-40B4-BE49-F238E27FC236}">
                <a16:creationId xmlns:a16="http://schemas.microsoft.com/office/drawing/2014/main" id="{0E4305A0-E3F8-4B52-863D-5970933EC4B9}"/>
              </a:ext>
            </a:extLst>
          </p:cNvPr>
          <p:cNvSpPr/>
          <p:nvPr/>
        </p:nvSpPr>
        <p:spPr>
          <a:xfrm>
            <a:off x="2782296" y="1430141"/>
            <a:ext cx="1189692" cy="11896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1" name="Oval 260">
            <a:extLst>
              <a:ext uri="{FF2B5EF4-FFF2-40B4-BE49-F238E27FC236}">
                <a16:creationId xmlns:a16="http://schemas.microsoft.com/office/drawing/2014/main" id="{4691A861-89A3-4148-A6E9-69CCE4180449}"/>
              </a:ext>
            </a:extLst>
          </p:cNvPr>
          <p:cNvSpPr/>
          <p:nvPr/>
        </p:nvSpPr>
        <p:spPr>
          <a:xfrm>
            <a:off x="2899274" y="1547119"/>
            <a:ext cx="955736" cy="955736"/>
          </a:xfrm>
          <a:prstGeom prst="ellipse">
            <a:avLst/>
          </a:prstGeom>
          <a:solidFill>
            <a:schemeClr val="bg1">
              <a:lumMod val="95000"/>
            </a:schemeClr>
          </a:solidFill>
          <a:ln>
            <a:noFill/>
          </a:ln>
          <a:effectLst>
            <a:outerShdw blurRad="25400" dist="12700" sx="103000" sy="103000" algn="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8" name="Graphic 97">
            <a:extLst>
              <a:ext uri="{FF2B5EF4-FFF2-40B4-BE49-F238E27FC236}">
                <a16:creationId xmlns:a16="http://schemas.microsoft.com/office/drawing/2014/main" id="{75E1D335-A669-43C2-B324-AE1EC4B2C9B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96665" y="1744510"/>
            <a:ext cx="560954" cy="560954"/>
          </a:xfrm>
          <a:prstGeom prst="rect">
            <a:avLst/>
          </a:prstGeom>
        </p:spPr>
      </p:pic>
      <p:sp>
        <p:nvSpPr>
          <p:cNvPr id="2" name="TextBox 1">
            <a:extLst>
              <a:ext uri="{FF2B5EF4-FFF2-40B4-BE49-F238E27FC236}">
                <a16:creationId xmlns:a16="http://schemas.microsoft.com/office/drawing/2014/main" id="{83AD969E-A6C3-44C8-BC3A-96151BEFCB79}"/>
              </a:ext>
            </a:extLst>
          </p:cNvPr>
          <p:cNvSpPr txBox="1"/>
          <p:nvPr/>
        </p:nvSpPr>
        <p:spPr>
          <a:xfrm>
            <a:off x="341592" y="3321080"/>
            <a:ext cx="2065088" cy="400110"/>
          </a:xfrm>
          <a:prstGeom prst="rect">
            <a:avLst/>
          </a:prstGeom>
          <a:noFill/>
        </p:spPr>
        <p:txBody>
          <a:bodyPr wrap="square" rtlCol="0">
            <a:spAutoFit/>
          </a:bodyPr>
          <a:lstStyle/>
          <a:p>
            <a:r>
              <a:rPr lang="es-UY" sz="2000" b="1" dirty="0">
                <a:solidFill>
                  <a:schemeClr val="bg1"/>
                </a:solidFill>
                <a:latin typeface="Arial Black" panose="020B0A04020102020204" pitchFamily="34" charset="0"/>
              </a:rPr>
              <a:t>L1: INITIAL</a:t>
            </a:r>
          </a:p>
        </p:txBody>
      </p:sp>
      <p:sp>
        <p:nvSpPr>
          <p:cNvPr id="172" name="TextBox 171">
            <a:extLst>
              <a:ext uri="{FF2B5EF4-FFF2-40B4-BE49-F238E27FC236}">
                <a16:creationId xmlns:a16="http://schemas.microsoft.com/office/drawing/2014/main" id="{A39F0B90-B52E-4A6D-9B40-7F2DC39FB9DC}"/>
              </a:ext>
            </a:extLst>
          </p:cNvPr>
          <p:cNvSpPr txBox="1"/>
          <p:nvPr/>
        </p:nvSpPr>
        <p:spPr>
          <a:xfrm>
            <a:off x="2750710" y="3297243"/>
            <a:ext cx="1955734" cy="3147015"/>
          </a:xfrm>
          <a:prstGeom prst="rect">
            <a:avLst/>
          </a:prstGeom>
          <a:noFill/>
        </p:spPr>
        <p:txBody>
          <a:bodyPr vert="horz" wrap="square" lIns="0" tIns="0" rIns="0" bIns="0" rtlCol="0" anchor="t">
            <a:spAutoFit/>
          </a:bodyPr>
          <a:lstStyle/>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Basic validation processes are established but may not fully align with ASTM E2500 guidelines.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Some risk assessment tools are used, but not consistently across all projects.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Subject Matter Experts (SMEs) are involved, but their roles are unclear.</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There’s increased awareness of the need for scientific justification in validation activities.</a:t>
            </a:r>
          </a:p>
        </p:txBody>
      </p:sp>
      <p:sp>
        <p:nvSpPr>
          <p:cNvPr id="285" name="TextBox 284">
            <a:extLst>
              <a:ext uri="{FF2B5EF4-FFF2-40B4-BE49-F238E27FC236}">
                <a16:creationId xmlns:a16="http://schemas.microsoft.com/office/drawing/2014/main" id="{01DAB4CF-5AAB-458E-B4DB-8C9A0F6BA9D6}"/>
              </a:ext>
            </a:extLst>
          </p:cNvPr>
          <p:cNvSpPr txBox="1"/>
          <p:nvPr/>
        </p:nvSpPr>
        <p:spPr>
          <a:xfrm>
            <a:off x="2544871" y="2546778"/>
            <a:ext cx="2517729" cy="707886"/>
          </a:xfrm>
          <a:prstGeom prst="rect">
            <a:avLst/>
          </a:prstGeom>
          <a:noFill/>
        </p:spPr>
        <p:txBody>
          <a:bodyPr wrap="square" rtlCol="0">
            <a:spAutoFit/>
          </a:bodyPr>
          <a:lstStyle/>
          <a:p>
            <a:r>
              <a:rPr lang="es-UY" sz="2000" b="1" dirty="0">
                <a:solidFill>
                  <a:schemeClr val="bg1"/>
                </a:solidFill>
                <a:latin typeface="Arial Black" panose="020B0A04020102020204" pitchFamily="34" charset="0"/>
              </a:rPr>
              <a:t>L2: </a:t>
            </a:r>
          </a:p>
          <a:p>
            <a:r>
              <a:rPr lang="es-UY" sz="2000" b="1" dirty="0">
                <a:solidFill>
                  <a:schemeClr val="bg1"/>
                </a:solidFill>
                <a:latin typeface="Arial Black" panose="020B0A04020102020204" pitchFamily="34" charset="0"/>
              </a:rPr>
              <a:t>MANAGED</a:t>
            </a:r>
          </a:p>
        </p:txBody>
      </p:sp>
      <p:sp>
        <p:nvSpPr>
          <p:cNvPr id="286" name="TextBox 285">
            <a:extLst>
              <a:ext uri="{FF2B5EF4-FFF2-40B4-BE49-F238E27FC236}">
                <a16:creationId xmlns:a16="http://schemas.microsoft.com/office/drawing/2014/main" id="{0F5C9B64-356E-4971-ACF5-454CE718C80A}"/>
              </a:ext>
            </a:extLst>
          </p:cNvPr>
          <p:cNvSpPr txBox="1"/>
          <p:nvPr/>
        </p:nvSpPr>
        <p:spPr>
          <a:xfrm>
            <a:off x="4894274" y="2591641"/>
            <a:ext cx="2263897" cy="4319131"/>
          </a:xfrm>
          <a:prstGeom prst="rect">
            <a:avLst/>
          </a:prstGeom>
          <a:noFill/>
        </p:spPr>
        <p:txBody>
          <a:bodyPr vert="horz" wrap="square" lIns="0" tIns="0" rIns="0" bIns="0" rtlCol="0" anchor="t">
            <a:spAutoFit/>
          </a:bodyPr>
          <a:lstStyle/>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Validation processes are standardized across the organization and align with ASTM E2500 principles.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Risk-based approaches are consistently used to determine the scope and extent of validation activities.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SMEs are systematically involved in the design review and verification processes.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 concept of “verification” replaces traditional IQ/OQ/PQ, focusing on critical aspects that impact product quality and patient safety.</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Quality risk management tools (e.g., impact assessments, risk management) are routinely used to identify critical quality attributes and process parameters.</a:t>
            </a:r>
          </a:p>
        </p:txBody>
      </p:sp>
      <p:sp>
        <p:nvSpPr>
          <p:cNvPr id="305" name="TextBox 304">
            <a:extLst>
              <a:ext uri="{FF2B5EF4-FFF2-40B4-BE49-F238E27FC236}">
                <a16:creationId xmlns:a16="http://schemas.microsoft.com/office/drawing/2014/main" id="{BA5200AE-4612-405C-8DA0-99DD20C4F365}"/>
              </a:ext>
            </a:extLst>
          </p:cNvPr>
          <p:cNvSpPr txBox="1"/>
          <p:nvPr/>
        </p:nvSpPr>
        <p:spPr>
          <a:xfrm>
            <a:off x="4503635" y="1894174"/>
            <a:ext cx="2523867" cy="707886"/>
          </a:xfrm>
          <a:prstGeom prst="rect">
            <a:avLst/>
          </a:prstGeom>
          <a:noFill/>
        </p:spPr>
        <p:txBody>
          <a:bodyPr wrap="square" rtlCol="0">
            <a:spAutoFit/>
          </a:bodyPr>
          <a:lstStyle/>
          <a:p>
            <a:r>
              <a:rPr lang="es-UY" sz="2000" b="1" dirty="0">
                <a:solidFill>
                  <a:schemeClr val="bg1"/>
                </a:solidFill>
                <a:latin typeface="Arial Black" panose="020B0A04020102020204" pitchFamily="34" charset="0"/>
              </a:rPr>
              <a:t>L3: </a:t>
            </a:r>
          </a:p>
          <a:p>
            <a:r>
              <a:rPr lang="es-UY" sz="2000" b="1" dirty="0" err="1">
                <a:solidFill>
                  <a:schemeClr val="bg1"/>
                </a:solidFill>
                <a:latin typeface="Arial Black" panose="020B0A04020102020204" pitchFamily="34" charset="0"/>
              </a:rPr>
              <a:t>Standardized</a:t>
            </a:r>
            <a:endParaRPr lang="es-UY" sz="2000" b="1" dirty="0">
              <a:solidFill>
                <a:schemeClr val="bg1"/>
              </a:solidFill>
              <a:latin typeface="Arial Black" panose="020B0A04020102020204" pitchFamily="34" charset="0"/>
            </a:endParaRPr>
          </a:p>
        </p:txBody>
      </p:sp>
      <p:sp>
        <p:nvSpPr>
          <p:cNvPr id="306" name="TextBox 305">
            <a:extLst>
              <a:ext uri="{FF2B5EF4-FFF2-40B4-BE49-F238E27FC236}">
                <a16:creationId xmlns:a16="http://schemas.microsoft.com/office/drawing/2014/main" id="{859073B2-DEAD-46DB-954B-E92FC9ECFC12}"/>
              </a:ext>
            </a:extLst>
          </p:cNvPr>
          <p:cNvSpPr txBox="1"/>
          <p:nvPr/>
        </p:nvSpPr>
        <p:spPr>
          <a:xfrm>
            <a:off x="7139113" y="2035200"/>
            <a:ext cx="2358370" cy="4319131"/>
          </a:xfrm>
          <a:prstGeom prst="rect">
            <a:avLst/>
          </a:prstGeom>
          <a:noFill/>
        </p:spPr>
        <p:txBody>
          <a:bodyPr vert="horz" wrap="square" lIns="0" tIns="0" rIns="0" bIns="0" rtlCol="0" anchor="t">
            <a:spAutoFit/>
          </a:bodyPr>
          <a:lstStyle/>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Key Performance Indicators (KPIs) for validation activities are established and regularly monitored.</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Data-driven decision-making is used to continually improve the efficiency and effectiveness of validation processes.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Advanced risk management techniques are employed to predict and mitigate potential issues before they occur.</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There’s a strong focus on leveraging supplier documentation and expertise to streamline validation efforts.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Engineering procedures for quality activities (e.g., vendor technical assessments and installation verification) are formalized and consistently applied.</a:t>
            </a:r>
          </a:p>
        </p:txBody>
      </p:sp>
      <p:sp>
        <p:nvSpPr>
          <p:cNvPr id="325" name="TextBox 324">
            <a:extLst>
              <a:ext uri="{FF2B5EF4-FFF2-40B4-BE49-F238E27FC236}">
                <a16:creationId xmlns:a16="http://schemas.microsoft.com/office/drawing/2014/main" id="{04AC1805-62C4-4343-9816-1875F0BF3EC3}"/>
              </a:ext>
            </a:extLst>
          </p:cNvPr>
          <p:cNvSpPr txBox="1"/>
          <p:nvPr/>
        </p:nvSpPr>
        <p:spPr>
          <a:xfrm>
            <a:off x="6896126" y="1711508"/>
            <a:ext cx="2311840" cy="400110"/>
          </a:xfrm>
          <a:prstGeom prst="rect">
            <a:avLst/>
          </a:prstGeom>
          <a:noFill/>
        </p:spPr>
        <p:txBody>
          <a:bodyPr wrap="square" rtlCol="0">
            <a:spAutoFit/>
          </a:bodyPr>
          <a:lstStyle/>
          <a:p>
            <a:r>
              <a:rPr lang="es-UY" sz="2000" b="1" dirty="0">
                <a:solidFill>
                  <a:schemeClr val="bg1"/>
                </a:solidFill>
                <a:latin typeface="Arial Black" panose="020B0A04020102020204" pitchFamily="34" charset="0"/>
              </a:rPr>
              <a:t>L4: Predictible</a:t>
            </a:r>
          </a:p>
        </p:txBody>
      </p:sp>
      <p:sp>
        <p:nvSpPr>
          <p:cNvPr id="326" name="TextBox 325">
            <a:extLst>
              <a:ext uri="{FF2B5EF4-FFF2-40B4-BE49-F238E27FC236}">
                <a16:creationId xmlns:a16="http://schemas.microsoft.com/office/drawing/2014/main" id="{66E9DE6C-3B70-4B15-B2CA-3213D318AF98}"/>
              </a:ext>
            </a:extLst>
          </p:cNvPr>
          <p:cNvSpPr txBox="1"/>
          <p:nvPr/>
        </p:nvSpPr>
        <p:spPr>
          <a:xfrm>
            <a:off x="9749597" y="1877343"/>
            <a:ext cx="2358370" cy="4688463"/>
          </a:xfrm>
          <a:prstGeom prst="rect">
            <a:avLst/>
          </a:prstGeom>
          <a:noFill/>
        </p:spPr>
        <p:txBody>
          <a:bodyPr vert="horz" wrap="square" lIns="0" tIns="0" rIns="0" bIns="0" rtlCol="0" anchor="t">
            <a:spAutoFit/>
          </a:bodyPr>
          <a:lstStyle/>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There’s a culture of continuous improvement in validation processes, aligned with the latest industry best practices and regulatory expectations.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Innovation in validation approaches is encouraged, always maintaining alignment with ASTM E2500 principles.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 organization actively contributes to developing industry standards and best practices in validation.</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Validation activities are seamless integrated with other quality management systems, supporting a holistic approach to product quality and patient safety.</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Advanced technologies (e.g., artificial intelligence, machine learning) may be leveraged to enhance risk assessment and validation strategies.</a:t>
            </a:r>
          </a:p>
        </p:txBody>
      </p:sp>
      <p:sp>
        <p:nvSpPr>
          <p:cNvPr id="345" name="TextBox 344">
            <a:extLst>
              <a:ext uri="{FF2B5EF4-FFF2-40B4-BE49-F238E27FC236}">
                <a16:creationId xmlns:a16="http://schemas.microsoft.com/office/drawing/2014/main" id="{37A5BC10-B14F-4442-8307-5648DA3A31E6}"/>
              </a:ext>
            </a:extLst>
          </p:cNvPr>
          <p:cNvSpPr txBox="1"/>
          <p:nvPr/>
        </p:nvSpPr>
        <p:spPr>
          <a:xfrm>
            <a:off x="9343660" y="1245677"/>
            <a:ext cx="2523454" cy="400110"/>
          </a:xfrm>
          <a:prstGeom prst="rect">
            <a:avLst/>
          </a:prstGeom>
          <a:noFill/>
        </p:spPr>
        <p:txBody>
          <a:bodyPr wrap="square" rtlCol="0">
            <a:spAutoFit/>
          </a:bodyPr>
          <a:lstStyle/>
          <a:p>
            <a:r>
              <a:rPr lang="es-UY" sz="2000" b="1" dirty="0">
                <a:solidFill>
                  <a:schemeClr val="bg1"/>
                </a:solidFill>
                <a:latin typeface="Arial Black" panose="020B0A04020102020204" pitchFamily="34" charset="0"/>
              </a:rPr>
              <a:t>L5: </a:t>
            </a:r>
            <a:r>
              <a:rPr lang="es-UY" sz="2000" b="1" dirty="0" err="1">
                <a:solidFill>
                  <a:schemeClr val="bg1"/>
                </a:solidFill>
                <a:latin typeface="Arial Black" panose="020B0A04020102020204" pitchFamily="34" charset="0"/>
              </a:rPr>
              <a:t>Optimizing</a:t>
            </a:r>
            <a:endParaRPr lang="es-UY" sz="2000" b="1" dirty="0">
              <a:solidFill>
                <a:schemeClr val="bg1"/>
              </a:solidFill>
              <a:latin typeface="Arial Black" panose="020B0A04020102020204" pitchFamily="34" charset="0"/>
            </a:endParaRPr>
          </a:p>
        </p:txBody>
      </p:sp>
      <p:sp>
        <p:nvSpPr>
          <p:cNvPr id="4" name="TextBox 3">
            <a:extLst>
              <a:ext uri="{FF2B5EF4-FFF2-40B4-BE49-F238E27FC236}">
                <a16:creationId xmlns:a16="http://schemas.microsoft.com/office/drawing/2014/main" id="{18BF2E60-CA47-1E9C-1DD3-CD5CF9B550B8}"/>
              </a:ext>
            </a:extLst>
          </p:cNvPr>
          <p:cNvSpPr txBox="1"/>
          <p:nvPr/>
        </p:nvSpPr>
        <p:spPr>
          <a:xfrm>
            <a:off x="391793" y="3787265"/>
            <a:ext cx="2102050" cy="2777683"/>
          </a:xfrm>
          <a:prstGeom prst="rect">
            <a:avLst/>
          </a:prstGeom>
          <a:noFill/>
        </p:spPr>
        <p:txBody>
          <a:bodyPr vert="horz" wrap="square" lIns="0" tIns="0" rIns="0" bIns="0" rtlCol="0" anchor="t">
            <a:spAutoFit/>
          </a:bodyPr>
          <a:lstStyle/>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Validation activities are performed inconsistently across different projects or departments.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There’s limited understanding of ASTM E2500 principles.</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Risk assessment and scientific rationale for validation activities are not systematically applied.</a:t>
            </a:r>
          </a:p>
          <a:p>
            <a:pPr marL="179959" indent="-179959">
              <a:spcBef>
                <a:spcPts val="500"/>
              </a:spcBef>
              <a:buClr>
                <a:srgbClr val="000000"/>
              </a:buClr>
              <a:buSzPct val="80000"/>
              <a:buFont typeface="+mj-lt"/>
              <a:buChar char="•"/>
            </a:pPr>
            <a:r>
              <a:rPr lang="en-US" sz="1200" dirty="0">
                <a:solidFill>
                  <a:schemeClr val="bg1"/>
                </a:solidFill>
                <a:latin typeface="Arial" panose="020B0604020202020204" pitchFamily="34" charset="0"/>
                <a:cs typeface="Arial" panose="020B0604020202020204" pitchFamily="34" charset="0"/>
                <a:sym typeface="Calibri" panose="020F0502020204030204" pitchFamily="34" charset="0"/>
              </a:rPr>
              <a:t>Documentation is inconsistent and often incomplete</a:t>
            </a:r>
          </a:p>
        </p:txBody>
      </p:sp>
    </p:spTree>
    <p:extLst>
      <p:ext uri="{BB962C8B-B14F-4D97-AF65-F5344CB8AC3E}">
        <p14:creationId xmlns:p14="http://schemas.microsoft.com/office/powerpoint/2010/main" val="368191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03">
      <a:dk1>
        <a:sysClr val="windowText" lastClr="000000"/>
      </a:dk1>
      <a:lt1>
        <a:sysClr val="window" lastClr="FFFFFF"/>
      </a:lt1>
      <a:dk2>
        <a:srgbClr val="1F497D"/>
      </a:dk2>
      <a:lt2>
        <a:srgbClr val="EEECE1"/>
      </a:lt2>
      <a:accent1>
        <a:srgbClr val="0D5B9B"/>
      </a:accent1>
      <a:accent2>
        <a:srgbClr val="197795"/>
      </a:accent2>
      <a:accent3>
        <a:srgbClr val="248E90"/>
      </a:accent3>
      <a:accent4>
        <a:srgbClr val="2EA68B"/>
      </a:accent4>
      <a:accent5>
        <a:srgbClr val="38BC86"/>
      </a:accent5>
      <a:accent6>
        <a:srgbClr val="44D880"/>
      </a:accent6>
      <a:hlink>
        <a:srgbClr val="0000FF"/>
      </a:hlink>
      <a:folHlink>
        <a:srgbClr val="800080"/>
      </a:folHlink>
    </a:clrScheme>
    <a:fontScheme name="Custom 1">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Custom 855">
      <a:dk1>
        <a:sysClr val="windowText" lastClr="000000"/>
      </a:dk1>
      <a:lt1>
        <a:sysClr val="window" lastClr="FFFFFF"/>
      </a:lt1>
      <a:dk2>
        <a:srgbClr val="153153"/>
      </a:dk2>
      <a:lt2>
        <a:srgbClr val="EEECE1"/>
      </a:lt2>
      <a:accent1>
        <a:srgbClr val="6C1AFC"/>
      </a:accent1>
      <a:accent2>
        <a:srgbClr val="DB09D9"/>
      </a:accent2>
      <a:accent3>
        <a:srgbClr val="F21F9C"/>
      </a:accent3>
      <a:accent4>
        <a:srgbClr val="E74E84"/>
      </a:accent4>
      <a:accent5>
        <a:srgbClr val="D9584A"/>
      </a:accent5>
      <a:accent6>
        <a:srgbClr val="ECC63C"/>
      </a:accent6>
      <a:hlink>
        <a:srgbClr val="0000FF"/>
      </a:hlink>
      <a:folHlink>
        <a:srgbClr val="800080"/>
      </a:folHlink>
    </a:clrScheme>
    <a:fontScheme name="slidemodel">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Custom 69">
      <a:dk1>
        <a:sysClr val="windowText" lastClr="000000"/>
      </a:dk1>
      <a:lt1>
        <a:sysClr val="window" lastClr="FFFFFF"/>
      </a:lt1>
      <a:dk2>
        <a:srgbClr val="000000"/>
      </a:dk2>
      <a:lt2>
        <a:srgbClr val="FFFFFF"/>
      </a:lt2>
      <a:accent1>
        <a:srgbClr val="1060AE"/>
      </a:accent1>
      <a:accent2>
        <a:srgbClr val="17A086"/>
      </a:accent2>
      <a:accent3>
        <a:srgbClr val="95B856"/>
      </a:accent3>
      <a:accent4>
        <a:srgbClr val="F39C07"/>
      </a:accent4>
      <a:accent5>
        <a:srgbClr val="2C2C2C"/>
      </a:accent5>
      <a:accent6>
        <a:srgbClr val="43434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ISPE slide - no background lines">
  <a:themeElements>
    <a:clrScheme name="ISPE 2018">
      <a:dk1>
        <a:srgbClr val="000000"/>
      </a:dk1>
      <a:lt1>
        <a:srgbClr val="FFFFFF"/>
      </a:lt1>
      <a:dk2>
        <a:srgbClr val="59595B"/>
      </a:dk2>
      <a:lt2>
        <a:srgbClr val="D8D8D8"/>
      </a:lt2>
      <a:accent1>
        <a:srgbClr val="005F9E"/>
      </a:accent1>
      <a:accent2>
        <a:srgbClr val="00BCE7"/>
      </a:accent2>
      <a:accent3>
        <a:srgbClr val="BFD22B"/>
      </a:accent3>
      <a:accent4>
        <a:srgbClr val="58595B"/>
      </a:accent4>
      <a:accent5>
        <a:srgbClr val="E77C22"/>
      </a:accent5>
      <a:accent6>
        <a:srgbClr val="FDBA12"/>
      </a:accent6>
      <a:hlink>
        <a:srgbClr val="743C97"/>
      </a:hlink>
      <a:folHlink>
        <a:srgbClr val="AC27E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PE-template-16x9-04022021" id="{863BB781-9AA3-F84F-B6B0-210F27EA9B8A}" vid="{FC47BB25-0E80-B747-BE97-BD4590596CF1}"/>
    </a:ext>
  </a:extLst>
</a:theme>
</file>

<file path=ppt/theme/theme7.xml><?xml version="1.0" encoding="utf-8"?>
<a:theme xmlns:a="http://schemas.openxmlformats.org/drawingml/2006/main" name="5_Office Theme">
  <a:themeElements>
    <a:clrScheme name="Blockchain">
      <a:dk1>
        <a:sysClr val="windowText" lastClr="000000"/>
      </a:dk1>
      <a:lt1>
        <a:sysClr val="window" lastClr="FFFFFF"/>
      </a:lt1>
      <a:dk2>
        <a:srgbClr val="1F497D"/>
      </a:dk2>
      <a:lt2>
        <a:srgbClr val="EEECE1"/>
      </a:lt2>
      <a:accent1>
        <a:srgbClr val="0163FF"/>
      </a:accent1>
      <a:accent2>
        <a:srgbClr val="023BCA"/>
      </a:accent2>
      <a:accent3>
        <a:srgbClr val="CCCCCC"/>
      </a:accent3>
      <a:accent4>
        <a:srgbClr val="B4BE80"/>
      </a:accent4>
      <a:accent5>
        <a:srgbClr val="E7AE45"/>
      </a:accent5>
      <a:accent6>
        <a:srgbClr val="FF5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Colorful">
      <a:dk1>
        <a:sysClr val="windowText" lastClr="000000"/>
      </a:dk1>
      <a:lt1>
        <a:sysClr val="window" lastClr="FFFFFF"/>
      </a:lt1>
      <a:dk2>
        <a:srgbClr val="1F497D"/>
      </a:dk2>
      <a:lt2>
        <a:srgbClr val="EEECE1"/>
      </a:lt2>
      <a:accent1>
        <a:srgbClr val="E35A35"/>
      </a:accent1>
      <a:accent2>
        <a:srgbClr val="ECB448"/>
      </a:accent2>
      <a:accent3>
        <a:srgbClr val="8BB74C"/>
      </a:accent3>
      <a:accent4>
        <a:srgbClr val="5FB7A2"/>
      </a:accent4>
      <a:accent5>
        <a:srgbClr val="3081AC"/>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ISPE slide - no background lines">
  <a:themeElements>
    <a:clrScheme name="ISPE 2018">
      <a:dk1>
        <a:srgbClr val="000000"/>
      </a:dk1>
      <a:lt1>
        <a:srgbClr val="FFFFFF"/>
      </a:lt1>
      <a:dk2>
        <a:srgbClr val="59595B"/>
      </a:dk2>
      <a:lt2>
        <a:srgbClr val="D8D8D8"/>
      </a:lt2>
      <a:accent1>
        <a:srgbClr val="005F9E"/>
      </a:accent1>
      <a:accent2>
        <a:srgbClr val="00BCE7"/>
      </a:accent2>
      <a:accent3>
        <a:srgbClr val="BFD22B"/>
      </a:accent3>
      <a:accent4>
        <a:srgbClr val="58595B"/>
      </a:accent4>
      <a:accent5>
        <a:srgbClr val="E77C22"/>
      </a:accent5>
      <a:accent6>
        <a:srgbClr val="FDBA12"/>
      </a:accent6>
      <a:hlink>
        <a:srgbClr val="743C97"/>
      </a:hlink>
      <a:folHlink>
        <a:srgbClr val="AC27E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PE-template-16x9-04022021" id="{863BB781-9AA3-F84F-B6B0-210F27EA9B8A}" vid="{FC47BB25-0E80-B747-BE97-BD4590596CF1}"/>
    </a:ext>
  </a:extLst>
</a:theme>
</file>

<file path=ppt/theme/theme10.xml><?xml version="1.0" encoding="utf-8"?>
<a:theme xmlns:a="http://schemas.openxmlformats.org/drawingml/2006/main" name="Theme3">
  <a:themeElements>
    <a:clrScheme name="colored-sb2">
      <a:dk1>
        <a:sysClr val="windowText" lastClr="000000"/>
      </a:dk1>
      <a:lt1>
        <a:sysClr val="window" lastClr="FFFFFF"/>
      </a:lt1>
      <a:dk2>
        <a:srgbClr val="44546A"/>
      </a:dk2>
      <a:lt2>
        <a:srgbClr val="E7E6E6"/>
      </a:lt2>
      <a:accent1>
        <a:srgbClr val="1EA185"/>
      </a:accent1>
      <a:accent2>
        <a:srgbClr val="9BBB5C"/>
      </a:accent2>
      <a:accent3>
        <a:srgbClr val="F29B26"/>
      </a:accent3>
      <a:accent4>
        <a:srgbClr val="BD392F"/>
      </a:accent4>
      <a:accent5>
        <a:srgbClr val="445469"/>
      </a:accent5>
      <a:accent6>
        <a:srgbClr val="0070C0"/>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FF0000"/>
        </a:solidFill>
        <a:ln>
          <a:noFill/>
        </a:ln>
      </a:spPr>
      <a:bodyPr vert="horz" wrap="square" lIns="91440" tIns="45720" rIns="91440" bIns="45720" numCol="1" anchor="t" anchorCtr="0" compatLnSpc="1">
        <a:prstTxWarp prst="textNoShape">
          <a:avLst/>
        </a:prstTxWarp>
      </a:bodyPr>
      <a:lstStyle>
        <a:defPPr>
          <a:defRPr/>
        </a:defPPr>
      </a:lstStyle>
    </a:spDef>
    <a:txDef>
      <a:spPr>
        <a:noFill/>
      </a:spPr>
      <a:bodyPr wrap="none" rtlCol="0">
        <a:spAutoFit/>
      </a:bodyPr>
      <a:lstStyle>
        <a:defPPr>
          <a:defRPr dirty="0" smtClean="0">
            <a:solidFill>
              <a:schemeClr val="bg1"/>
            </a:solidFill>
            <a:latin typeface="Arial" pitchFamily="34" charset="0"/>
            <a:cs typeface="Arial" pitchFamily="34" charset="0"/>
          </a:defRPr>
        </a:defPPr>
      </a:lstStyle>
    </a:txDef>
  </a:objectDefaults>
  <a:extraClrSchemeLst/>
  <a:extLst>
    <a:ext uri="{05A4C25C-085E-4340-85A3-A5531E510DB2}">
      <thm15:themeFamily xmlns:thm15="http://schemas.microsoft.com/office/thememl/2012/main" name="Theme3" id="{3B150451-60C7-B042-A57D-E65E56475C19}" vid="{20C513E9-2DC6-414C-AD5D-62B02663452E}"/>
    </a:ext>
  </a:extLst>
</a:theme>
</file>

<file path=ppt/theme/theme11.xml><?xml version="1.0" encoding="utf-8"?>
<a:theme xmlns:a="http://schemas.openxmlformats.org/drawingml/2006/main" name="7_Office Theme">
  <a:themeElements>
    <a:clrScheme name="2019 Calendar">
      <a:dk1>
        <a:sysClr val="windowText" lastClr="000000"/>
      </a:dk1>
      <a:lt1>
        <a:sysClr val="window" lastClr="FFFFFF"/>
      </a:lt1>
      <a:dk2>
        <a:srgbClr val="153153"/>
      </a:dk2>
      <a:lt2>
        <a:srgbClr val="EEECE1"/>
      </a:lt2>
      <a:accent1>
        <a:srgbClr val="E35A35"/>
      </a:accent1>
      <a:accent2>
        <a:srgbClr val="ECB448"/>
      </a:accent2>
      <a:accent3>
        <a:srgbClr val="8BB74C"/>
      </a:accent3>
      <a:accent4>
        <a:srgbClr val="5FB7A2"/>
      </a:accent4>
      <a:accent5>
        <a:srgbClr val="3081AC"/>
      </a:accent5>
      <a:accent6>
        <a:srgbClr val="A5A5A5"/>
      </a:accent6>
      <a:hlink>
        <a:srgbClr val="0000FF"/>
      </a:hlink>
      <a:folHlink>
        <a:srgbClr val="800080"/>
      </a:folHlink>
    </a:clrScheme>
    <a:fontScheme name="slidemodel">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7062</Words>
  <Application>Microsoft Office PowerPoint</Application>
  <PresentationFormat>Custom</PresentationFormat>
  <Paragraphs>916</Paragraphs>
  <Slides>30</Slides>
  <Notes>12</Notes>
  <HiddenSlides>0</HiddenSlides>
  <MMClips>0</MMClips>
  <ScaleCrop>false</ScaleCrop>
  <HeadingPairs>
    <vt:vector size="6" baseType="variant">
      <vt:variant>
        <vt:lpstr>Fonts Used</vt:lpstr>
      </vt:variant>
      <vt:variant>
        <vt:i4>21</vt:i4>
      </vt:variant>
      <vt:variant>
        <vt:lpstr>Theme</vt:lpstr>
      </vt:variant>
      <vt:variant>
        <vt:i4>11</vt:i4>
      </vt:variant>
      <vt:variant>
        <vt:lpstr>Slide Titles</vt:lpstr>
      </vt:variant>
      <vt:variant>
        <vt:i4>30</vt:i4>
      </vt:variant>
    </vt:vector>
  </HeadingPairs>
  <TitlesOfParts>
    <vt:vector size="62" baseType="lpstr">
      <vt:lpstr>__fkGroteskNeue_598ab8</vt:lpstr>
      <vt:lpstr>Aptos</vt:lpstr>
      <vt:lpstr>Aptos Narrow</vt:lpstr>
      <vt:lpstr>Arial</vt:lpstr>
      <vt:lpstr>Arial Black</vt:lpstr>
      <vt:lpstr>Calibri</vt:lpstr>
      <vt:lpstr>Candara</vt:lpstr>
      <vt:lpstr>Century Gothic</vt:lpstr>
      <vt:lpstr>Courier New</vt:lpstr>
      <vt:lpstr>Montserrat</vt:lpstr>
      <vt:lpstr>Montserrat Bold</vt:lpstr>
      <vt:lpstr>Open Sans</vt:lpstr>
      <vt:lpstr>Poppins</vt:lpstr>
      <vt:lpstr>Poppins Bold</vt:lpstr>
      <vt:lpstr>Scansky Heavy</vt:lpstr>
      <vt:lpstr>Segoe UI</vt:lpstr>
      <vt:lpstr>Segoe UI Black</vt:lpstr>
      <vt:lpstr>Source Sans Pro Light</vt:lpstr>
      <vt:lpstr>Symbol</vt:lpstr>
      <vt:lpstr>Times New Roman</vt:lpstr>
      <vt:lpstr>Wingdings</vt:lpstr>
      <vt:lpstr>Office Theme</vt:lpstr>
      <vt:lpstr>1_Office Theme</vt:lpstr>
      <vt:lpstr>2_Office Theme</vt:lpstr>
      <vt:lpstr>3_Office Theme</vt:lpstr>
      <vt:lpstr>4_Office Theme</vt:lpstr>
      <vt:lpstr>ISPE slide - no background lines</vt:lpstr>
      <vt:lpstr>5_Office Theme</vt:lpstr>
      <vt:lpstr>6_Office Theme</vt:lpstr>
      <vt:lpstr>1_ISPE slide - no background lines</vt:lpstr>
      <vt:lpstr>Theme3</vt:lpstr>
      <vt:lpstr>7_Office Theme</vt:lpstr>
      <vt:lpstr>ASTM E2500, Validation and Risk Management</vt:lpstr>
      <vt:lpstr>Objectives</vt:lpstr>
      <vt:lpstr>Seven Challenges to Validation</vt:lpstr>
      <vt:lpstr>FDA Guidance</vt:lpstr>
      <vt:lpstr>PowerPoint Presentation</vt:lpstr>
      <vt:lpstr>ATSM E2500 Process</vt:lpstr>
      <vt:lpstr>What does ASTM E2500 mean by Critical Aspects</vt:lpstr>
      <vt:lpstr>PowerPoint Presentation</vt:lpstr>
      <vt:lpstr>ICH Q9(R1) Risk Management</vt:lpstr>
      <vt:lpstr>Factors Impacting Formality</vt:lpstr>
      <vt:lpstr>Key Terms &amp; Concepts</vt:lpstr>
      <vt:lpstr>PowerPoint Presentation</vt:lpstr>
      <vt:lpstr>Risk Management Tools</vt:lpstr>
      <vt:lpstr>Risk Assessment: Building Scope and SMEs</vt:lpstr>
      <vt:lpstr>PowerPoint Presentation</vt:lpstr>
      <vt:lpstr>BOWTIE ANALYSIS</vt:lpstr>
      <vt:lpstr>PowerPoint Presentation</vt:lpstr>
      <vt:lpstr>From Hazard to Harms</vt:lpstr>
      <vt:lpstr>Performing the Hazard Level</vt:lpstr>
      <vt:lpstr>PHA Before Facility Design Review</vt:lpstr>
      <vt:lpstr>Transition to FMEA Before Verification</vt:lpstr>
      <vt:lpstr>HACCP and Layers of Control Analysis for Acceptance and Release</vt:lpstr>
      <vt:lpstr>Risk &amp; Barriers</vt:lpstr>
      <vt:lpstr>Planning is Essential</vt:lpstr>
      <vt:lpstr>Validation Master Plan (VMP)</vt:lpstr>
      <vt:lpstr>Validation Master Plan (VMP) Contd..</vt:lpstr>
      <vt:lpstr>Validation Plan (VP)</vt:lpstr>
      <vt:lpstr>Validation Plan (VP)</vt:lpstr>
      <vt:lpstr>Risk-Based Verification Strategy</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7-Step Business Diagram for PowerPoint</dc:title>
  <dc:creator>Julian</dc:creator>
  <cp:lastModifiedBy>Jeremiah Genest</cp:lastModifiedBy>
  <cp:revision>102</cp:revision>
  <dcterms:created xsi:type="dcterms:W3CDTF">2013-09-12T13:05:01Z</dcterms:created>
  <dcterms:modified xsi:type="dcterms:W3CDTF">2024-10-07T13:36:33Z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2024-05-29T18:39:33Z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3047e552-19ba-4ca2-a020-799287660985</vt:lpwstr>
  </property>
  <property fmtid="{D5CDD505-2E9C-101B-9397-08002B2CF9AE}" pid="7" name="MSIP_Label_defa4170-0d19-0005-0004-bc88714345d2_ActionId">
    <vt:lpwstr>9dc3862e-4796-41d8-a50b-9a0f7b5e1671</vt:lpwstr>
  </property>
  <property fmtid="{D5CDD505-2E9C-101B-9397-08002B2CF9AE}" pid="8" name="MSIP_Label_defa4170-0d19-0005-0004-bc88714345d2_ContentBits">
    <vt:lpwstr>0</vt:lpwstr>
  </property>
</Properties>
</file>